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 id="2147483653" r:id="rId5"/>
    <p:sldMasterId id="2147483655" r:id="rId6"/>
  </p:sldMasterIdLst>
  <p:notesMasterIdLst>
    <p:notesMasterId r:id="rId47"/>
  </p:notesMasterIdLst>
  <p:handoutMasterIdLst>
    <p:handoutMasterId r:id="rId48"/>
  </p:handoutMasterIdLst>
  <p:sldIdLst>
    <p:sldId id="256" r:id="rId7"/>
    <p:sldId id="331" r:id="rId8"/>
    <p:sldId id="345" r:id="rId9"/>
    <p:sldId id="332" r:id="rId10"/>
    <p:sldId id="343" r:id="rId11"/>
    <p:sldId id="330" r:id="rId12"/>
    <p:sldId id="328" r:id="rId13"/>
    <p:sldId id="341" r:id="rId14"/>
    <p:sldId id="346" r:id="rId15"/>
    <p:sldId id="347" r:id="rId16"/>
    <p:sldId id="342" r:id="rId17"/>
    <p:sldId id="348" r:id="rId18"/>
    <p:sldId id="349" r:id="rId19"/>
    <p:sldId id="267" r:id="rId20"/>
    <p:sldId id="350" r:id="rId21"/>
    <p:sldId id="351" r:id="rId22"/>
    <p:sldId id="352" r:id="rId23"/>
    <p:sldId id="353" r:id="rId24"/>
    <p:sldId id="354" r:id="rId25"/>
    <p:sldId id="355" r:id="rId26"/>
    <p:sldId id="356" r:id="rId27"/>
    <p:sldId id="357" r:id="rId28"/>
    <p:sldId id="358" r:id="rId29"/>
    <p:sldId id="359" r:id="rId30"/>
    <p:sldId id="361" r:id="rId31"/>
    <p:sldId id="362" r:id="rId32"/>
    <p:sldId id="363" r:id="rId33"/>
    <p:sldId id="364" r:id="rId34"/>
    <p:sldId id="365" r:id="rId35"/>
    <p:sldId id="366" r:id="rId36"/>
    <p:sldId id="367" r:id="rId37"/>
    <p:sldId id="368" r:id="rId38"/>
    <p:sldId id="369" r:id="rId39"/>
    <p:sldId id="370" r:id="rId40"/>
    <p:sldId id="371" r:id="rId41"/>
    <p:sldId id="372" r:id="rId42"/>
    <p:sldId id="373" r:id="rId43"/>
    <p:sldId id="374" r:id="rId44"/>
    <p:sldId id="375" r:id="rId45"/>
    <p:sldId id="376" r:id="rId46"/>
  </p:sldIdLst>
  <p:sldSz cx="9144000" cy="6858000" type="screen4x3"/>
  <p:notesSz cx="6858000" cy="9144000"/>
  <p:custDataLst>
    <p:tags r:id="rId49"/>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lie Evans" initials="JE" lastIdx="5" clrIdx="0">
    <p:extLst>
      <p:ext uri="{19B8F6BF-5375-455C-9EA6-DF929625EA0E}">
        <p15:presenceInfo xmlns:p15="http://schemas.microsoft.com/office/powerpoint/2012/main" userId="S::julie.evans@uwtsd.ac.uk::d47432b1-b0c6-4038-b9ba-057154c6d67f" providerId="AD"/>
      </p:ext>
    </p:extLst>
  </p:cmAuthor>
  <p:cmAuthor id="2" name="Paul Martin" initials="PM" lastIdx="12" clrIdx="1">
    <p:extLst>
      <p:ext uri="{19B8F6BF-5375-455C-9EA6-DF929625EA0E}">
        <p15:presenceInfo xmlns:p15="http://schemas.microsoft.com/office/powerpoint/2012/main" userId="1b56c76bd86290a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491" autoAdjust="0"/>
    <p:restoredTop sz="94249" autoAdjust="0"/>
  </p:normalViewPr>
  <p:slideViewPr>
    <p:cSldViewPr snapToGrid="0">
      <p:cViewPr varScale="1">
        <p:scale>
          <a:sx n="86" d="100"/>
          <a:sy n="86" d="100"/>
        </p:scale>
        <p:origin x="854" y="48"/>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notesMaster" Target="notesMasters/notesMaster1.xml"/><Relationship Id="rId50" Type="http://schemas.openxmlformats.org/officeDocument/2006/relationships/commentAuthors" Target="commentAuthors.xml"/><Relationship Id="rId55" Type="http://schemas.microsoft.com/office/2016/11/relationships/changesInfo" Target="changesInfos/changesInfo1.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handoutMaster" Target="handoutMasters/handoutMaster1.xml"/><Relationship Id="rId8" Type="http://schemas.openxmlformats.org/officeDocument/2006/relationships/slide" Target="slides/slide2.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tags" Target="tags/tag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ila Holmes" userId="S::sheila.holmes@uwtsd.ac.uk::6e7462e7-2d5c-446e-98fb-109e4125352a" providerId="AD" clId="Web-{C7770E5D-1503-4E33-80E4-F7ED84B8BBA1}"/>
    <pc:docChg chg="modSld">
      <pc:chgData name="Sheila Holmes" userId="S::sheila.holmes@uwtsd.ac.uk::6e7462e7-2d5c-446e-98fb-109e4125352a" providerId="AD" clId="Web-{C7770E5D-1503-4E33-80E4-F7ED84B8BBA1}" dt="2020-09-28T08:58:07.653" v="14" actId="20577"/>
      <pc:docMkLst>
        <pc:docMk/>
      </pc:docMkLst>
      <pc:sldChg chg="delSp modSp modNotes">
        <pc:chgData name="Sheila Holmes" userId="S::sheila.holmes@uwtsd.ac.uk::6e7462e7-2d5c-446e-98fb-109e4125352a" providerId="AD" clId="Web-{C7770E5D-1503-4E33-80E4-F7ED84B8BBA1}" dt="2020-09-28T08:57:58.777" v="13"/>
        <pc:sldMkLst>
          <pc:docMk/>
          <pc:sldMk cId="0" sldId="332"/>
        </pc:sldMkLst>
        <pc:spChg chg="del mod">
          <ac:chgData name="Sheila Holmes" userId="S::sheila.holmes@uwtsd.ac.uk::6e7462e7-2d5c-446e-98fb-109e4125352a" providerId="AD" clId="Web-{C7770E5D-1503-4E33-80E4-F7ED84B8BBA1}" dt="2020-09-28T08:57:51.839" v="4"/>
          <ac:spMkLst>
            <pc:docMk/>
            <pc:sldMk cId="0" sldId="332"/>
            <ac:spMk id="4" creationId="{00000000-0000-0000-0000-000000000000}"/>
          </ac:spMkLst>
        </pc:spChg>
      </pc:sldChg>
      <pc:sldChg chg="modSp">
        <pc:chgData name="Sheila Holmes" userId="S::sheila.holmes@uwtsd.ac.uk::6e7462e7-2d5c-446e-98fb-109e4125352a" providerId="AD" clId="Web-{C7770E5D-1503-4E33-80E4-F7ED84B8BBA1}" dt="2020-09-28T08:58:07.653" v="14" actId="20577"/>
        <pc:sldMkLst>
          <pc:docMk/>
          <pc:sldMk cId="2197054914" sldId="341"/>
        </pc:sldMkLst>
        <pc:spChg chg="mod">
          <ac:chgData name="Sheila Holmes" userId="S::sheila.holmes@uwtsd.ac.uk::6e7462e7-2d5c-446e-98fb-109e4125352a" providerId="AD" clId="Web-{C7770E5D-1503-4E33-80E4-F7ED84B8BBA1}" dt="2020-09-28T08:58:07.653" v="14" actId="20577"/>
          <ac:spMkLst>
            <pc:docMk/>
            <pc:sldMk cId="2197054914" sldId="341"/>
            <ac:spMk id="3" creationId="{00000000-0000-0000-0000-000000000000}"/>
          </ac:spMkLst>
        </pc:spChg>
      </pc:sldChg>
    </pc:docChg>
  </pc:docChgLst>
  <pc:docChgLst>
    <pc:chgData name="Sheila Holmes" userId="S::sheila.holmes@uwtsd.ac.uk::6e7462e7-2d5c-446e-98fb-109e4125352a" providerId="AD" clId="Web-{06F26647-7DBE-46EB-81D8-B4E8040C5D94}"/>
    <pc:docChg chg="modSld">
      <pc:chgData name="Sheila Holmes" userId="S::sheila.holmes@uwtsd.ac.uk::6e7462e7-2d5c-446e-98fb-109e4125352a" providerId="AD" clId="Web-{06F26647-7DBE-46EB-81D8-B4E8040C5D94}" dt="2020-09-28T17:08:43.029" v="9" actId="20577"/>
      <pc:docMkLst>
        <pc:docMk/>
      </pc:docMkLst>
      <pc:sldChg chg="modSp">
        <pc:chgData name="Sheila Holmes" userId="S::sheila.holmes@uwtsd.ac.uk::6e7462e7-2d5c-446e-98fb-109e4125352a" providerId="AD" clId="Web-{06F26647-7DBE-46EB-81D8-B4E8040C5D94}" dt="2020-09-28T17:07:04.529" v="4" actId="20577"/>
        <pc:sldMkLst>
          <pc:docMk/>
          <pc:sldMk cId="0" sldId="332"/>
        </pc:sldMkLst>
        <pc:spChg chg="mod">
          <ac:chgData name="Sheila Holmes" userId="S::sheila.holmes@uwtsd.ac.uk::6e7462e7-2d5c-446e-98fb-109e4125352a" providerId="AD" clId="Web-{06F26647-7DBE-46EB-81D8-B4E8040C5D94}" dt="2020-09-28T17:07:04.529" v="4" actId="20577"/>
          <ac:spMkLst>
            <pc:docMk/>
            <pc:sldMk cId="0" sldId="332"/>
            <ac:spMk id="3" creationId="{00000000-0000-0000-0000-000000000000}"/>
          </ac:spMkLst>
        </pc:spChg>
      </pc:sldChg>
      <pc:sldChg chg="modSp">
        <pc:chgData name="Sheila Holmes" userId="S::sheila.holmes@uwtsd.ac.uk::6e7462e7-2d5c-446e-98fb-109e4125352a" providerId="AD" clId="Web-{06F26647-7DBE-46EB-81D8-B4E8040C5D94}" dt="2020-09-28T17:08:43.029" v="9" actId="20577"/>
        <pc:sldMkLst>
          <pc:docMk/>
          <pc:sldMk cId="2234880810" sldId="343"/>
        </pc:sldMkLst>
        <pc:spChg chg="mod">
          <ac:chgData name="Sheila Holmes" userId="S::sheila.holmes@uwtsd.ac.uk::6e7462e7-2d5c-446e-98fb-109e4125352a" providerId="AD" clId="Web-{06F26647-7DBE-46EB-81D8-B4E8040C5D94}" dt="2020-09-28T17:08:43.029" v="9" actId="20577"/>
          <ac:spMkLst>
            <pc:docMk/>
            <pc:sldMk cId="2234880810" sldId="343"/>
            <ac:spMk id="8" creationId="{90ECD21F-1B36-E443-A733-0735282230C7}"/>
          </ac:spMkLst>
        </pc:spChg>
      </pc:sldChg>
    </pc:docChg>
  </pc:docChgLst>
  <pc:docChgLst>
    <pc:chgData name="Julie Evans" userId="S::julie.evans@uwtsd.ac.uk::d47432b1-b0c6-4038-b9ba-057154c6d67f" providerId="AD" clId="Web-{E599A8C2-8DCD-4698-BBC5-1ECA4BC14112}"/>
    <pc:docChg chg="modSld">
      <pc:chgData name="Julie Evans" userId="S::julie.evans@uwtsd.ac.uk::d47432b1-b0c6-4038-b9ba-057154c6d67f" providerId="AD" clId="Web-{E599A8C2-8DCD-4698-BBC5-1ECA4BC14112}" dt="2020-10-01T12:04:47.441" v="74"/>
      <pc:docMkLst>
        <pc:docMk/>
      </pc:docMkLst>
      <pc:sldChg chg="addCm">
        <pc:chgData name="Julie Evans" userId="S::julie.evans@uwtsd.ac.uk::d47432b1-b0c6-4038-b9ba-057154c6d67f" providerId="AD" clId="Web-{E599A8C2-8DCD-4698-BBC5-1ECA4BC14112}" dt="2020-10-01T12:04:47.441" v="74"/>
        <pc:sldMkLst>
          <pc:docMk/>
          <pc:sldMk cId="0" sldId="267"/>
        </pc:sldMkLst>
      </pc:sldChg>
      <pc:sldChg chg="modSp">
        <pc:chgData name="Julie Evans" userId="S::julie.evans@uwtsd.ac.uk::d47432b1-b0c6-4038-b9ba-057154c6d67f" providerId="AD" clId="Web-{E599A8C2-8DCD-4698-BBC5-1ECA4BC14112}" dt="2020-10-01T11:56:37.209" v="20" actId="20577"/>
        <pc:sldMkLst>
          <pc:docMk/>
          <pc:sldMk cId="0" sldId="328"/>
        </pc:sldMkLst>
        <pc:spChg chg="mod">
          <ac:chgData name="Julie Evans" userId="S::julie.evans@uwtsd.ac.uk::d47432b1-b0c6-4038-b9ba-057154c6d67f" providerId="AD" clId="Web-{E599A8C2-8DCD-4698-BBC5-1ECA4BC14112}" dt="2020-10-01T11:56:37.209" v="20" actId="20577"/>
          <ac:spMkLst>
            <pc:docMk/>
            <pc:sldMk cId="0" sldId="328"/>
            <ac:spMk id="3075" creationId="{00000000-0000-0000-0000-000000000000}"/>
          </ac:spMkLst>
        </pc:spChg>
      </pc:sldChg>
      <pc:sldChg chg="modSp">
        <pc:chgData name="Julie Evans" userId="S::julie.evans@uwtsd.ac.uk::d47432b1-b0c6-4038-b9ba-057154c6d67f" providerId="AD" clId="Web-{E599A8C2-8DCD-4698-BBC5-1ECA4BC14112}" dt="2020-10-01T11:55:43.597" v="16" actId="1076"/>
        <pc:sldMkLst>
          <pc:docMk/>
          <pc:sldMk cId="0" sldId="330"/>
        </pc:sldMkLst>
        <pc:spChg chg="mod">
          <ac:chgData name="Julie Evans" userId="S::julie.evans@uwtsd.ac.uk::d47432b1-b0c6-4038-b9ba-057154c6d67f" providerId="AD" clId="Web-{E599A8C2-8DCD-4698-BBC5-1ECA4BC14112}" dt="2020-10-01T11:55:43.597" v="16" actId="1076"/>
          <ac:spMkLst>
            <pc:docMk/>
            <pc:sldMk cId="0" sldId="330"/>
            <ac:spMk id="5123" creationId="{00000000-0000-0000-0000-000000000000}"/>
          </ac:spMkLst>
        </pc:spChg>
      </pc:sldChg>
      <pc:sldChg chg="modSp">
        <pc:chgData name="Julie Evans" userId="S::julie.evans@uwtsd.ac.uk::d47432b1-b0c6-4038-b9ba-057154c6d67f" providerId="AD" clId="Web-{E599A8C2-8DCD-4698-BBC5-1ECA4BC14112}" dt="2020-10-01T11:52:01.677" v="3" actId="20577"/>
        <pc:sldMkLst>
          <pc:docMk/>
          <pc:sldMk cId="0" sldId="331"/>
        </pc:sldMkLst>
        <pc:spChg chg="mod">
          <ac:chgData name="Julie Evans" userId="S::julie.evans@uwtsd.ac.uk::d47432b1-b0c6-4038-b9ba-057154c6d67f" providerId="AD" clId="Web-{E599A8C2-8DCD-4698-BBC5-1ECA4BC14112}" dt="2020-10-01T11:52:01.677" v="3" actId="20577"/>
          <ac:spMkLst>
            <pc:docMk/>
            <pc:sldMk cId="0" sldId="331"/>
            <ac:spMk id="3" creationId="{00000000-0000-0000-0000-000000000000}"/>
          </ac:spMkLst>
        </pc:spChg>
      </pc:sldChg>
      <pc:sldChg chg="modSp addCm">
        <pc:chgData name="Julie Evans" userId="S::julie.evans@uwtsd.ac.uk::d47432b1-b0c6-4038-b9ba-057154c6d67f" providerId="AD" clId="Web-{E599A8C2-8DCD-4698-BBC5-1ECA4BC14112}" dt="2020-10-01T11:59:01.483" v="28"/>
        <pc:sldMkLst>
          <pc:docMk/>
          <pc:sldMk cId="489405597" sldId="342"/>
        </pc:sldMkLst>
        <pc:spChg chg="mod">
          <ac:chgData name="Julie Evans" userId="S::julie.evans@uwtsd.ac.uk::d47432b1-b0c6-4038-b9ba-057154c6d67f" providerId="AD" clId="Web-{E599A8C2-8DCD-4698-BBC5-1ECA4BC14112}" dt="2020-10-01T11:58:34.685" v="27" actId="20577"/>
          <ac:spMkLst>
            <pc:docMk/>
            <pc:sldMk cId="489405597" sldId="342"/>
            <ac:spMk id="3" creationId="{00000000-0000-0000-0000-000000000000}"/>
          </ac:spMkLst>
        </pc:spChg>
      </pc:sldChg>
      <pc:sldChg chg="modSp addCm">
        <pc:chgData name="Julie Evans" userId="S::julie.evans@uwtsd.ac.uk::d47432b1-b0c6-4038-b9ba-057154c6d67f" providerId="AD" clId="Web-{E599A8C2-8DCD-4698-BBC5-1ECA4BC14112}" dt="2020-10-01T11:54:44.546" v="12"/>
        <pc:sldMkLst>
          <pc:docMk/>
          <pc:sldMk cId="2234880810" sldId="343"/>
        </pc:sldMkLst>
        <pc:spChg chg="mod">
          <ac:chgData name="Julie Evans" userId="S::julie.evans@uwtsd.ac.uk::d47432b1-b0c6-4038-b9ba-057154c6d67f" providerId="AD" clId="Web-{E599A8C2-8DCD-4698-BBC5-1ECA4BC14112}" dt="2020-10-01T11:53:45.355" v="11" actId="20577"/>
          <ac:spMkLst>
            <pc:docMk/>
            <pc:sldMk cId="2234880810" sldId="343"/>
            <ac:spMk id="2" creationId="{00000000-0000-0000-0000-000000000000}"/>
          </ac:spMkLst>
        </pc:spChg>
      </pc:sldChg>
      <pc:sldChg chg="modSp">
        <pc:chgData name="Julie Evans" userId="S::julie.evans@uwtsd.ac.uk::d47432b1-b0c6-4038-b9ba-057154c6d67f" providerId="AD" clId="Web-{E599A8C2-8DCD-4698-BBC5-1ECA4BC14112}" dt="2020-10-01T11:53:28.776" v="6" actId="14100"/>
        <pc:sldMkLst>
          <pc:docMk/>
          <pc:sldMk cId="3287544913" sldId="345"/>
        </pc:sldMkLst>
        <pc:picChg chg="mod modCrop">
          <ac:chgData name="Julie Evans" userId="S::julie.evans@uwtsd.ac.uk::d47432b1-b0c6-4038-b9ba-057154c6d67f" providerId="AD" clId="Web-{E599A8C2-8DCD-4698-BBC5-1ECA4BC14112}" dt="2020-10-01T11:53:28.776" v="6" actId="14100"/>
          <ac:picMkLst>
            <pc:docMk/>
            <pc:sldMk cId="3287544913" sldId="345"/>
            <ac:picMk id="9" creationId="{6844C506-3BBC-DE40-9AA5-D09553F30096}"/>
          </ac:picMkLst>
        </pc:picChg>
      </pc:sldChg>
      <pc:sldChg chg="modSp addCm">
        <pc:chgData name="Julie Evans" userId="S::julie.evans@uwtsd.ac.uk::d47432b1-b0c6-4038-b9ba-057154c6d67f" providerId="AD" clId="Web-{E599A8C2-8DCD-4698-BBC5-1ECA4BC14112}" dt="2020-10-01T11:58:03.074" v="24" actId="20577"/>
        <pc:sldMkLst>
          <pc:docMk/>
          <pc:sldMk cId="1869112564" sldId="347"/>
        </pc:sldMkLst>
        <pc:spChg chg="mod">
          <ac:chgData name="Julie Evans" userId="S::julie.evans@uwtsd.ac.uk::d47432b1-b0c6-4038-b9ba-057154c6d67f" providerId="AD" clId="Web-{E599A8C2-8DCD-4698-BBC5-1ECA4BC14112}" dt="2020-10-01T11:58:03.074" v="24" actId="20577"/>
          <ac:spMkLst>
            <pc:docMk/>
            <pc:sldMk cId="1869112564" sldId="347"/>
            <ac:spMk id="3" creationId="{00000000-0000-0000-0000-000000000000}"/>
          </ac:spMkLst>
        </pc:spChg>
      </pc:sldChg>
      <pc:sldChg chg="addCm">
        <pc:chgData name="Julie Evans" userId="S::julie.evans@uwtsd.ac.uk::d47432b1-b0c6-4038-b9ba-057154c6d67f" providerId="AD" clId="Web-{E599A8C2-8DCD-4698-BBC5-1ECA4BC14112}" dt="2020-10-01T11:59:19.391" v="29"/>
        <pc:sldMkLst>
          <pc:docMk/>
          <pc:sldMk cId="3869098759" sldId="348"/>
        </pc:sldMkLst>
      </pc:sldChg>
      <pc:sldChg chg="modSp">
        <pc:chgData name="Julie Evans" userId="S::julie.evans@uwtsd.ac.uk::d47432b1-b0c6-4038-b9ba-057154c6d67f" providerId="AD" clId="Web-{E599A8C2-8DCD-4698-BBC5-1ECA4BC14112}" dt="2020-10-01T12:03:56.782" v="73" actId="1076"/>
        <pc:sldMkLst>
          <pc:docMk/>
          <pc:sldMk cId="1908771238" sldId="349"/>
        </pc:sldMkLst>
        <pc:spChg chg="mod">
          <ac:chgData name="Julie Evans" userId="S::julie.evans@uwtsd.ac.uk::d47432b1-b0c6-4038-b9ba-057154c6d67f" providerId="AD" clId="Web-{E599A8C2-8DCD-4698-BBC5-1ECA4BC14112}" dt="2020-10-01T11:59:27.875" v="31" actId="20577"/>
          <ac:spMkLst>
            <pc:docMk/>
            <pc:sldMk cId="1908771238" sldId="349"/>
            <ac:spMk id="2" creationId="{00000000-0000-0000-0000-000000000000}"/>
          </ac:spMkLst>
        </pc:spChg>
        <pc:spChg chg="mod">
          <ac:chgData name="Julie Evans" userId="S::julie.evans@uwtsd.ac.uk::d47432b1-b0c6-4038-b9ba-057154c6d67f" providerId="AD" clId="Web-{E599A8C2-8DCD-4698-BBC5-1ECA4BC14112}" dt="2020-10-01T12:03:56.782" v="73" actId="1076"/>
          <ac:spMkLst>
            <pc:docMk/>
            <pc:sldMk cId="1908771238" sldId="349"/>
            <ac:spMk id="3" creationId="{00000000-0000-0000-0000-000000000000}"/>
          </ac:spMkLst>
        </pc:spChg>
        <pc:spChg chg="mod">
          <ac:chgData name="Julie Evans" userId="S::julie.evans@uwtsd.ac.uk::d47432b1-b0c6-4038-b9ba-057154c6d67f" providerId="AD" clId="Web-{E599A8C2-8DCD-4698-BBC5-1ECA4BC14112}" dt="2020-10-01T12:03:28.218" v="70" actId="1076"/>
          <ac:spMkLst>
            <pc:docMk/>
            <pc:sldMk cId="1908771238" sldId="349"/>
            <ac:spMk id="13" creationId="{AA6E22F8-D26C-4BD7-8E20-606692D4442B}"/>
          </ac:spMkLst>
        </pc:spChg>
        <pc:spChg chg="mod">
          <ac:chgData name="Julie Evans" userId="S::julie.evans@uwtsd.ac.uk::d47432b1-b0c6-4038-b9ba-057154c6d67f" providerId="AD" clId="Web-{E599A8C2-8DCD-4698-BBC5-1ECA4BC14112}" dt="2020-10-01T12:02:51.919" v="67" actId="1076"/>
          <ac:spMkLst>
            <pc:docMk/>
            <pc:sldMk cId="1908771238" sldId="349"/>
            <ac:spMk id="14" creationId="{DA1F06B9-56C2-47D1-BF20-040D79F927D3}"/>
          </ac:spMkLst>
        </pc:spChg>
        <pc:spChg chg="mod">
          <ac:chgData name="Julie Evans" userId="S::julie.evans@uwtsd.ac.uk::d47432b1-b0c6-4038-b9ba-057154c6d67f" providerId="AD" clId="Web-{E599A8C2-8DCD-4698-BBC5-1ECA4BC14112}" dt="2020-10-01T12:00:42.442" v="50" actId="1076"/>
          <ac:spMkLst>
            <pc:docMk/>
            <pc:sldMk cId="1908771238" sldId="349"/>
            <ac:spMk id="15" creationId="{F64C3F15-40A9-4ED3-8396-729AD66F3D28}"/>
          </ac:spMkLst>
        </pc:spChg>
        <pc:spChg chg="mod">
          <ac:chgData name="Julie Evans" userId="S::julie.evans@uwtsd.ac.uk::d47432b1-b0c6-4038-b9ba-057154c6d67f" providerId="AD" clId="Web-{E599A8C2-8DCD-4698-BBC5-1ECA4BC14112}" dt="2020-10-01T12:01:30.336" v="58" actId="14100"/>
          <ac:spMkLst>
            <pc:docMk/>
            <pc:sldMk cId="1908771238" sldId="349"/>
            <ac:spMk id="16" creationId="{83AA31FB-2A7C-46EC-80FA-323816C42ADE}"/>
          </ac:spMkLst>
        </pc:spChg>
        <pc:picChg chg="mod modCrop">
          <ac:chgData name="Julie Evans" userId="S::julie.evans@uwtsd.ac.uk::d47432b1-b0c6-4038-b9ba-057154c6d67f" providerId="AD" clId="Web-{E599A8C2-8DCD-4698-BBC5-1ECA4BC14112}" dt="2020-10-01T12:02:27.292" v="65"/>
          <ac:picMkLst>
            <pc:docMk/>
            <pc:sldMk cId="1908771238" sldId="349"/>
            <ac:picMk id="5" creationId="{5AE2DB6F-84FA-4718-9547-016808CD3203}"/>
          </ac:picMkLst>
        </pc:picChg>
        <pc:picChg chg="mod">
          <ac:chgData name="Julie Evans" userId="S::julie.evans@uwtsd.ac.uk::d47432b1-b0c6-4038-b9ba-057154c6d67f" providerId="AD" clId="Web-{E599A8C2-8DCD-4698-BBC5-1ECA4BC14112}" dt="2020-10-01T12:03:10.748" v="68" actId="14100"/>
          <ac:picMkLst>
            <pc:docMk/>
            <pc:sldMk cId="1908771238" sldId="349"/>
            <ac:picMk id="8" creationId="{1CB5B51F-DEC2-425E-AC3D-0AEB5AA0DDA1}"/>
          </ac:picMkLst>
        </pc:picChg>
        <pc:picChg chg="mod">
          <ac:chgData name="Julie Evans" userId="S::julie.evans@uwtsd.ac.uk::d47432b1-b0c6-4038-b9ba-057154c6d67f" providerId="AD" clId="Web-{E599A8C2-8DCD-4698-BBC5-1ECA4BC14112}" dt="2020-10-01T12:01:18.460" v="57" actId="1076"/>
          <ac:picMkLst>
            <pc:docMk/>
            <pc:sldMk cId="1908771238" sldId="349"/>
            <ac:picMk id="10" creationId="{BDFD5DD3-F5A2-4B30-B5D4-2A246D85630C}"/>
          </ac:picMkLst>
        </pc:picChg>
        <pc:picChg chg="mod modCrop">
          <ac:chgData name="Julie Evans" userId="S::julie.evans@uwtsd.ac.uk::d47432b1-b0c6-4038-b9ba-057154c6d67f" providerId="AD" clId="Web-{E599A8C2-8DCD-4698-BBC5-1ECA4BC14112}" dt="2020-10-01T12:03:19.967" v="69" actId="14100"/>
          <ac:picMkLst>
            <pc:docMk/>
            <pc:sldMk cId="1908771238" sldId="349"/>
            <ac:picMk id="12" creationId="{BA278BBE-47DF-4409-91AC-AFA165EEBD3D}"/>
          </ac:picMkLst>
        </pc:picChg>
      </pc:sldChg>
    </pc:docChg>
  </pc:docChgLst>
  <pc:docChgLst>
    <pc:chgData name="Sheila Holmes" userId="S::sheila.holmes@uwtsd.ac.uk::6e7462e7-2d5c-446e-98fb-109e4125352a" providerId="AD" clId="Web-{ADF4161A-3466-4756-A0EC-26E20B605CB2}"/>
    <pc:docChg chg="delSld modSld">
      <pc:chgData name="Sheila Holmes" userId="S::sheila.holmes@uwtsd.ac.uk::6e7462e7-2d5c-446e-98fb-109e4125352a" providerId="AD" clId="Web-{ADF4161A-3466-4756-A0EC-26E20B605CB2}" dt="2020-09-28T08:27:46.509" v="5"/>
      <pc:docMkLst>
        <pc:docMk/>
      </pc:docMkLst>
      <pc:sldChg chg="del">
        <pc:chgData name="Sheila Holmes" userId="S::sheila.holmes@uwtsd.ac.uk::6e7462e7-2d5c-446e-98fb-109e4125352a" providerId="AD" clId="Web-{ADF4161A-3466-4756-A0EC-26E20B605CB2}" dt="2020-09-28T08:27:46.509" v="5"/>
        <pc:sldMkLst>
          <pc:docMk/>
          <pc:sldMk cId="613288523" sldId="344"/>
        </pc:sldMkLst>
      </pc:sldChg>
      <pc:sldChg chg="delSp modSp">
        <pc:chgData name="Sheila Holmes" userId="S::sheila.holmes@uwtsd.ac.uk::6e7462e7-2d5c-446e-98fb-109e4125352a" providerId="AD" clId="Web-{ADF4161A-3466-4756-A0EC-26E20B605CB2}" dt="2020-09-28T08:24:01.368" v="3"/>
        <pc:sldMkLst>
          <pc:docMk/>
          <pc:sldMk cId="1807097917" sldId="346"/>
        </pc:sldMkLst>
        <pc:spChg chg="del mod">
          <ac:chgData name="Sheila Holmes" userId="S::sheila.holmes@uwtsd.ac.uk::6e7462e7-2d5c-446e-98fb-109e4125352a" providerId="AD" clId="Web-{ADF4161A-3466-4756-A0EC-26E20B605CB2}" dt="2020-09-28T08:24:01.368" v="3"/>
          <ac:spMkLst>
            <pc:docMk/>
            <pc:sldMk cId="1807097917" sldId="346"/>
            <ac:spMk id="4" creationId="{00000000-0000-0000-0000-000000000000}"/>
          </ac:spMkLst>
        </pc:spChg>
      </pc:sldChg>
      <pc:sldChg chg="delSp">
        <pc:chgData name="Sheila Holmes" userId="S::sheila.holmes@uwtsd.ac.uk::6e7462e7-2d5c-446e-98fb-109e4125352a" providerId="AD" clId="Web-{ADF4161A-3466-4756-A0EC-26E20B605CB2}" dt="2020-09-28T08:25:04.415" v="4"/>
        <pc:sldMkLst>
          <pc:docMk/>
          <pc:sldMk cId="1869112564" sldId="347"/>
        </pc:sldMkLst>
        <pc:spChg chg="del">
          <ac:chgData name="Sheila Holmes" userId="S::sheila.holmes@uwtsd.ac.uk::6e7462e7-2d5c-446e-98fb-109e4125352a" providerId="AD" clId="Web-{ADF4161A-3466-4756-A0EC-26E20B605CB2}" dt="2020-09-28T08:25:04.415" v="4"/>
          <ac:spMkLst>
            <pc:docMk/>
            <pc:sldMk cId="1869112564" sldId="347"/>
            <ac:spMk id="4" creationId="{00000000-0000-0000-0000-000000000000}"/>
          </ac:spMkLst>
        </pc:spChg>
      </pc:sldChg>
    </pc:docChg>
  </pc:docChgLst>
  <pc:docChgLst>
    <pc:chgData name="Sheila Holmes" userId="6e7462e7-2d5c-446e-98fb-109e4125352a" providerId="ADAL" clId="{0C03155D-DE31-C042-8386-E4075D64A425}"/>
    <pc:docChg chg="undo custSel addSld delSld modSld sldOrd">
      <pc:chgData name="Sheila Holmes" userId="6e7462e7-2d5c-446e-98fb-109e4125352a" providerId="ADAL" clId="{0C03155D-DE31-C042-8386-E4075D64A425}" dt="2020-09-29T12:42:48.775" v="2346" actId="1076"/>
      <pc:docMkLst>
        <pc:docMk/>
      </pc:docMkLst>
      <pc:sldChg chg="modSp mod">
        <pc:chgData name="Sheila Holmes" userId="6e7462e7-2d5c-446e-98fb-109e4125352a" providerId="ADAL" clId="{0C03155D-DE31-C042-8386-E4075D64A425}" dt="2020-09-25T08:59:59.909" v="575" actId="20577"/>
        <pc:sldMkLst>
          <pc:docMk/>
          <pc:sldMk cId="0" sldId="256"/>
        </pc:sldMkLst>
        <pc:spChg chg="mod">
          <ac:chgData name="Sheila Holmes" userId="6e7462e7-2d5c-446e-98fb-109e4125352a" providerId="ADAL" clId="{0C03155D-DE31-C042-8386-E4075D64A425}" dt="2020-09-25T08:59:59.909" v="575" actId="20577"/>
          <ac:spMkLst>
            <pc:docMk/>
            <pc:sldMk cId="0" sldId="256"/>
            <ac:spMk id="2053" creationId="{00000000-0000-0000-0000-000000000000}"/>
          </ac:spMkLst>
        </pc:spChg>
        <pc:spChg chg="mod">
          <ac:chgData name="Sheila Holmes" userId="6e7462e7-2d5c-446e-98fb-109e4125352a" providerId="ADAL" clId="{0C03155D-DE31-C042-8386-E4075D64A425}" dt="2020-09-25T08:59:24.361" v="551" actId="20577"/>
          <ac:spMkLst>
            <pc:docMk/>
            <pc:sldMk cId="0" sldId="256"/>
            <ac:spMk id="2054" creationId="{00000000-0000-0000-0000-000000000000}"/>
          </ac:spMkLst>
        </pc:spChg>
      </pc:sldChg>
      <pc:sldChg chg="addSp modSp mod modAnim">
        <pc:chgData name="Sheila Holmes" userId="6e7462e7-2d5c-446e-98fb-109e4125352a" providerId="ADAL" clId="{0C03155D-DE31-C042-8386-E4075D64A425}" dt="2020-09-29T12:42:48.775" v="2346" actId="1076"/>
        <pc:sldMkLst>
          <pc:docMk/>
          <pc:sldMk cId="0" sldId="267"/>
        </pc:sldMkLst>
        <pc:spChg chg="add mod">
          <ac:chgData name="Sheila Holmes" userId="6e7462e7-2d5c-446e-98fb-109e4125352a" providerId="ADAL" clId="{0C03155D-DE31-C042-8386-E4075D64A425}" dt="2020-09-29T12:42:48.775" v="2346" actId="1076"/>
          <ac:spMkLst>
            <pc:docMk/>
            <pc:sldMk cId="0" sldId="267"/>
            <ac:spMk id="3" creationId="{B32117CD-8731-7749-9250-6BE81CAE8AE7}"/>
          </ac:spMkLst>
        </pc:spChg>
        <pc:picChg chg="add mod">
          <ac:chgData name="Sheila Holmes" userId="6e7462e7-2d5c-446e-98fb-109e4125352a" providerId="ADAL" clId="{0C03155D-DE31-C042-8386-E4075D64A425}" dt="2020-09-29T12:41:51.254" v="2341"/>
          <ac:picMkLst>
            <pc:docMk/>
            <pc:sldMk cId="0" sldId="267"/>
            <ac:picMk id="2" creationId="{BFCDB52A-893E-2047-A924-9EF5B1A80C43}"/>
          </ac:picMkLst>
        </pc:picChg>
      </pc:sldChg>
      <pc:sldChg chg="modSp mod ord">
        <pc:chgData name="Sheila Holmes" userId="6e7462e7-2d5c-446e-98fb-109e4125352a" providerId="ADAL" clId="{0C03155D-DE31-C042-8386-E4075D64A425}" dt="2020-09-25T16:53:34.707" v="1793" actId="20577"/>
        <pc:sldMkLst>
          <pc:docMk/>
          <pc:sldMk cId="0" sldId="328"/>
        </pc:sldMkLst>
        <pc:spChg chg="mod">
          <ac:chgData name="Sheila Holmes" userId="6e7462e7-2d5c-446e-98fb-109e4125352a" providerId="ADAL" clId="{0C03155D-DE31-C042-8386-E4075D64A425}" dt="2020-09-25T16:49:20.878" v="1699" actId="20577"/>
          <ac:spMkLst>
            <pc:docMk/>
            <pc:sldMk cId="0" sldId="328"/>
            <ac:spMk id="3074" creationId="{00000000-0000-0000-0000-000000000000}"/>
          </ac:spMkLst>
        </pc:spChg>
        <pc:spChg chg="mod">
          <ac:chgData name="Sheila Holmes" userId="6e7462e7-2d5c-446e-98fb-109e4125352a" providerId="ADAL" clId="{0C03155D-DE31-C042-8386-E4075D64A425}" dt="2020-09-25T16:53:34.707" v="1793" actId="20577"/>
          <ac:spMkLst>
            <pc:docMk/>
            <pc:sldMk cId="0" sldId="328"/>
            <ac:spMk id="3075" creationId="{00000000-0000-0000-0000-000000000000}"/>
          </ac:spMkLst>
        </pc:spChg>
      </pc:sldChg>
      <pc:sldChg chg="modSp mod">
        <pc:chgData name="Sheila Holmes" userId="6e7462e7-2d5c-446e-98fb-109e4125352a" providerId="ADAL" clId="{0C03155D-DE31-C042-8386-E4075D64A425}" dt="2020-09-25T17:01:45.437" v="1942" actId="313"/>
        <pc:sldMkLst>
          <pc:docMk/>
          <pc:sldMk cId="0" sldId="330"/>
        </pc:sldMkLst>
        <pc:spChg chg="mod">
          <ac:chgData name="Sheila Holmes" userId="6e7462e7-2d5c-446e-98fb-109e4125352a" providerId="ADAL" clId="{0C03155D-DE31-C042-8386-E4075D64A425}" dt="2020-09-25T09:21:28.021" v="1076" actId="20577"/>
          <ac:spMkLst>
            <pc:docMk/>
            <pc:sldMk cId="0" sldId="330"/>
            <ac:spMk id="5122" creationId="{00000000-0000-0000-0000-000000000000}"/>
          </ac:spMkLst>
        </pc:spChg>
        <pc:spChg chg="mod">
          <ac:chgData name="Sheila Holmes" userId="6e7462e7-2d5c-446e-98fb-109e4125352a" providerId="ADAL" clId="{0C03155D-DE31-C042-8386-E4075D64A425}" dt="2020-09-25T17:01:45.437" v="1942" actId="313"/>
          <ac:spMkLst>
            <pc:docMk/>
            <pc:sldMk cId="0" sldId="330"/>
            <ac:spMk id="5123" creationId="{00000000-0000-0000-0000-000000000000}"/>
          </ac:spMkLst>
        </pc:spChg>
      </pc:sldChg>
      <pc:sldChg chg="addSp delSp modSp mod modNotesTx">
        <pc:chgData name="Sheila Holmes" userId="6e7462e7-2d5c-446e-98fb-109e4125352a" providerId="ADAL" clId="{0C03155D-DE31-C042-8386-E4075D64A425}" dt="2020-09-25T17:27:33.342" v="2291" actId="20577"/>
        <pc:sldMkLst>
          <pc:docMk/>
          <pc:sldMk cId="0" sldId="331"/>
        </pc:sldMkLst>
        <pc:spChg chg="mod">
          <ac:chgData name="Sheila Holmes" userId="6e7462e7-2d5c-446e-98fb-109e4125352a" providerId="ADAL" clId="{0C03155D-DE31-C042-8386-E4075D64A425}" dt="2020-09-25T09:00:46.435" v="578" actId="14100"/>
          <ac:spMkLst>
            <pc:docMk/>
            <pc:sldMk cId="0" sldId="331"/>
            <ac:spMk id="2" creationId="{00000000-0000-0000-0000-000000000000}"/>
          </ac:spMkLst>
        </pc:spChg>
        <pc:spChg chg="mod">
          <ac:chgData name="Sheila Holmes" userId="6e7462e7-2d5c-446e-98fb-109e4125352a" providerId="ADAL" clId="{0C03155D-DE31-C042-8386-E4075D64A425}" dt="2020-09-25T09:01:02.344" v="581" actId="14100"/>
          <ac:spMkLst>
            <pc:docMk/>
            <pc:sldMk cId="0" sldId="331"/>
            <ac:spMk id="3" creationId="{00000000-0000-0000-0000-000000000000}"/>
          </ac:spMkLst>
        </pc:spChg>
        <pc:picChg chg="add del mod">
          <ac:chgData name="Sheila Holmes" userId="6e7462e7-2d5c-446e-98fb-109e4125352a" providerId="ADAL" clId="{0C03155D-DE31-C042-8386-E4075D64A425}" dt="2020-09-25T17:23:24.476" v="2284" actId="21"/>
          <ac:picMkLst>
            <pc:docMk/>
            <pc:sldMk cId="0" sldId="331"/>
            <ac:picMk id="5" creationId="{E54081D7-F71D-8E4D-889F-A4C3C537B314}"/>
          </ac:picMkLst>
        </pc:picChg>
        <pc:picChg chg="add del mod">
          <ac:chgData name="Sheila Holmes" userId="6e7462e7-2d5c-446e-98fb-109e4125352a" providerId="ADAL" clId="{0C03155D-DE31-C042-8386-E4075D64A425}" dt="2020-09-25T17:24:19.537" v="2286" actId="21"/>
          <ac:picMkLst>
            <pc:docMk/>
            <pc:sldMk cId="0" sldId="331"/>
            <ac:picMk id="6" creationId="{AF1F3A09-E91D-F94A-BA3B-F906BC64EC54}"/>
          </ac:picMkLst>
        </pc:picChg>
      </pc:sldChg>
      <pc:sldChg chg="addSp delSp modSp mod ord">
        <pc:chgData name="Sheila Holmes" userId="6e7462e7-2d5c-446e-98fb-109e4125352a" providerId="ADAL" clId="{0C03155D-DE31-C042-8386-E4075D64A425}" dt="2020-09-25T16:43:27.160" v="1677" actId="20577"/>
        <pc:sldMkLst>
          <pc:docMk/>
          <pc:sldMk cId="0" sldId="332"/>
        </pc:sldMkLst>
        <pc:spChg chg="mod">
          <ac:chgData name="Sheila Holmes" userId="6e7462e7-2d5c-446e-98fb-109e4125352a" providerId="ADAL" clId="{0C03155D-DE31-C042-8386-E4075D64A425}" dt="2020-09-25T08:50:29.443" v="251" actId="20577"/>
          <ac:spMkLst>
            <pc:docMk/>
            <pc:sldMk cId="0" sldId="332"/>
            <ac:spMk id="2" creationId="{00000000-0000-0000-0000-000000000000}"/>
          </ac:spMkLst>
        </pc:spChg>
        <pc:spChg chg="mod">
          <ac:chgData name="Sheila Holmes" userId="6e7462e7-2d5c-446e-98fb-109e4125352a" providerId="ADAL" clId="{0C03155D-DE31-C042-8386-E4075D64A425}" dt="2020-09-25T16:43:27.160" v="1677" actId="20577"/>
          <ac:spMkLst>
            <pc:docMk/>
            <pc:sldMk cId="0" sldId="332"/>
            <ac:spMk id="3" creationId="{00000000-0000-0000-0000-000000000000}"/>
          </ac:spMkLst>
        </pc:spChg>
        <pc:inkChg chg="add del">
          <ac:chgData name="Sheila Holmes" userId="6e7462e7-2d5c-446e-98fb-109e4125352a" providerId="ADAL" clId="{0C03155D-DE31-C042-8386-E4075D64A425}" dt="2020-09-25T08:57:32.418" v="444" actId="9405"/>
          <ac:inkMkLst>
            <pc:docMk/>
            <pc:sldMk cId="0" sldId="332"/>
            <ac:inkMk id="5" creationId="{2A28362A-9A41-F646-BD47-E2244562C31C}"/>
          </ac:inkMkLst>
        </pc:inkChg>
      </pc:sldChg>
      <pc:sldChg chg="del ord">
        <pc:chgData name="Sheila Holmes" userId="6e7462e7-2d5c-446e-98fb-109e4125352a" providerId="ADAL" clId="{0C03155D-DE31-C042-8386-E4075D64A425}" dt="2020-09-25T16:49:27.071" v="1700" actId="2696"/>
        <pc:sldMkLst>
          <pc:docMk/>
          <pc:sldMk cId="0" sldId="333"/>
        </pc:sldMkLst>
      </pc:sldChg>
      <pc:sldChg chg="modSp del mod ord">
        <pc:chgData name="Sheila Holmes" userId="6e7462e7-2d5c-446e-98fb-109e4125352a" providerId="ADAL" clId="{0C03155D-DE31-C042-8386-E4075D64A425}" dt="2020-09-25T16:52:41.287" v="1742" actId="2696"/>
        <pc:sldMkLst>
          <pc:docMk/>
          <pc:sldMk cId="0" sldId="334"/>
        </pc:sldMkLst>
        <pc:spChg chg="mod">
          <ac:chgData name="Sheila Holmes" userId="6e7462e7-2d5c-446e-98fb-109e4125352a" providerId="ADAL" clId="{0C03155D-DE31-C042-8386-E4075D64A425}" dt="2020-09-25T09:37:48.401" v="1670" actId="20577"/>
          <ac:spMkLst>
            <pc:docMk/>
            <pc:sldMk cId="0" sldId="334"/>
            <ac:spMk id="2" creationId="{00000000-0000-0000-0000-000000000000}"/>
          </ac:spMkLst>
        </pc:spChg>
        <pc:spChg chg="mod">
          <ac:chgData name="Sheila Holmes" userId="6e7462e7-2d5c-446e-98fb-109e4125352a" providerId="ADAL" clId="{0C03155D-DE31-C042-8386-E4075D64A425}" dt="2020-09-25T16:49:44.629" v="1701" actId="21"/>
          <ac:spMkLst>
            <pc:docMk/>
            <pc:sldMk cId="0" sldId="334"/>
            <ac:spMk id="3" creationId="{00000000-0000-0000-0000-000000000000}"/>
          </ac:spMkLst>
        </pc:spChg>
      </pc:sldChg>
      <pc:sldChg chg="del ord">
        <pc:chgData name="Sheila Holmes" userId="6e7462e7-2d5c-446e-98fb-109e4125352a" providerId="ADAL" clId="{0C03155D-DE31-C042-8386-E4075D64A425}" dt="2020-09-25T16:54:19.408" v="1795" actId="2696"/>
        <pc:sldMkLst>
          <pc:docMk/>
          <pc:sldMk cId="0" sldId="335"/>
        </pc:sldMkLst>
      </pc:sldChg>
      <pc:sldChg chg="modSp add mod modNotesTx">
        <pc:chgData name="Sheila Holmes" userId="6e7462e7-2d5c-446e-98fb-109e4125352a" providerId="ADAL" clId="{0C03155D-DE31-C042-8386-E4075D64A425}" dt="2020-09-25T17:14:47.325" v="2266" actId="20577"/>
        <pc:sldMkLst>
          <pc:docMk/>
          <pc:sldMk cId="2197054914" sldId="341"/>
        </pc:sldMkLst>
        <pc:spChg chg="mod">
          <ac:chgData name="Sheila Holmes" userId="6e7462e7-2d5c-446e-98fb-109e4125352a" providerId="ADAL" clId="{0C03155D-DE31-C042-8386-E4075D64A425}" dt="2020-09-25T17:07:00.318" v="1958" actId="20577"/>
          <ac:spMkLst>
            <pc:docMk/>
            <pc:sldMk cId="2197054914" sldId="341"/>
            <ac:spMk id="2" creationId="{00000000-0000-0000-0000-000000000000}"/>
          </ac:spMkLst>
        </pc:spChg>
        <pc:spChg chg="mod">
          <ac:chgData name="Sheila Holmes" userId="6e7462e7-2d5c-446e-98fb-109e4125352a" providerId="ADAL" clId="{0C03155D-DE31-C042-8386-E4075D64A425}" dt="2020-09-25T17:14:47.325" v="2266" actId="20577"/>
          <ac:spMkLst>
            <pc:docMk/>
            <pc:sldMk cId="2197054914" sldId="341"/>
            <ac:spMk id="3" creationId="{00000000-0000-0000-0000-000000000000}"/>
          </ac:spMkLst>
        </pc:spChg>
      </pc:sldChg>
      <pc:sldChg chg="add">
        <pc:chgData name="Sheila Holmes" userId="6e7462e7-2d5c-446e-98fb-109e4125352a" providerId="ADAL" clId="{0C03155D-DE31-C042-8386-E4075D64A425}" dt="2020-09-25T08:27:55.244" v="243" actId="2890"/>
        <pc:sldMkLst>
          <pc:docMk/>
          <pc:sldMk cId="489405597" sldId="342"/>
        </pc:sldMkLst>
      </pc:sldChg>
      <pc:sldChg chg="addSp delSp modSp add mod">
        <pc:chgData name="Sheila Holmes" userId="6e7462e7-2d5c-446e-98fb-109e4125352a" providerId="ADAL" clId="{0C03155D-DE31-C042-8386-E4075D64A425}" dt="2020-09-25T09:34:16.168" v="1646" actId="20577"/>
        <pc:sldMkLst>
          <pc:docMk/>
          <pc:sldMk cId="2234880810" sldId="343"/>
        </pc:sldMkLst>
        <pc:spChg chg="mod">
          <ac:chgData name="Sheila Holmes" userId="6e7462e7-2d5c-446e-98fb-109e4125352a" providerId="ADAL" clId="{0C03155D-DE31-C042-8386-E4075D64A425}" dt="2020-09-25T09:34:16.168" v="1646" actId="20577"/>
          <ac:spMkLst>
            <pc:docMk/>
            <pc:sldMk cId="2234880810" sldId="343"/>
            <ac:spMk id="2" creationId="{00000000-0000-0000-0000-000000000000}"/>
          </ac:spMkLst>
        </pc:spChg>
        <pc:spChg chg="del mod">
          <ac:chgData name="Sheila Holmes" userId="6e7462e7-2d5c-446e-98fb-109e4125352a" providerId="ADAL" clId="{0C03155D-DE31-C042-8386-E4075D64A425}" dt="2020-09-25T09:12:37.831" v="634" actId="478"/>
          <ac:spMkLst>
            <pc:docMk/>
            <pc:sldMk cId="2234880810" sldId="343"/>
            <ac:spMk id="3" creationId="{00000000-0000-0000-0000-000000000000}"/>
          </ac:spMkLst>
        </pc:spChg>
        <pc:spChg chg="mod">
          <ac:chgData name="Sheila Holmes" userId="6e7462e7-2d5c-446e-98fb-109e4125352a" providerId="ADAL" clId="{0C03155D-DE31-C042-8386-E4075D64A425}" dt="2020-09-25T09:06:57.184" v="590" actId="20577"/>
          <ac:spMkLst>
            <pc:docMk/>
            <pc:sldMk cId="2234880810" sldId="343"/>
            <ac:spMk id="4" creationId="{00000000-0000-0000-0000-000000000000}"/>
          </ac:spMkLst>
        </pc:spChg>
        <pc:spChg chg="add del mod">
          <ac:chgData name="Sheila Holmes" userId="6e7462e7-2d5c-446e-98fb-109e4125352a" providerId="ADAL" clId="{0C03155D-DE31-C042-8386-E4075D64A425}" dt="2020-09-25T09:12:41.783" v="635"/>
          <ac:spMkLst>
            <pc:docMk/>
            <pc:sldMk cId="2234880810" sldId="343"/>
            <ac:spMk id="7" creationId="{5B9C8E5B-D14B-F245-8FEB-B20500EBF400}"/>
          </ac:spMkLst>
        </pc:spChg>
        <pc:spChg chg="add mod">
          <ac:chgData name="Sheila Holmes" userId="6e7462e7-2d5c-446e-98fb-109e4125352a" providerId="ADAL" clId="{0C03155D-DE31-C042-8386-E4075D64A425}" dt="2020-09-25T09:20:45.935" v="1066" actId="20577"/>
          <ac:spMkLst>
            <pc:docMk/>
            <pc:sldMk cId="2234880810" sldId="343"/>
            <ac:spMk id="8" creationId="{90ECD21F-1B36-E443-A733-0735282230C7}"/>
          </ac:spMkLst>
        </pc:spChg>
        <pc:picChg chg="add mod">
          <ac:chgData name="Sheila Holmes" userId="6e7462e7-2d5c-446e-98fb-109e4125352a" providerId="ADAL" clId="{0C03155D-DE31-C042-8386-E4075D64A425}" dt="2020-09-25T09:08:32.582" v="593" actId="1076"/>
          <ac:picMkLst>
            <pc:docMk/>
            <pc:sldMk cId="2234880810" sldId="343"/>
            <ac:picMk id="5" creationId="{33FA64F4-9EFC-5F45-B45B-5F75E2C58150}"/>
          </ac:picMkLst>
        </pc:picChg>
      </pc:sldChg>
      <pc:sldChg chg="add">
        <pc:chgData name="Sheila Holmes" userId="6e7462e7-2d5c-446e-98fb-109e4125352a" providerId="ADAL" clId="{0C03155D-DE31-C042-8386-E4075D64A425}" dt="2020-09-25T16:47:46.648" v="1678" actId="2890"/>
        <pc:sldMkLst>
          <pc:docMk/>
          <pc:sldMk cId="613288523" sldId="344"/>
        </pc:sldMkLst>
      </pc:sldChg>
      <pc:sldChg chg="addSp delSp modSp add mod ord">
        <pc:chgData name="Sheila Holmes" userId="6e7462e7-2d5c-446e-98fb-109e4125352a" providerId="ADAL" clId="{0C03155D-DE31-C042-8386-E4075D64A425}" dt="2020-09-25T17:35:25.645" v="2339" actId="931"/>
        <pc:sldMkLst>
          <pc:docMk/>
          <pc:sldMk cId="3287544913" sldId="345"/>
        </pc:sldMkLst>
        <pc:spChg chg="mod">
          <ac:chgData name="Sheila Holmes" userId="6e7462e7-2d5c-446e-98fb-109e4125352a" providerId="ADAL" clId="{0C03155D-DE31-C042-8386-E4075D64A425}" dt="2020-09-25T17:28:54.597" v="2335" actId="20577"/>
          <ac:spMkLst>
            <pc:docMk/>
            <pc:sldMk cId="3287544913" sldId="345"/>
            <ac:spMk id="2" creationId="{00000000-0000-0000-0000-000000000000}"/>
          </ac:spMkLst>
        </pc:spChg>
        <pc:spChg chg="del">
          <ac:chgData name="Sheila Holmes" userId="6e7462e7-2d5c-446e-98fb-109e4125352a" providerId="ADAL" clId="{0C03155D-DE31-C042-8386-E4075D64A425}" dt="2020-09-25T17:33:55.573" v="2336" actId="931"/>
          <ac:spMkLst>
            <pc:docMk/>
            <pc:sldMk cId="3287544913" sldId="345"/>
            <ac:spMk id="3" creationId="{00000000-0000-0000-0000-000000000000}"/>
          </ac:spMkLst>
        </pc:spChg>
        <pc:spChg chg="add del mod">
          <ac:chgData name="Sheila Holmes" userId="6e7462e7-2d5c-446e-98fb-109e4125352a" providerId="ADAL" clId="{0C03155D-DE31-C042-8386-E4075D64A425}" dt="2020-09-25T17:35:25.645" v="2339" actId="931"/>
          <ac:spMkLst>
            <pc:docMk/>
            <pc:sldMk cId="3287544913" sldId="345"/>
            <ac:spMk id="7" creationId="{79C3EFBA-0755-D54A-A548-AFAC25CA4EE3}"/>
          </ac:spMkLst>
        </pc:spChg>
        <pc:picChg chg="add del mod">
          <ac:chgData name="Sheila Holmes" userId="6e7462e7-2d5c-446e-98fb-109e4125352a" providerId="ADAL" clId="{0C03155D-DE31-C042-8386-E4075D64A425}" dt="2020-09-25T17:34:39.048" v="2338" actId="21"/>
          <ac:picMkLst>
            <pc:docMk/>
            <pc:sldMk cId="3287544913" sldId="345"/>
            <ac:picMk id="5" creationId="{CBDB98CC-E8B9-604D-AE23-5CC16D29970D}"/>
          </ac:picMkLst>
        </pc:picChg>
        <pc:picChg chg="add mod">
          <ac:chgData name="Sheila Holmes" userId="6e7462e7-2d5c-446e-98fb-109e4125352a" providerId="ADAL" clId="{0C03155D-DE31-C042-8386-E4075D64A425}" dt="2020-09-25T17:35:25.645" v="2339" actId="931"/>
          <ac:picMkLst>
            <pc:docMk/>
            <pc:sldMk cId="3287544913" sldId="345"/>
            <ac:picMk id="9" creationId="{6844C506-3BBC-DE40-9AA5-D09553F30096}"/>
          </ac:picMkLst>
        </pc:picChg>
      </pc:sldChg>
      <pc:sldChg chg="modSp add mod">
        <pc:chgData name="Sheila Holmes" userId="6e7462e7-2d5c-446e-98fb-109e4125352a" providerId="ADAL" clId="{0C03155D-DE31-C042-8386-E4075D64A425}" dt="2020-09-25T17:15:00.813" v="2269" actId="5793"/>
        <pc:sldMkLst>
          <pc:docMk/>
          <pc:sldMk cId="1807097917" sldId="346"/>
        </pc:sldMkLst>
        <pc:spChg chg="mod">
          <ac:chgData name="Sheila Holmes" userId="6e7462e7-2d5c-446e-98fb-109e4125352a" providerId="ADAL" clId="{0C03155D-DE31-C042-8386-E4075D64A425}" dt="2020-09-25T17:15:00.813" v="2269" actId="5793"/>
          <ac:spMkLst>
            <pc:docMk/>
            <pc:sldMk cId="1807097917" sldId="346"/>
            <ac:spMk id="3" creationId="{00000000-0000-0000-0000-000000000000}"/>
          </ac:spMkLst>
        </pc:spChg>
      </pc:sldChg>
      <pc:sldChg chg="modSp add mod">
        <pc:chgData name="Sheila Holmes" userId="6e7462e7-2d5c-446e-98fb-109e4125352a" providerId="ADAL" clId="{0C03155D-DE31-C042-8386-E4075D64A425}" dt="2020-09-25T17:15:06.188" v="2270" actId="20577"/>
        <pc:sldMkLst>
          <pc:docMk/>
          <pc:sldMk cId="1869112564" sldId="347"/>
        </pc:sldMkLst>
        <pc:spChg chg="mod">
          <ac:chgData name="Sheila Holmes" userId="6e7462e7-2d5c-446e-98fb-109e4125352a" providerId="ADAL" clId="{0C03155D-DE31-C042-8386-E4075D64A425}" dt="2020-09-25T17:15:06.188" v="2270" actId="20577"/>
          <ac:spMkLst>
            <pc:docMk/>
            <pc:sldMk cId="1869112564" sldId="347"/>
            <ac:spMk id="3" creationId="{00000000-0000-0000-0000-000000000000}"/>
          </ac:spMkLst>
        </pc:spChg>
      </pc:sldChg>
      <pc:sldChg chg="add">
        <pc:chgData name="Sheila Holmes" userId="6e7462e7-2d5c-446e-98fb-109e4125352a" providerId="ADAL" clId="{0C03155D-DE31-C042-8386-E4075D64A425}" dt="2020-09-29T12:41:29.799" v="2340" actId="2890"/>
        <pc:sldMkLst>
          <pc:docMk/>
          <pc:sldMk cId="3159442379" sldId="350"/>
        </pc:sldMkLst>
      </pc:sldChg>
    </pc:docChg>
  </pc:docChgLst>
  <pc:docChgLst>
    <pc:chgData name="Sheila Holmes" userId="S::sheila.holmes@uwtsd.ac.uk::6e7462e7-2d5c-446e-98fb-109e4125352a" providerId="AD" clId="Web-{5B3441D3-4176-4D6E-A724-67565D65B5C8}"/>
    <pc:docChg chg="modSld">
      <pc:chgData name="Sheila Holmes" userId="S::sheila.holmes@uwtsd.ac.uk::6e7462e7-2d5c-446e-98fb-109e4125352a" providerId="AD" clId="Web-{5B3441D3-4176-4D6E-A724-67565D65B5C8}" dt="2020-09-28T08:56:17.485" v="1"/>
      <pc:docMkLst>
        <pc:docMk/>
      </pc:docMkLst>
      <pc:sldChg chg="modNotes">
        <pc:chgData name="Sheila Holmes" userId="S::sheila.holmes@uwtsd.ac.uk::6e7462e7-2d5c-446e-98fb-109e4125352a" providerId="AD" clId="Web-{5B3441D3-4176-4D6E-A724-67565D65B5C8}" dt="2020-09-28T08:56:17.485" v="1"/>
        <pc:sldMkLst>
          <pc:docMk/>
          <pc:sldMk cId="0" sldId="331"/>
        </pc:sldMkLst>
      </pc:sldChg>
    </pc:docChg>
  </pc:docChgLst>
  <pc:docChgLst>
    <pc:chgData name="Ifan Williams" userId="24941412-6a59-4984-a79e-a737f73a20c6" providerId="ADAL" clId="{60A69A19-C8EC-4C19-8BBF-6A5B650C020B}"/>
    <pc:docChg chg="custSel addSld delSld modSld addMainMaster">
      <pc:chgData name="Ifan Williams" userId="24941412-6a59-4984-a79e-a737f73a20c6" providerId="ADAL" clId="{60A69A19-C8EC-4C19-8BBF-6A5B650C020B}" dt="2022-08-21T12:02:56.167" v="409" actId="1076"/>
      <pc:docMkLst>
        <pc:docMk/>
      </pc:docMkLst>
      <pc:sldChg chg="modSp mod">
        <pc:chgData name="Ifan Williams" userId="24941412-6a59-4984-a79e-a737f73a20c6" providerId="ADAL" clId="{60A69A19-C8EC-4C19-8BBF-6A5B650C020B}" dt="2022-08-20T20:26:17.022" v="13" actId="207"/>
        <pc:sldMkLst>
          <pc:docMk/>
          <pc:sldMk cId="0" sldId="256"/>
        </pc:sldMkLst>
        <pc:spChg chg="mod">
          <ac:chgData name="Ifan Williams" userId="24941412-6a59-4984-a79e-a737f73a20c6" providerId="ADAL" clId="{60A69A19-C8EC-4C19-8BBF-6A5B650C020B}" dt="2022-08-20T20:26:17.022" v="13" actId="207"/>
          <ac:spMkLst>
            <pc:docMk/>
            <pc:sldMk cId="0" sldId="256"/>
            <ac:spMk id="2053" creationId="{00000000-0000-0000-0000-000000000000}"/>
          </ac:spMkLst>
        </pc:spChg>
      </pc:sldChg>
      <pc:sldChg chg="modSp mod">
        <pc:chgData name="Ifan Williams" userId="24941412-6a59-4984-a79e-a737f73a20c6" providerId="ADAL" clId="{60A69A19-C8EC-4C19-8BBF-6A5B650C020B}" dt="2022-08-20T20:42:14.383" v="96" actId="113"/>
        <pc:sldMkLst>
          <pc:docMk/>
          <pc:sldMk cId="0" sldId="328"/>
        </pc:sldMkLst>
        <pc:spChg chg="mod">
          <ac:chgData name="Ifan Williams" userId="24941412-6a59-4984-a79e-a737f73a20c6" providerId="ADAL" clId="{60A69A19-C8EC-4C19-8BBF-6A5B650C020B}" dt="2022-08-20T20:39:37.485" v="67" actId="207"/>
          <ac:spMkLst>
            <pc:docMk/>
            <pc:sldMk cId="0" sldId="328"/>
            <ac:spMk id="3074" creationId="{00000000-0000-0000-0000-000000000000}"/>
          </ac:spMkLst>
        </pc:spChg>
        <pc:spChg chg="mod">
          <ac:chgData name="Ifan Williams" userId="24941412-6a59-4984-a79e-a737f73a20c6" providerId="ADAL" clId="{60A69A19-C8EC-4C19-8BBF-6A5B650C020B}" dt="2022-08-20T20:42:14.383" v="96" actId="113"/>
          <ac:spMkLst>
            <pc:docMk/>
            <pc:sldMk cId="0" sldId="328"/>
            <ac:spMk id="3075" creationId="{00000000-0000-0000-0000-000000000000}"/>
          </ac:spMkLst>
        </pc:spChg>
      </pc:sldChg>
      <pc:sldChg chg="modSp mod">
        <pc:chgData name="Ifan Williams" userId="24941412-6a59-4984-a79e-a737f73a20c6" providerId="ADAL" clId="{60A69A19-C8EC-4C19-8BBF-6A5B650C020B}" dt="2022-08-20T20:38:58.619" v="62" actId="207"/>
        <pc:sldMkLst>
          <pc:docMk/>
          <pc:sldMk cId="0" sldId="330"/>
        </pc:sldMkLst>
        <pc:spChg chg="mod">
          <ac:chgData name="Ifan Williams" userId="24941412-6a59-4984-a79e-a737f73a20c6" providerId="ADAL" clId="{60A69A19-C8EC-4C19-8BBF-6A5B650C020B}" dt="2022-08-20T20:38:58.619" v="62" actId="207"/>
          <ac:spMkLst>
            <pc:docMk/>
            <pc:sldMk cId="0" sldId="330"/>
            <ac:spMk id="5122" creationId="{00000000-0000-0000-0000-000000000000}"/>
          </ac:spMkLst>
        </pc:spChg>
      </pc:sldChg>
      <pc:sldChg chg="modSp mod">
        <pc:chgData name="Ifan Williams" userId="24941412-6a59-4984-a79e-a737f73a20c6" providerId="ADAL" clId="{60A69A19-C8EC-4C19-8BBF-6A5B650C020B}" dt="2022-08-20T20:28:09.945" v="20" actId="207"/>
        <pc:sldMkLst>
          <pc:docMk/>
          <pc:sldMk cId="0" sldId="331"/>
        </pc:sldMkLst>
        <pc:spChg chg="mod">
          <ac:chgData name="Ifan Williams" userId="24941412-6a59-4984-a79e-a737f73a20c6" providerId="ADAL" clId="{60A69A19-C8EC-4C19-8BBF-6A5B650C020B}" dt="2022-08-20T20:28:09.945" v="20" actId="207"/>
          <ac:spMkLst>
            <pc:docMk/>
            <pc:sldMk cId="0" sldId="331"/>
            <ac:spMk id="3" creationId="{00000000-0000-0000-0000-000000000000}"/>
          </ac:spMkLst>
        </pc:spChg>
      </pc:sldChg>
      <pc:sldChg chg="modSp mod">
        <pc:chgData name="Ifan Williams" userId="24941412-6a59-4984-a79e-a737f73a20c6" providerId="ADAL" clId="{60A69A19-C8EC-4C19-8BBF-6A5B650C020B}" dt="2022-08-20T20:43:29.874" v="105" actId="207"/>
        <pc:sldMkLst>
          <pc:docMk/>
          <pc:sldMk cId="2197054914" sldId="341"/>
        </pc:sldMkLst>
        <pc:spChg chg="mod">
          <ac:chgData name="Ifan Williams" userId="24941412-6a59-4984-a79e-a737f73a20c6" providerId="ADAL" clId="{60A69A19-C8EC-4C19-8BBF-6A5B650C020B}" dt="2022-08-20T20:43:29.874" v="105" actId="207"/>
          <ac:spMkLst>
            <pc:docMk/>
            <pc:sldMk cId="2197054914" sldId="341"/>
            <ac:spMk id="3" creationId="{00000000-0000-0000-0000-000000000000}"/>
          </ac:spMkLst>
        </pc:spChg>
        <pc:picChg chg="mod">
          <ac:chgData name="Ifan Williams" userId="24941412-6a59-4984-a79e-a737f73a20c6" providerId="ADAL" clId="{60A69A19-C8EC-4C19-8BBF-6A5B650C020B}" dt="2022-08-20T20:43:07.974" v="102" actId="1076"/>
          <ac:picMkLst>
            <pc:docMk/>
            <pc:sldMk cId="2197054914" sldId="341"/>
            <ac:picMk id="6" creationId="{B519667F-3852-41B6-B16F-197825324558}"/>
          </ac:picMkLst>
        </pc:picChg>
      </pc:sldChg>
      <pc:sldChg chg="modSp mod">
        <pc:chgData name="Ifan Williams" userId="24941412-6a59-4984-a79e-a737f73a20c6" providerId="ADAL" clId="{60A69A19-C8EC-4C19-8BBF-6A5B650C020B}" dt="2022-08-20T20:46:49.116" v="129" actId="207"/>
        <pc:sldMkLst>
          <pc:docMk/>
          <pc:sldMk cId="489405597" sldId="342"/>
        </pc:sldMkLst>
        <pc:spChg chg="mod">
          <ac:chgData name="Ifan Williams" userId="24941412-6a59-4984-a79e-a737f73a20c6" providerId="ADAL" clId="{60A69A19-C8EC-4C19-8BBF-6A5B650C020B}" dt="2022-08-20T20:46:49.116" v="129" actId="207"/>
          <ac:spMkLst>
            <pc:docMk/>
            <pc:sldMk cId="489405597" sldId="342"/>
            <ac:spMk id="2" creationId="{00000000-0000-0000-0000-000000000000}"/>
          </ac:spMkLst>
        </pc:spChg>
      </pc:sldChg>
      <pc:sldChg chg="modSp mod">
        <pc:chgData name="Ifan Williams" userId="24941412-6a59-4984-a79e-a737f73a20c6" providerId="ADAL" clId="{60A69A19-C8EC-4C19-8BBF-6A5B650C020B}" dt="2022-08-20T20:36:43.020" v="57" actId="207"/>
        <pc:sldMkLst>
          <pc:docMk/>
          <pc:sldMk cId="2234880810" sldId="343"/>
        </pc:sldMkLst>
        <pc:spChg chg="mod">
          <ac:chgData name="Ifan Williams" userId="24941412-6a59-4984-a79e-a737f73a20c6" providerId="ADAL" clId="{60A69A19-C8EC-4C19-8BBF-6A5B650C020B}" dt="2022-08-20T20:36:43.020" v="57" actId="207"/>
          <ac:spMkLst>
            <pc:docMk/>
            <pc:sldMk cId="2234880810" sldId="343"/>
            <ac:spMk id="8" creationId="{90ECD21F-1B36-E443-A733-0735282230C7}"/>
          </ac:spMkLst>
        </pc:spChg>
      </pc:sldChg>
      <pc:sldChg chg="modSp mod">
        <pc:chgData name="Ifan Williams" userId="24941412-6a59-4984-a79e-a737f73a20c6" providerId="ADAL" clId="{60A69A19-C8EC-4C19-8BBF-6A5B650C020B}" dt="2022-08-20T20:29:13.903" v="27" actId="207"/>
        <pc:sldMkLst>
          <pc:docMk/>
          <pc:sldMk cId="3287544913" sldId="345"/>
        </pc:sldMkLst>
        <pc:spChg chg="mod">
          <ac:chgData name="Ifan Williams" userId="24941412-6a59-4984-a79e-a737f73a20c6" providerId="ADAL" clId="{60A69A19-C8EC-4C19-8BBF-6A5B650C020B}" dt="2022-08-20T20:29:13.903" v="27" actId="207"/>
          <ac:spMkLst>
            <pc:docMk/>
            <pc:sldMk cId="3287544913" sldId="345"/>
            <ac:spMk id="5" creationId="{E5E83792-48AA-4AF9-8DBA-F6B234B82B59}"/>
          </ac:spMkLst>
        </pc:spChg>
      </pc:sldChg>
      <pc:sldChg chg="modSp mod">
        <pc:chgData name="Ifan Williams" userId="24941412-6a59-4984-a79e-a737f73a20c6" providerId="ADAL" clId="{60A69A19-C8EC-4C19-8BBF-6A5B650C020B}" dt="2022-08-20T20:44:33.090" v="113" actId="20577"/>
        <pc:sldMkLst>
          <pc:docMk/>
          <pc:sldMk cId="1807097917" sldId="346"/>
        </pc:sldMkLst>
        <pc:spChg chg="mod">
          <ac:chgData name="Ifan Williams" userId="24941412-6a59-4984-a79e-a737f73a20c6" providerId="ADAL" clId="{60A69A19-C8EC-4C19-8BBF-6A5B650C020B}" dt="2022-08-20T20:44:33.090" v="113" actId="20577"/>
          <ac:spMkLst>
            <pc:docMk/>
            <pc:sldMk cId="1807097917" sldId="346"/>
            <ac:spMk id="3" creationId="{00000000-0000-0000-0000-000000000000}"/>
          </ac:spMkLst>
        </pc:spChg>
      </pc:sldChg>
      <pc:sldChg chg="modSp mod">
        <pc:chgData name="Ifan Williams" userId="24941412-6a59-4984-a79e-a737f73a20c6" providerId="ADAL" clId="{60A69A19-C8EC-4C19-8BBF-6A5B650C020B}" dt="2022-08-21T11:11:39.607" v="176" actId="113"/>
        <pc:sldMkLst>
          <pc:docMk/>
          <pc:sldMk cId="1869112564" sldId="347"/>
        </pc:sldMkLst>
        <pc:spChg chg="mod">
          <ac:chgData name="Ifan Williams" userId="24941412-6a59-4984-a79e-a737f73a20c6" providerId="ADAL" clId="{60A69A19-C8EC-4C19-8BBF-6A5B650C020B}" dt="2022-08-21T11:11:39.607" v="176" actId="113"/>
          <ac:spMkLst>
            <pc:docMk/>
            <pc:sldMk cId="1869112564" sldId="347"/>
            <ac:spMk id="3" creationId="{00000000-0000-0000-0000-000000000000}"/>
          </ac:spMkLst>
        </pc:spChg>
      </pc:sldChg>
      <pc:sldChg chg="addSp modSp mod">
        <pc:chgData name="Ifan Williams" userId="24941412-6a59-4984-a79e-a737f73a20c6" providerId="ADAL" clId="{60A69A19-C8EC-4C19-8BBF-6A5B650C020B}" dt="2022-08-20T20:51:58.415" v="162" actId="14100"/>
        <pc:sldMkLst>
          <pc:docMk/>
          <pc:sldMk cId="3869098759" sldId="348"/>
        </pc:sldMkLst>
        <pc:spChg chg="mod">
          <ac:chgData name="Ifan Williams" userId="24941412-6a59-4984-a79e-a737f73a20c6" providerId="ADAL" clId="{60A69A19-C8EC-4C19-8BBF-6A5B650C020B}" dt="2022-08-20T20:49:17.164" v="142" actId="1076"/>
          <ac:spMkLst>
            <pc:docMk/>
            <pc:sldMk cId="3869098759" sldId="348"/>
            <ac:spMk id="3" creationId="{00000000-0000-0000-0000-000000000000}"/>
          </ac:spMkLst>
        </pc:spChg>
        <pc:spChg chg="add mod">
          <ac:chgData name="Ifan Williams" userId="24941412-6a59-4984-a79e-a737f73a20c6" providerId="ADAL" clId="{60A69A19-C8EC-4C19-8BBF-6A5B650C020B}" dt="2022-08-20T20:49:50.025" v="146" actId="1076"/>
          <ac:spMkLst>
            <pc:docMk/>
            <pc:sldMk cId="3869098759" sldId="348"/>
            <ac:spMk id="5" creationId="{B2027842-1177-8DCF-D682-6450276DC284}"/>
          </ac:spMkLst>
        </pc:spChg>
        <pc:spChg chg="mod">
          <ac:chgData name="Ifan Williams" userId="24941412-6a59-4984-a79e-a737f73a20c6" providerId="ADAL" clId="{60A69A19-C8EC-4C19-8BBF-6A5B650C020B}" dt="2022-08-20T20:51:58.415" v="162" actId="14100"/>
          <ac:spMkLst>
            <pc:docMk/>
            <pc:sldMk cId="3869098759" sldId="348"/>
            <ac:spMk id="8" creationId="{E80CB31D-55A0-4EE8-AB11-839F0A67F1B0}"/>
          </ac:spMkLst>
        </pc:spChg>
        <pc:spChg chg="add mod">
          <ac:chgData name="Ifan Williams" userId="24941412-6a59-4984-a79e-a737f73a20c6" providerId="ADAL" clId="{60A69A19-C8EC-4C19-8BBF-6A5B650C020B}" dt="2022-08-20T20:50:08.102" v="149" actId="207"/>
          <ac:spMkLst>
            <pc:docMk/>
            <pc:sldMk cId="3869098759" sldId="348"/>
            <ac:spMk id="9" creationId="{3716E629-5B1C-9193-A7FD-47851F5FEB27}"/>
          </ac:spMkLst>
        </pc:spChg>
        <pc:spChg chg="mod">
          <ac:chgData name="Ifan Williams" userId="24941412-6a59-4984-a79e-a737f73a20c6" providerId="ADAL" clId="{60A69A19-C8EC-4C19-8BBF-6A5B650C020B}" dt="2022-08-20T20:50:16.409" v="150" actId="207"/>
          <ac:spMkLst>
            <pc:docMk/>
            <pc:sldMk cId="3869098759" sldId="348"/>
            <ac:spMk id="10" creationId="{A2D10137-954A-4FD0-B226-B5AC76550330}"/>
          </ac:spMkLst>
        </pc:spChg>
        <pc:spChg chg="mod">
          <ac:chgData name="Ifan Williams" userId="24941412-6a59-4984-a79e-a737f73a20c6" providerId="ADAL" clId="{60A69A19-C8EC-4C19-8BBF-6A5B650C020B}" dt="2022-08-20T20:48:42.084" v="138" actId="207"/>
          <ac:spMkLst>
            <pc:docMk/>
            <pc:sldMk cId="3869098759" sldId="348"/>
            <ac:spMk id="12" creationId="{FD683677-2C37-46A9-BD29-A99B10E6BC9D}"/>
          </ac:spMkLst>
        </pc:spChg>
        <pc:spChg chg="add mod">
          <ac:chgData name="Ifan Williams" userId="24941412-6a59-4984-a79e-a737f73a20c6" providerId="ADAL" clId="{60A69A19-C8EC-4C19-8BBF-6A5B650C020B}" dt="2022-08-20T20:51:36.595" v="158" actId="1076"/>
          <ac:spMkLst>
            <pc:docMk/>
            <pc:sldMk cId="3869098759" sldId="348"/>
            <ac:spMk id="13" creationId="{FF562FDF-6CAC-0907-BF9D-751C99485F5B}"/>
          </ac:spMkLst>
        </pc:spChg>
        <pc:picChg chg="mod">
          <ac:chgData name="Ifan Williams" userId="24941412-6a59-4984-a79e-a737f73a20c6" providerId="ADAL" clId="{60A69A19-C8EC-4C19-8BBF-6A5B650C020B}" dt="2022-08-20T20:51:41.727" v="159" actId="1076"/>
          <ac:picMkLst>
            <pc:docMk/>
            <pc:sldMk cId="3869098759" sldId="348"/>
            <ac:picMk id="15" creationId="{E23D9328-2647-4BC0-9000-94ED93471261}"/>
          </ac:picMkLst>
        </pc:picChg>
        <pc:picChg chg="mod">
          <ac:chgData name="Ifan Williams" userId="24941412-6a59-4984-a79e-a737f73a20c6" providerId="ADAL" clId="{60A69A19-C8EC-4C19-8BBF-6A5B650C020B}" dt="2022-08-20T20:48:24.504" v="135" actId="1076"/>
          <ac:picMkLst>
            <pc:docMk/>
            <pc:sldMk cId="3869098759" sldId="348"/>
            <ac:picMk id="16" creationId="{855B0F4C-B78C-4901-9232-DEE77C163727}"/>
          </ac:picMkLst>
        </pc:picChg>
        <pc:picChg chg="mod">
          <ac:chgData name="Ifan Williams" userId="24941412-6a59-4984-a79e-a737f73a20c6" providerId="ADAL" clId="{60A69A19-C8EC-4C19-8BBF-6A5B650C020B}" dt="2022-08-20T20:49:00.630" v="140" actId="1076"/>
          <ac:picMkLst>
            <pc:docMk/>
            <pc:sldMk cId="3869098759" sldId="348"/>
            <ac:picMk id="18" creationId="{7A033B6A-3BB2-4AD6-9DEC-741F9DCBFA95}"/>
          </ac:picMkLst>
        </pc:picChg>
      </pc:sldChg>
      <pc:sldChg chg="modSp mod">
        <pc:chgData name="Ifan Williams" userId="24941412-6a59-4984-a79e-a737f73a20c6" providerId="ADAL" clId="{60A69A19-C8EC-4C19-8BBF-6A5B650C020B}" dt="2022-08-20T20:53:18.972" v="175" actId="207"/>
        <pc:sldMkLst>
          <pc:docMk/>
          <pc:sldMk cId="1908771238" sldId="349"/>
        </pc:sldMkLst>
        <pc:spChg chg="mod">
          <ac:chgData name="Ifan Williams" userId="24941412-6a59-4984-a79e-a737f73a20c6" providerId="ADAL" clId="{60A69A19-C8EC-4C19-8BBF-6A5B650C020B}" dt="2022-08-20T20:53:18.972" v="175" actId="207"/>
          <ac:spMkLst>
            <pc:docMk/>
            <pc:sldMk cId="1908771238" sldId="349"/>
            <ac:spMk id="2" creationId="{00000000-0000-0000-0000-000000000000}"/>
          </ac:spMkLst>
        </pc:spChg>
        <pc:spChg chg="mod">
          <ac:chgData name="Ifan Williams" userId="24941412-6a59-4984-a79e-a737f73a20c6" providerId="ADAL" clId="{60A69A19-C8EC-4C19-8BBF-6A5B650C020B}" dt="2022-08-20T20:53:01.266" v="170" actId="1076"/>
          <ac:spMkLst>
            <pc:docMk/>
            <pc:sldMk cId="1908771238" sldId="349"/>
            <ac:spMk id="13" creationId="{AA6E22F8-D26C-4BD7-8E20-606692D4442B}"/>
          </ac:spMkLst>
        </pc:spChg>
        <pc:spChg chg="mod">
          <ac:chgData name="Ifan Williams" userId="24941412-6a59-4984-a79e-a737f73a20c6" providerId="ADAL" clId="{60A69A19-C8EC-4C19-8BBF-6A5B650C020B}" dt="2022-08-20T20:52:50.421" v="168" actId="1076"/>
          <ac:spMkLst>
            <pc:docMk/>
            <pc:sldMk cId="1908771238" sldId="349"/>
            <ac:spMk id="15" creationId="{F64C3F15-40A9-4ED3-8396-729AD66F3D28}"/>
          </ac:spMkLst>
        </pc:spChg>
        <pc:picChg chg="mod">
          <ac:chgData name="Ifan Williams" userId="24941412-6a59-4984-a79e-a737f73a20c6" providerId="ADAL" clId="{60A69A19-C8EC-4C19-8BBF-6A5B650C020B}" dt="2022-08-20T20:52:56.944" v="169" actId="1076"/>
          <ac:picMkLst>
            <pc:docMk/>
            <pc:sldMk cId="1908771238" sldId="349"/>
            <ac:picMk id="7" creationId="{49F0CA3C-1A7A-4B70-A06E-23CFED7DC279}"/>
          </ac:picMkLst>
        </pc:picChg>
        <pc:picChg chg="mod">
          <ac:chgData name="Ifan Williams" userId="24941412-6a59-4984-a79e-a737f73a20c6" providerId="ADAL" clId="{60A69A19-C8EC-4C19-8BBF-6A5B650C020B}" dt="2022-08-20T20:52:45.733" v="167" actId="1076"/>
          <ac:picMkLst>
            <pc:docMk/>
            <pc:sldMk cId="1908771238" sldId="349"/>
            <ac:picMk id="18" creationId="{0787F507-348C-4A8C-9509-3AA838136C46}"/>
          </ac:picMkLst>
        </pc:picChg>
        <pc:picChg chg="mod">
          <ac:chgData name="Ifan Williams" userId="24941412-6a59-4984-a79e-a737f73a20c6" providerId="ADAL" clId="{60A69A19-C8EC-4C19-8BBF-6A5B650C020B}" dt="2022-08-20T20:53:14.737" v="174" actId="14100"/>
          <ac:picMkLst>
            <pc:docMk/>
            <pc:sldMk cId="1908771238" sldId="349"/>
            <ac:picMk id="20" creationId="{E18D2AA1-3388-4570-A77B-FD92833732CB}"/>
          </ac:picMkLst>
        </pc:picChg>
      </pc:sldChg>
      <pc:sldChg chg="modSp mod">
        <pc:chgData name="Ifan Williams" userId="24941412-6a59-4984-a79e-a737f73a20c6" providerId="ADAL" clId="{60A69A19-C8EC-4C19-8BBF-6A5B650C020B}" dt="2022-08-21T11:12:26.733" v="178" actId="207"/>
        <pc:sldMkLst>
          <pc:docMk/>
          <pc:sldMk cId="3159442379" sldId="350"/>
        </pc:sldMkLst>
        <pc:spChg chg="mod">
          <ac:chgData name="Ifan Williams" userId="24941412-6a59-4984-a79e-a737f73a20c6" providerId="ADAL" clId="{60A69A19-C8EC-4C19-8BBF-6A5B650C020B}" dt="2022-08-21T11:12:26.733" v="178" actId="207"/>
          <ac:spMkLst>
            <pc:docMk/>
            <pc:sldMk cId="3159442379" sldId="350"/>
            <ac:spMk id="18434" creationId="{00000000-0000-0000-0000-000000000000}"/>
          </ac:spMkLst>
        </pc:spChg>
      </pc:sldChg>
      <pc:sldChg chg="modSp add mod">
        <pc:chgData name="Ifan Williams" userId="24941412-6a59-4984-a79e-a737f73a20c6" providerId="ADAL" clId="{60A69A19-C8EC-4C19-8BBF-6A5B650C020B}" dt="2022-08-21T11:13:02.647" v="183" actId="207"/>
        <pc:sldMkLst>
          <pc:docMk/>
          <pc:sldMk cId="570051707" sldId="351"/>
        </pc:sldMkLst>
        <pc:spChg chg="mod">
          <ac:chgData name="Ifan Williams" userId="24941412-6a59-4984-a79e-a737f73a20c6" providerId="ADAL" clId="{60A69A19-C8EC-4C19-8BBF-6A5B650C020B}" dt="2022-08-21T11:13:02.647" v="183" actId="207"/>
          <ac:spMkLst>
            <pc:docMk/>
            <pc:sldMk cId="570051707" sldId="351"/>
            <ac:spMk id="2053" creationId="{00000000-0000-0000-0000-000000000000}"/>
          </ac:spMkLst>
        </pc:spChg>
      </pc:sldChg>
      <pc:sldChg chg="add">
        <pc:chgData name="Ifan Williams" userId="24941412-6a59-4984-a79e-a737f73a20c6" providerId="ADAL" clId="{60A69A19-C8EC-4C19-8BBF-6A5B650C020B}" dt="2022-08-20T20:23:00.128" v="1"/>
        <pc:sldMkLst>
          <pc:docMk/>
          <pc:sldMk cId="1228088896" sldId="352"/>
        </pc:sldMkLst>
      </pc:sldChg>
      <pc:sldChg chg="modSp add mod">
        <pc:chgData name="Ifan Williams" userId="24941412-6a59-4984-a79e-a737f73a20c6" providerId="ADAL" clId="{60A69A19-C8EC-4C19-8BBF-6A5B650C020B}" dt="2022-08-21T11:17:32.629" v="220" actId="207"/>
        <pc:sldMkLst>
          <pc:docMk/>
          <pc:sldMk cId="1114574018" sldId="353"/>
        </pc:sldMkLst>
        <pc:spChg chg="mod">
          <ac:chgData name="Ifan Williams" userId="24941412-6a59-4984-a79e-a737f73a20c6" providerId="ADAL" clId="{60A69A19-C8EC-4C19-8BBF-6A5B650C020B}" dt="2022-08-21T11:14:43.806" v="188" actId="207"/>
          <ac:spMkLst>
            <pc:docMk/>
            <pc:sldMk cId="1114574018" sldId="353"/>
            <ac:spMk id="2" creationId="{00000000-0000-0000-0000-000000000000}"/>
          </ac:spMkLst>
        </pc:spChg>
        <pc:spChg chg="mod">
          <ac:chgData name="Ifan Williams" userId="24941412-6a59-4984-a79e-a737f73a20c6" providerId="ADAL" clId="{60A69A19-C8EC-4C19-8BBF-6A5B650C020B}" dt="2022-08-21T11:17:32.629" v="220" actId="207"/>
          <ac:spMkLst>
            <pc:docMk/>
            <pc:sldMk cId="1114574018" sldId="353"/>
            <ac:spMk id="8" creationId="{90ECD21F-1B36-E443-A733-0735282230C7}"/>
          </ac:spMkLst>
        </pc:spChg>
      </pc:sldChg>
      <pc:sldChg chg="modSp add mod">
        <pc:chgData name="Ifan Williams" userId="24941412-6a59-4984-a79e-a737f73a20c6" providerId="ADAL" clId="{60A69A19-C8EC-4C19-8BBF-6A5B650C020B}" dt="2022-08-21T11:19:15.738" v="225" actId="207"/>
        <pc:sldMkLst>
          <pc:docMk/>
          <pc:sldMk cId="1291528781" sldId="354"/>
        </pc:sldMkLst>
        <pc:spChg chg="mod">
          <ac:chgData name="Ifan Williams" userId="24941412-6a59-4984-a79e-a737f73a20c6" providerId="ADAL" clId="{60A69A19-C8EC-4C19-8BBF-6A5B650C020B}" dt="2022-08-21T11:19:15.738" v="225" actId="207"/>
          <ac:spMkLst>
            <pc:docMk/>
            <pc:sldMk cId="1291528781" sldId="354"/>
            <ac:spMk id="2" creationId="{00000000-0000-0000-0000-000000000000}"/>
          </ac:spMkLst>
        </pc:spChg>
      </pc:sldChg>
      <pc:sldChg chg="modSp add mod">
        <pc:chgData name="Ifan Williams" userId="24941412-6a59-4984-a79e-a737f73a20c6" providerId="ADAL" clId="{60A69A19-C8EC-4C19-8BBF-6A5B650C020B}" dt="2022-08-21T11:21:23.890" v="253" actId="207"/>
        <pc:sldMkLst>
          <pc:docMk/>
          <pc:sldMk cId="3855557542" sldId="355"/>
        </pc:sldMkLst>
        <pc:spChg chg="mod">
          <ac:chgData name="Ifan Williams" userId="24941412-6a59-4984-a79e-a737f73a20c6" providerId="ADAL" clId="{60A69A19-C8EC-4C19-8BBF-6A5B650C020B}" dt="2022-08-21T11:21:23.890" v="253" actId="207"/>
          <ac:spMkLst>
            <pc:docMk/>
            <pc:sldMk cId="3855557542" sldId="355"/>
            <ac:spMk id="7" creationId="{3751490B-F0A6-1241-BE9E-3C5E862689F7}"/>
          </ac:spMkLst>
        </pc:spChg>
      </pc:sldChg>
      <pc:sldChg chg="modSp add mod">
        <pc:chgData name="Ifan Williams" userId="24941412-6a59-4984-a79e-a737f73a20c6" providerId="ADAL" clId="{60A69A19-C8EC-4C19-8BBF-6A5B650C020B}" dt="2022-08-21T11:23:20.235" v="260" actId="207"/>
        <pc:sldMkLst>
          <pc:docMk/>
          <pc:sldMk cId="1729425303" sldId="356"/>
        </pc:sldMkLst>
        <pc:spChg chg="mod">
          <ac:chgData name="Ifan Williams" userId="24941412-6a59-4984-a79e-a737f73a20c6" providerId="ADAL" clId="{60A69A19-C8EC-4C19-8BBF-6A5B650C020B}" dt="2022-08-21T11:23:20.235" v="260" actId="207"/>
          <ac:spMkLst>
            <pc:docMk/>
            <pc:sldMk cId="1729425303" sldId="356"/>
            <ac:spMk id="5123" creationId="{00000000-0000-0000-0000-000000000000}"/>
          </ac:spMkLst>
        </pc:spChg>
      </pc:sldChg>
      <pc:sldChg chg="modSp add mod">
        <pc:chgData name="Ifan Williams" userId="24941412-6a59-4984-a79e-a737f73a20c6" providerId="ADAL" clId="{60A69A19-C8EC-4C19-8BBF-6A5B650C020B}" dt="2022-08-21T11:23:54.986" v="265" actId="207"/>
        <pc:sldMkLst>
          <pc:docMk/>
          <pc:sldMk cId="4012091196" sldId="357"/>
        </pc:sldMkLst>
        <pc:spChg chg="mod">
          <ac:chgData name="Ifan Williams" userId="24941412-6a59-4984-a79e-a737f73a20c6" providerId="ADAL" clId="{60A69A19-C8EC-4C19-8BBF-6A5B650C020B}" dt="2022-08-21T11:23:54.986" v="265" actId="207"/>
          <ac:spMkLst>
            <pc:docMk/>
            <pc:sldMk cId="4012091196" sldId="357"/>
            <ac:spMk id="2" creationId="{00000000-0000-0000-0000-000000000000}"/>
          </ac:spMkLst>
        </pc:spChg>
      </pc:sldChg>
      <pc:sldChg chg="modSp add mod">
        <pc:chgData name="Ifan Williams" userId="24941412-6a59-4984-a79e-a737f73a20c6" providerId="ADAL" clId="{60A69A19-C8EC-4C19-8BBF-6A5B650C020B}" dt="2022-08-21T11:25:16.389" v="270" actId="207"/>
        <pc:sldMkLst>
          <pc:docMk/>
          <pc:sldMk cId="2861652007" sldId="358"/>
        </pc:sldMkLst>
        <pc:spChg chg="mod">
          <ac:chgData name="Ifan Williams" userId="24941412-6a59-4984-a79e-a737f73a20c6" providerId="ADAL" clId="{60A69A19-C8EC-4C19-8BBF-6A5B650C020B}" dt="2022-08-21T11:25:16.389" v="270" actId="207"/>
          <ac:spMkLst>
            <pc:docMk/>
            <pc:sldMk cId="2861652007" sldId="358"/>
            <ac:spMk id="5122" creationId="{00000000-0000-0000-0000-000000000000}"/>
          </ac:spMkLst>
        </pc:spChg>
      </pc:sldChg>
      <pc:sldChg chg="addSp modSp add mod">
        <pc:chgData name="Ifan Williams" userId="24941412-6a59-4984-a79e-a737f73a20c6" providerId="ADAL" clId="{60A69A19-C8EC-4C19-8BBF-6A5B650C020B}" dt="2022-08-21T11:26:51.481" v="277" actId="1076"/>
        <pc:sldMkLst>
          <pc:docMk/>
          <pc:sldMk cId="44332141" sldId="359"/>
        </pc:sldMkLst>
        <pc:spChg chg="add mod">
          <ac:chgData name="Ifan Williams" userId="24941412-6a59-4984-a79e-a737f73a20c6" providerId="ADAL" clId="{60A69A19-C8EC-4C19-8BBF-6A5B650C020B}" dt="2022-08-21T11:26:51.481" v="277" actId="1076"/>
          <ac:spMkLst>
            <pc:docMk/>
            <pc:sldMk cId="44332141" sldId="359"/>
            <ac:spMk id="3" creationId="{A75D467A-CB52-8A3C-CFF0-030FA2AB10DA}"/>
          </ac:spMkLst>
        </pc:spChg>
        <pc:spChg chg="mod">
          <ac:chgData name="Ifan Williams" userId="24941412-6a59-4984-a79e-a737f73a20c6" providerId="ADAL" clId="{60A69A19-C8EC-4C19-8BBF-6A5B650C020B}" dt="2022-08-21T11:26:47.888" v="276" actId="1076"/>
          <ac:spMkLst>
            <pc:docMk/>
            <pc:sldMk cId="44332141" sldId="359"/>
            <ac:spMk id="18434" creationId="{00000000-0000-0000-0000-000000000000}"/>
          </ac:spMkLst>
        </pc:spChg>
      </pc:sldChg>
      <pc:sldChg chg="add del">
        <pc:chgData name="Ifan Williams" userId="24941412-6a59-4984-a79e-a737f73a20c6" providerId="ADAL" clId="{60A69A19-C8EC-4C19-8BBF-6A5B650C020B}" dt="2022-08-20T20:23:53.209" v="6" actId="2696"/>
        <pc:sldMkLst>
          <pc:docMk/>
          <pc:sldMk cId="3120752427" sldId="360"/>
        </pc:sldMkLst>
      </pc:sldChg>
      <pc:sldChg chg="modSp add mod">
        <pc:chgData name="Ifan Williams" userId="24941412-6a59-4984-a79e-a737f73a20c6" providerId="ADAL" clId="{60A69A19-C8EC-4C19-8BBF-6A5B650C020B}" dt="2022-08-21T11:27:38.751" v="285" actId="20577"/>
        <pc:sldMkLst>
          <pc:docMk/>
          <pc:sldMk cId="389459922" sldId="361"/>
        </pc:sldMkLst>
        <pc:spChg chg="mod">
          <ac:chgData name="Ifan Williams" userId="24941412-6a59-4984-a79e-a737f73a20c6" providerId="ADAL" clId="{60A69A19-C8EC-4C19-8BBF-6A5B650C020B}" dt="2022-08-21T11:27:38.751" v="285" actId="20577"/>
          <ac:spMkLst>
            <pc:docMk/>
            <pc:sldMk cId="389459922" sldId="361"/>
            <ac:spMk id="2053" creationId="{00000000-0000-0000-0000-000000000000}"/>
          </ac:spMkLst>
        </pc:spChg>
      </pc:sldChg>
      <pc:sldChg chg="modSp add mod">
        <pc:chgData name="Ifan Williams" userId="24941412-6a59-4984-a79e-a737f73a20c6" providerId="ADAL" clId="{60A69A19-C8EC-4C19-8BBF-6A5B650C020B}" dt="2022-08-21T11:29:03.405" v="294" actId="207"/>
        <pc:sldMkLst>
          <pc:docMk/>
          <pc:sldMk cId="4279274745" sldId="362"/>
        </pc:sldMkLst>
        <pc:spChg chg="mod">
          <ac:chgData name="Ifan Williams" userId="24941412-6a59-4984-a79e-a737f73a20c6" providerId="ADAL" clId="{60A69A19-C8EC-4C19-8BBF-6A5B650C020B}" dt="2022-08-21T11:29:03.405" v="294" actId="207"/>
          <ac:spMkLst>
            <pc:docMk/>
            <pc:sldMk cId="4279274745" sldId="362"/>
            <ac:spMk id="6" creationId="{EA42A7DA-2880-3D43-A7F1-5FAB47CD5097}"/>
          </ac:spMkLst>
        </pc:spChg>
      </pc:sldChg>
      <pc:sldChg chg="modSp add mod">
        <pc:chgData name="Ifan Williams" userId="24941412-6a59-4984-a79e-a737f73a20c6" providerId="ADAL" clId="{60A69A19-C8EC-4C19-8BBF-6A5B650C020B}" dt="2022-08-21T11:31:13.750" v="303" actId="207"/>
        <pc:sldMkLst>
          <pc:docMk/>
          <pc:sldMk cId="2236705205" sldId="363"/>
        </pc:sldMkLst>
        <pc:spChg chg="mod">
          <ac:chgData name="Ifan Williams" userId="24941412-6a59-4984-a79e-a737f73a20c6" providerId="ADAL" clId="{60A69A19-C8EC-4C19-8BBF-6A5B650C020B}" dt="2022-08-21T11:31:13.750" v="303" actId="207"/>
          <ac:spMkLst>
            <pc:docMk/>
            <pc:sldMk cId="2236705205" sldId="363"/>
            <ac:spMk id="5123" creationId="{00000000-0000-0000-0000-000000000000}"/>
          </ac:spMkLst>
        </pc:spChg>
      </pc:sldChg>
      <pc:sldChg chg="add">
        <pc:chgData name="Ifan Williams" userId="24941412-6a59-4984-a79e-a737f73a20c6" providerId="ADAL" clId="{60A69A19-C8EC-4C19-8BBF-6A5B650C020B}" dt="2022-08-20T20:23:24.938" v="5"/>
        <pc:sldMkLst>
          <pc:docMk/>
          <pc:sldMk cId="1628027471" sldId="364"/>
        </pc:sldMkLst>
      </pc:sldChg>
      <pc:sldChg chg="modSp add mod">
        <pc:chgData name="Ifan Williams" userId="24941412-6a59-4984-a79e-a737f73a20c6" providerId="ADAL" clId="{60A69A19-C8EC-4C19-8BBF-6A5B650C020B}" dt="2022-08-21T11:38:34.869" v="322" actId="207"/>
        <pc:sldMkLst>
          <pc:docMk/>
          <pc:sldMk cId="611235292" sldId="365"/>
        </pc:sldMkLst>
        <pc:spChg chg="mod">
          <ac:chgData name="Ifan Williams" userId="24941412-6a59-4984-a79e-a737f73a20c6" providerId="ADAL" clId="{60A69A19-C8EC-4C19-8BBF-6A5B650C020B}" dt="2022-08-21T11:38:34.869" v="322" actId="207"/>
          <ac:spMkLst>
            <pc:docMk/>
            <pc:sldMk cId="611235292" sldId="365"/>
            <ac:spMk id="3075" creationId="{00000000-0000-0000-0000-000000000000}"/>
          </ac:spMkLst>
        </pc:spChg>
      </pc:sldChg>
      <pc:sldChg chg="modSp add mod">
        <pc:chgData name="Ifan Williams" userId="24941412-6a59-4984-a79e-a737f73a20c6" providerId="ADAL" clId="{60A69A19-C8EC-4C19-8BBF-6A5B650C020B}" dt="2022-08-21T11:39:17.476" v="331" actId="207"/>
        <pc:sldMkLst>
          <pc:docMk/>
          <pc:sldMk cId="1354810603" sldId="366"/>
        </pc:sldMkLst>
        <pc:spChg chg="mod">
          <ac:chgData name="Ifan Williams" userId="24941412-6a59-4984-a79e-a737f73a20c6" providerId="ADAL" clId="{60A69A19-C8EC-4C19-8BBF-6A5B650C020B}" dt="2022-08-21T11:39:17.476" v="331" actId="207"/>
          <ac:spMkLst>
            <pc:docMk/>
            <pc:sldMk cId="1354810603" sldId="366"/>
            <ac:spMk id="3075" creationId="{00000000-0000-0000-0000-000000000000}"/>
          </ac:spMkLst>
        </pc:spChg>
      </pc:sldChg>
      <pc:sldChg chg="add">
        <pc:chgData name="Ifan Williams" userId="24941412-6a59-4984-a79e-a737f73a20c6" providerId="ADAL" clId="{60A69A19-C8EC-4C19-8BBF-6A5B650C020B}" dt="2022-08-20T20:23:24.938" v="5"/>
        <pc:sldMkLst>
          <pc:docMk/>
          <pc:sldMk cId="1804320194" sldId="367"/>
        </pc:sldMkLst>
      </pc:sldChg>
      <pc:sldChg chg="addSp modSp add mod">
        <pc:chgData name="Ifan Williams" userId="24941412-6a59-4984-a79e-a737f73a20c6" providerId="ADAL" clId="{60A69A19-C8EC-4C19-8BBF-6A5B650C020B}" dt="2022-08-21T11:41:26.319" v="338" actId="20577"/>
        <pc:sldMkLst>
          <pc:docMk/>
          <pc:sldMk cId="2966492077" sldId="368"/>
        </pc:sldMkLst>
        <pc:spChg chg="add mod">
          <ac:chgData name="Ifan Williams" userId="24941412-6a59-4984-a79e-a737f73a20c6" providerId="ADAL" clId="{60A69A19-C8EC-4C19-8BBF-6A5B650C020B}" dt="2022-08-21T11:41:21.659" v="335" actId="255"/>
          <ac:spMkLst>
            <pc:docMk/>
            <pc:sldMk cId="2966492077" sldId="368"/>
            <ac:spMk id="3" creationId="{75C58845-9251-B437-5F04-DFDB0FBC6F46}"/>
          </ac:spMkLst>
        </pc:spChg>
        <pc:spChg chg="mod">
          <ac:chgData name="Ifan Williams" userId="24941412-6a59-4984-a79e-a737f73a20c6" providerId="ADAL" clId="{60A69A19-C8EC-4C19-8BBF-6A5B650C020B}" dt="2022-08-21T11:41:26.319" v="338" actId="20577"/>
          <ac:spMkLst>
            <pc:docMk/>
            <pc:sldMk cId="2966492077" sldId="368"/>
            <ac:spMk id="18434" creationId="{00000000-0000-0000-0000-000000000000}"/>
          </ac:spMkLst>
        </pc:spChg>
      </pc:sldChg>
      <pc:sldChg chg="modSp add mod">
        <pc:chgData name="Ifan Williams" userId="24941412-6a59-4984-a79e-a737f73a20c6" providerId="ADAL" clId="{60A69A19-C8EC-4C19-8BBF-6A5B650C020B}" dt="2022-08-21T11:42:11.176" v="346" actId="20577"/>
        <pc:sldMkLst>
          <pc:docMk/>
          <pc:sldMk cId="290021234" sldId="369"/>
        </pc:sldMkLst>
        <pc:spChg chg="mod">
          <ac:chgData name="Ifan Williams" userId="24941412-6a59-4984-a79e-a737f73a20c6" providerId="ADAL" clId="{60A69A19-C8EC-4C19-8BBF-6A5B650C020B}" dt="2022-08-21T11:42:11.176" v="346" actId="20577"/>
          <ac:spMkLst>
            <pc:docMk/>
            <pc:sldMk cId="290021234" sldId="369"/>
            <ac:spMk id="2053" creationId="{00000000-0000-0000-0000-000000000000}"/>
          </ac:spMkLst>
        </pc:spChg>
      </pc:sldChg>
      <pc:sldChg chg="modSp add mod">
        <pc:chgData name="Ifan Williams" userId="24941412-6a59-4984-a79e-a737f73a20c6" providerId="ADAL" clId="{60A69A19-C8EC-4C19-8BBF-6A5B650C020B}" dt="2022-08-21T11:46:23.663" v="361" actId="207"/>
        <pc:sldMkLst>
          <pc:docMk/>
          <pc:sldMk cId="2042563644" sldId="370"/>
        </pc:sldMkLst>
        <pc:spChg chg="mod">
          <ac:chgData name="Ifan Williams" userId="24941412-6a59-4984-a79e-a737f73a20c6" providerId="ADAL" clId="{60A69A19-C8EC-4C19-8BBF-6A5B650C020B}" dt="2022-08-21T11:46:23.663" v="361" actId="207"/>
          <ac:spMkLst>
            <pc:docMk/>
            <pc:sldMk cId="2042563644" sldId="370"/>
            <ac:spMk id="7" creationId="{3751490B-F0A6-1241-BE9E-3C5E862689F7}"/>
          </ac:spMkLst>
        </pc:spChg>
      </pc:sldChg>
      <pc:sldChg chg="modSp add mod">
        <pc:chgData name="Ifan Williams" userId="24941412-6a59-4984-a79e-a737f73a20c6" providerId="ADAL" clId="{60A69A19-C8EC-4C19-8BBF-6A5B650C020B}" dt="2022-08-21T11:48:02.653" v="378" actId="207"/>
        <pc:sldMkLst>
          <pc:docMk/>
          <pc:sldMk cId="2942102585" sldId="371"/>
        </pc:sldMkLst>
        <pc:spChg chg="mod">
          <ac:chgData name="Ifan Williams" userId="24941412-6a59-4984-a79e-a737f73a20c6" providerId="ADAL" clId="{60A69A19-C8EC-4C19-8BBF-6A5B650C020B}" dt="2022-08-21T11:48:02.653" v="378" actId="207"/>
          <ac:spMkLst>
            <pc:docMk/>
            <pc:sldMk cId="2942102585" sldId="371"/>
            <ac:spMk id="3075" creationId="{00000000-0000-0000-0000-000000000000}"/>
          </ac:spMkLst>
        </pc:spChg>
      </pc:sldChg>
      <pc:sldChg chg="modSp add mod">
        <pc:chgData name="Ifan Williams" userId="24941412-6a59-4984-a79e-a737f73a20c6" providerId="ADAL" clId="{60A69A19-C8EC-4C19-8BBF-6A5B650C020B}" dt="2022-08-21T11:47:00.409" v="366" actId="207"/>
        <pc:sldMkLst>
          <pc:docMk/>
          <pc:sldMk cId="608442507" sldId="372"/>
        </pc:sldMkLst>
        <pc:spChg chg="mod">
          <ac:chgData name="Ifan Williams" userId="24941412-6a59-4984-a79e-a737f73a20c6" providerId="ADAL" clId="{60A69A19-C8EC-4C19-8BBF-6A5B650C020B}" dt="2022-08-21T11:47:00.409" v="366" actId="207"/>
          <ac:spMkLst>
            <pc:docMk/>
            <pc:sldMk cId="608442507" sldId="372"/>
            <ac:spMk id="3074" creationId="{00000000-0000-0000-0000-000000000000}"/>
          </ac:spMkLst>
        </pc:spChg>
      </pc:sldChg>
      <pc:sldChg chg="modSp add mod">
        <pc:chgData name="Ifan Williams" userId="24941412-6a59-4984-a79e-a737f73a20c6" providerId="ADAL" clId="{60A69A19-C8EC-4C19-8BBF-6A5B650C020B}" dt="2022-08-21T11:55:55.278" v="397" actId="207"/>
        <pc:sldMkLst>
          <pc:docMk/>
          <pc:sldMk cId="432681385" sldId="373"/>
        </pc:sldMkLst>
        <pc:spChg chg="mod">
          <ac:chgData name="Ifan Williams" userId="24941412-6a59-4984-a79e-a737f73a20c6" providerId="ADAL" clId="{60A69A19-C8EC-4C19-8BBF-6A5B650C020B}" dt="2022-08-21T11:54:47.450" v="383" actId="207"/>
          <ac:spMkLst>
            <pc:docMk/>
            <pc:sldMk cId="432681385" sldId="373"/>
            <ac:spMk id="4" creationId="{55A34462-EFE0-4B4B-8182-E40ECCB09737}"/>
          </ac:spMkLst>
        </pc:spChg>
        <pc:spChg chg="mod">
          <ac:chgData name="Ifan Williams" userId="24941412-6a59-4984-a79e-a737f73a20c6" providerId="ADAL" clId="{60A69A19-C8EC-4C19-8BBF-6A5B650C020B}" dt="2022-08-21T11:55:20.583" v="389" actId="207"/>
          <ac:spMkLst>
            <pc:docMk/>
            <pc:sldMk cId="432681385" sldId="373"/>
            <ac:spMk id="5" creationId="{64D41976-6257-DD45-AB8F-779EA7B90AF4}"/>
          </ac:spMkLst>
        </pc:spChg>
        <pc:spChg chg="mod">
          <ac:chgData name="Ifan Williams" userId="24941412-6a59-4984-a79e-a737f73a20c6" providerId="ADAL" clId="{60A69A19-C8EC-4C19-8BBF-6A5B650C020B}" dt="2022-08-21T11:55:55.278" v="397" actId="207"/>
          <ac:spMkLst>
            <pc:docMk/>
            <pc:sldMk cId="432681385" sldId="373"/>
            <ac:spMk id="6" creationId="{AB192CBA-9875-6045-A9A0-53AFFA28CA4A}"/>
          </ac:spMkLst>
        </pc:spChg>
      </pc:sldChg>
      <pc:sldChg chg="add">
        <pc:chgData name="Ifan Williams" userId="24941412-6a59-4984-a79e-a737f73a20c6" providerId="ADAL" clId="{60A69A19-C8EC-4C19-8BBF-6A5B650C020B}" dt="2022-08-20T20:24:16.707" v="8"/>
        <pc:sldMkLst>
          <pc:docMk/>
          <pc:sldMk cId="3483078519" sldId="374"/>
        </pc:sldMkLst>
      </pc:sldChg>
      <pc:sldChg chg="modSp add mod">
        <pc:chgData name="Ifan Williams" userId="24941412-6a59-4984-a79e-a737f73a20c6" providerId="ADAL" clId="{60A69A19-C8EC-4C19-8BBF-6A5B650C020B}" dt="2022-08-21T12:02:56.167" v="409" actId="1076"/>
        <pc:sldMkLst>
          <pc:docMk/>
          <pc:sldMk cId="2364019706" sldId="375"/>
        </pc:sldMkLst>
        <pc:spChg chg="mod">
          <ac:chgData name="Ifan Williams" userId="24941412-6a59-4984-a79e-a737f73a20c6" providerId="ADAL" clId="{60A69A19-C8EC-4C19-8BBF-6A5B650C020B}" dt="2022-08-21T12:02:47.501" v="408" actId="1076"/>
          <ac:spMkLst>
            <pc:docMk/>
            <pc:sldMk cId="2364019706" sldId="375"/>
            <ac:spMk id="3074" creationId="{00000000-0000-0000-0000-000000000000}"/>
          </ac:spMkLst>
        </pc:spChg>
        <pc:spChg chg="mod">
          <ac:chgData name="Ifan Williams" userId="24941412-6a59-4984-a79e-a737f73a20c6" providerId="ADAL" clId="{60A69A19-C8EC-4C19-8BBF-6A5B650C020B}" dt="2022-08-21T12:02:56.167" v="409" actId="1076"/>
          <ac:spMkLst>
            <pc:docMk/>
            <pc:sldMk cId="2364019706" sldId="375"/>
            <ac:spMk id="3075" creationId="{00000000-0000-0000-0000-000000000000}"/>
          </ac:spMkLst>
        </pc:spChg>
      </pc:sldChg>
      <pc:sldChg chg="modSp add mod">
        <pc:chgData name="Ifan Williams" userId="24941412-6a59-4984-a79e-a737f73a20c6" providerId="ADAL" clId="{60A69A19-C8EC-4C19-8BBF-6A5B650C020B}" dt="2022-08-21T12:02:30.824" v="406" actId="207"/>
        <pc:sldMkLst>
          <pc:docMk/>
          <pc:sldMk cId="2664824487" sldId="376"/>
        </pc:sldMkLst>
        <pc:spChg chg="mod">
          <ac:chgData name="Ifan Williams" userId="24941412-6a59-4984-a79e-a737f73a20c6" providerId="ADAL" clId="{60A69A19-C8EC-4C19-8BBF-6A5B650C020B}" dt="2022-08-21T12:02:30.824" v="406" actId="207"/>
          <ac:spMkLst>
            <pc:docMk/>
            <pc:sldMk cId="2664824487" sldId="376"/>
            <ac:spMk id="18434" creationId="{00000000-0000-0000-0000-000000000000}"/>
          </ac:spMkLst>
        </pc:spChg>
      </pc:sldChg>
      <pc:sldMasterChg chg="add addSldLayout">
        <pc:chgData name="Ifan Williams" userId="24941412-6a59-4984-a79e-a737f73a20c6" providerId="ADAL" clId="{60A69A19-C8EC-4C19-8BBF-6A5B650C020B}" dt="2022-08-20T20:23:00.128" v="0" actId="27028"/>
        <pc:sldMasterMkLst>
          <pc:docMk/>
          <pc:sldMasterMk cId="0" sldId="2147483653"/>
        </pc:sldMasterMkLst>
        <pc:sldLayoutChg chg="add">
          <pc:chgData name="Ifan Williams" userId="24941412-6a59-4984-a79e-a737f73a20c6" providerId="ADAL" clId="{60A69A19-C8EC-4C19-8BBF-6A5B650C020B}" dt="2022-08-20T20:23:00.128" v="0" actId="27028"/>
          <pc:sldLayoutMkLst>
            <pc:docMk/>
            <pc:sldMasterMk cId="0" sldId="2147483653"/>
            <pc:sldLayoutMk cId="0" sldId="2147483654"/>
          </pc:sldLayoutMkLst>
        </pc:sldLayoutChg>
      </pc:sldMasterChg>
      <pc:sldMasterChg chg="add addSldLayout">
        <pc:chgData name="Ifan Williams" userId="24941412-6a59-4984-a79e-a737f73a20c6" providerId="ADAL" clId="{60A69A19-C8EC-4C19-8BBF-6A5B650C020B}" dt="2022-08-20T20:23:20.239" v="2" actId="27028"/>
        <pc:sldMasterMkLst>
          <pc:docMk/>
          <pc:sldMasterMk cId="0" sldId="2147483655"/>
        </pc:sldMasterMkLst>
        <pc:sldLayoutChg chg="add">
          <pc:chgData name="Ifan Williams" userId="24941412-6a59-4984-a79e-a737f73a20c6" providerId="ADAL" clId="{60A69A19-C8EC-4C19-8BBF-6A5B650C020B}" dt="2022-08-20T20:23:20.239" v="2" actId="27028"/>
          <pc:sldLayoutMkLst>
            <pc:docMk/>
            <pc:sldMasterMk cId="0" sldId="2147483655"/>
            <pc:sldLayoutMk cId="0" sldId="2147483656"/>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D17D92-22DD-45A9-9F1F-EC4FD19D0648}" type="doc">
      <dgm:prSet loTypeId="urn:microsoft.com/office/officeart/2005/8/layout/pyramid1" loCatId="pyramid" qsTypeId="urn:microsoft.com/office/officeart/2005/8/quickstyle/simple1" qsCatId="simple" csTypeId="urn:microsoft.com/office/officeart/2005/8/colors/accent1_2" csCatId="accent1" phldr="1"/>
      <dgm:spPr/>
    </dgm:pt>
    <dgm:pt modelId="{05DBCE53-E757-487E-801C-F503857FBD27}">
      <dgm:prSet phldrT="[Text]" custT="1"/>
      <dgm:spPr/>
      <dgm:t>
        <a:bodyPr/>
        <a:lstStyle/>
        <a:p>
          <a:pPr algn="ctr"/>
          <a:r>
            <a:rPr lang="en-US" sz="2000" dirty="0"/>
            <a:t>2</a:t>
          </a:r>
          <a:endParaRPr lang="en-GB" sz="2000" dirty="0"/>
        </a:p>
      </dgm:t>
    </dgm:pt>
    <dgm:pt modelId="{4E0EC7A1-FBA9-47D3-953C-D16FC83D5D3D}" type="parTrans" cxnId="{E411E1D8-3594-4171-8CD9-FD6124B0A412}">
      <dgm:prSet/>
      <dgm:spPr/>
      <dgm:t>
        <a:bodyPr/>
        <a:lstStyle/>
        <a:p>
          <a:endParaRPr lang="en-GB"/>
        </a:p>
      </dgm:t>
    </dgm:pt>
    <dgm:pt modelId="{8E63ECE8-876E-41F9-B160-6DC07D5DF0D3}" type="sibTrans" cxnId="{E411E1D8-3594-4171-8CD9-FD6124B0A412}">
      <dgm:prSet/>
      <dgm:spPr/>
      <dgm:t>
        <a:bodyPr/>
        <a:lstStyle/>
        <a:p>
          <a:endParaRPr lang="en-GB"/>
        </a:p>
      </dgm:t>
    </dgm:pt>
    <dgm:pt modelId="{E11918A0-7C9B-4E65-81DB-6DE070658737}">
      <dgm:prSet phldrT="[Text]" custT="1"/>
      <dgm:spPr/>
      <dgm:t>
        <a:bodyPr/>
        <a:lstStyle/>
        <a:p>
          <a:pPr algn="ctr"/>
          <a:r>
            <a:rPr lang="en-US" sz="2000" dirty="0"/>
            <a:t>1</a:t>
          </a:r>
          <a:endParaRPr lang="en-GB" sz="2000" dirty="0"/>
        </a:p>
      </dgm:t>
    </dgm:pt>
    <dgm:pt modelId="{611B1BDC-DC59-42E3-8FD4-D1B4A6A7A6D4}" type="parTrans" cxnId="{9A3AD156-F5E7-4BBC-A02F-EE12A445932F}">
      <dgm:prSet/>
      <dgm:spPr/>
      <dgm:t>
        <a:bodyPr/>
        <a:lstStyle/>
        <a:p>
          <a:endParaRPr lang="en-GB"/>
        </a:p>
      </dgm:t>
    </dgm:pt>
    <dgm:pt modelId="{7DDC6C54-95DE-4BD9-80C5-C75B52910053}" type="sibTrans" cxnId="{9A3AD156-F5E7-4BBC-A02F-EE12A445932F}">
      <dgm:prSet/>
      <dgm:spPr/>
      <dgm:t>
        <a:bodyPr/>
        <a:lstStyle/>
        <a:p>
          <a:endParaRPr lang="en-GB"/>
        </a:p>
      </dgm:t>
    </dgm:pt>
    <dgm:pt modelId="{8B27079C-D7F5-430B-BAF8-0124C627418E}">
      <dgm:prSet phldrT="[Text]" custT="1"/>
      <dgm:spPr/>
      <dgm:t>
        <a:bodyPr/>
        <a:lstStyle/>
        <a:p>
          <a:pPr algn="ctr"/>
          <a:r>
            <a:rPr lang="en-US" sz="2000" dirty="0"/>
            <a:t>0</a:t>
          </a:r>
          <a:endParaRPr lang="en-GB" sz="2000" dirty="0"/>
        </a:p>
      </dgm:t>
    </dgm:pt>
    <dgm:pt modelId="{8BC858E5-BC05-4646-B564-AD88BE1391A3}" type="parTrans" cxnId="{1EFBB66C-1D13-4CCF-A35B-09B1EE2A9C4E}">
      <dgm:prSet/>
      <dgm:spPr/>
      <dgm:t>
        <a:bodyPr/>
        <a:lstStyle/>
        <a:p>
          <a:endParaRPr lang="en-GB"/>
        </a:p>
      </dgm:t>
    </dgm:pt>
    <dgm:pt modelId="{A5E65B77-1090-44BE-BB31-A91CB457FF45}" type="sibTrans" cxnId="{1EFBB66C-1D13-4CCF-A35B-09B1EE2A9C4E}">
      <dgm:prSet/>
      <dgm:spPr/>
      <dgm:t>
        <a:bodyPr/>
        <a:lstStyle/>
        <a:p>
          <a:endParaRPr lang="en-GB"/>
        </a:p>
      </dgm:t>
    </dgm:pt>
    <dgm:pt modelId="{91ED1150-7AC9-4481-9897-03E689470D5D}">
      <dgm:prSet phldrT="[Text]" custT="1"/>
      <dgm:spPr/>
      <dgm:t>
        <a:bodyPr/>
        <a:lstStyle/>
        <a:p>
          <a:pPr algn="ctr"/>
          <a:r>
            <a:rPr lang="en-US" sz="2000" dirty="0"/>
            <a:t>3</a:t>
          </a:r>
          <a:endParaRPr lang="en-GB" sz="2000" dirty="0"/>
        </a:p>
      </dgm:t>
    </dgm:pt>
    <dgm:pt modelId="{DBD140A2-EB92-4B27-BB61-1FE18B171482}" type="sibTrans" cxnId="{349783CF-9CAF-4381-8797-942B90D8A9D3}">
      <dgm:prSet/>
      <dgm:spPr/>
      <dgm:t>
        <a:bodyPr/>
        <a:lstStyle/>
        <a:p>
          <a:endParaRPr lang="en-GB"/>
        </a:p>
      </dgm:t>
    </dgm:pt>
    <dgm:pt modelId="{D1D4EEA7-25AF-4A35-BEB4-1E00D7D44970}" type="parTrans" cxnId="{349783CF-9CAF-4381-8797-942B90D8A9D3}">
      <dgm:prSet/>
      <dgm:spPr/>
      <dgm:t>
        <a:bodyPr/>
        <a:lstStyle/>
        <a:p>
          <a:endParaRPr lang="en-GB"/>
        </a:p>
      </dgm:t>
    </dgm:pt>
    <dgm:pt modelId="{4BFE8CEE-7F2B-454E-9D58-9E1F59E44F21}" type="pres">
      <dgm:prSet presAssocID="{43D17D92-22DD-45A9-9F1F-EC4FD19D0648}" presName="Name0" presStyleCnt="0">
        <dgm:presLayoutVars>
          <dgm:dir/>
          <dgm:animLvl val="lvl"/>
          <dgm:resizeHandles val="exact"/>
        </dgm:presLayoutVars>
      </dgm:prSet>
      <dgm:spPr/>
    </dgm:pt>
    <dgm:pt modelId="{2AB5B16D-BD46-4786-BBAD-785A347577E4}" type="pres">
      <dgm:prSet presAssocID="{91ED1150-7AC9-4481-9897-03E689470D5D}" presName="Name8" presStyleCnt="0"/>
      <dgm:spPr/>
    </dgm:pt>
    <dgm:pt modelId="{E59545A3-AA90-4606-88C5-B75C49F49CFD}" type="pres">
      <dgm:prSet presAssocID="{91ED1150-7AC9-4481-9897-03E689470D5D}" presName="level" presStyleLbl="node1" presStyleIdx="0" presStyleCnt="4">
        <dgm:presLayoutVars>
          <dgm:chMax val="1"/>
          <dgm:bulletEnabled val="1"/>
        </dgm:presLayoutVars>
      </dgm:prSet>
      <dgm:spPr/>
    </dgm:pt>
    <dgm:pt modelId="{A3124438-DB0D-4E88-9C6D-9A2F13894668}" type="pres">
      <dgm:prSet presAssocID="{91ED1150-7AC9-4481-9897-03E689470D5D}" presName="levelTx" presStyleLbl="revTx" presStyleIdx="0" presStyleCnt="0">
        <dgm:presLayoutVars>
          <dgm:chMax val="1"/>
          <dgm:bulletEnabled val="1"/>
        </dgm:presLayoutVars>
      </dgm:prSet>
      <dgm:spPr/>
    </dgm:pt>
    <dgm:pt modelId="{D406237E-FAA1-4A37-9290-0EC2602701F3}" type="pres">
      <dgm:prSet presAssocID="{05DBCE53-E757-487E-801C-F503857FBD27}" presName="Name8" presStyleCnt="0"/>
      <dgm:spPr/>
    </dgm:pt>
    <dgm:pt modelId="{08D72684-B0FA-4848-A74D-3D66D688DCCA}" type="pres">
      <dgm:prSet presAssocID="{05DBCE53-E757-487E-801C-F503857FBD27}" presName="level" presStyleLbl="node1" presStyleIdx="1" presStyleCnt="4">
        <dgm:presLayoutVars>
          <dgm:chMax val="1"/>
          <dgm:bulletEnabled val="1"/>
        </dgm:presLayoutVars>
      </dgm:prSet>
      <dgm:spPr/>
    </dgm:pt>
    <dgm:pt modelId="{1643403E-846A-4150-9F44-58BBAF008B2F}" type="pres">
      <dgm:prSet presAssocID="{05DBCE53-E757-487E-801C-F503857FBD27}" presName="levelTx" presStyleLbl="revTx" presStyleIdx="0" presStyleCnt="0">
        <dgm:presLayoutVars>
          <dgm:chMax val="1"/>
          <dgm:bulletEnabled val="1"/>
        </dgm:presLayoutVars>
      </dgm:prSet>
      <dgm:spPr/>
    </dgm:pt>
    <dgm:pt modelId="{6AD9060A-B545-4076-8613-1CCBB05D960F}" type="pres">
      <dgm:prSet presAssocID="{E11918A0-7C9B-4E65-81DB-6DE070658737}" presName="Name8" presStyleCnt="0"/>
      <dgm:spPr/>
    </dgm:pt>
    <dgm:pt modelId="{C922C301-E4C8-4487-90A0-FEE207F3C913}" type="pres">
      <dgm:prSet presAssocID="{E11918A0-7C9B-4E65-81DB-6DE070658737}" presName="level" presStyleLbl="node1" presStyleIdx="2" presStyleCnt="4">
        <dgm:presLayoutVars>
          <dgm:chMax val="1"/>
          <dgm:bulletEnabled val="1"/>
        </dgm:presLayoutVars>
      </dgm:prSet>
      <dgm:spPr/>
    </dgm:pt>
    <dgm:pt modelId="{B1012E33-615F-40C2-9E3F-E06D0077D565}" type="pres">
      <dgm:prSet presAssocID="{E11918A0-7C9B-4E65-81DB-6DE070658737}" presName="levelTx" presStyleLbl="revTx" presStyleIdx="0" presStyleCnt="0">
        <dgm:presLayoutVars>
          <dgm:chMax val="1"/>
          <dgm:bulletEnabled val="1"/>
        </dgm:presLayoutVars>
      </dgm:prSet>
      <dgm:spPr/>
    </dgm:pt>
    <dgm:pt modelId="{1D7A49A6-5B7E-4E24-A3CE-559612BFAEF5}" type="pres">
      <dgm:prSet presAssocID="{8B27079C-D7F5-430B-BAF8-0124C627418E}" presName="Name8" presStyleCnt="0"/>
      <dgm:spPr/>
    </dgm:pt>
    <dgm:pt modelId="{8AE17BF4-A1C3-4035-B16D-E45B823A1337}" type="pres">
      <dgm:prSet presAssocID="{8B27079C-D7F5-430B-BAF8-0124C627418E}" presName="level" presStyleLbl="node1" presStyleIdx="3" presStyleCnt="4">
        <dgm:presLayoutVars>
          <dgm:chMax val="1"/>
          <dgm:bulletEnabled val="1"/>
        </dgm:presLayoutVars>
      </dgm:prSet>
      <dgm:spPr/>
    </dgm:pt>
    <dgm:pt modelId="{1849C5CC-A8C9-4445-A9DC-B8EB3D7EC1DF}" type="pres">
      <dgm:prSet presAssocID="{8B27079C-D7F5-430B-BAF8-0124C627418E}" presName="levelTx" presStyleLbl="revTx" presStyleIdx="0" presStyleCnt="0">
        <dgm:presLayoutVars>
          <dgm:chMax val="1"/>
          <dgm:bulletEnabled val="1"/>
        </dgm:presLayoutVars>
      </dgm:prSet>
      <dgm:spPr/>
    </dgm:pt>
  </dgm:ptLst>
  <dgm:cxnLst>
    <dgm:cxn modelId="{5A084030-639F-4BD7-AD7B-58C155447D6E}" type="presOf" srcId="{E11918A0-7C9B-4E65-81DB-6DE070658737}" destId="{C922C301-E4C8-4487-90A0-FEE207F3C913}" srcOrd="0" destOrd="0" presId="urn:microsoft.com/office/officeart/2005/8/layout/pyramid1"/>
    <dgm:cxn modelId="{1EFBB66C-1D13-4CCF-A35B-09B1EE2A9C4E}" srcId="{43D17D92-22DD-45A9-9F1F-EC4FD19D0648}" destId="{8B27079C-D7F5-430B-BAF8-0124C627418E}" srcOrd="3" destOrd="0" parTransId="{8BC858E5-BC05-4646-B564-AD88BE1391A3}" sibTransId="{A5E65B77-1090-44BE-BB31-A91CB457FF45}"/>
    <dgm:cxn modelId="{7372A24F-556E-47A6-A712-E14A0F9CC624}" type="presOf" srcId="{05DBCE53-E757-487E-801C-F503857FBD27}" destId="{08D72684-B0FA-4848-A74D-3D66D688DCCA}" srcOrd="0" destOrd="0" presId="urn:microsoft.com/office/officeart/2005/8/layout/pyramid1"/>
    <dgm:cxn modelId="{9A3AD156-F5E7-4BBC-A02F-EE12A445932F}" srcId="{43D17D92-22DD-45A9-9F1F-EC4FD19D0648}" destId="{E11918A0-7C9B-4E65-81DB-6DE070658737}" srcOrd="2" destOrd="0" parTransId="{611B1BDC-DC59-42E3-8FD4-D1B4A6A7A6D4}" sibTransId="{7DDC6C54-95DE-4BD9-80C5-C75B52910053}"/>
    <dgm:cxn modelId="{3813BD57-3D14-4624-ADF5-40E86B9AD622}" type="presOf" srcId="{91ED1150-7AC9-4481-9897-03E689470D5D}" destId="{A3124438-DB0D-4E88-9C6D-9A2F13894668}" srcOrd="1" destOrd="0" presId="urn:microsoft.com/office/officeart/2005/8/layout/pyramid1"/>
    <dgm:cxn modelId="{0C4CAD94-EAE5-4A14-A00D-C6EE81D92D26}" type="presOf" srcId="{91ED1150-7AC9-4481-9897-03E689470D5D}" destId="{E59545A3-AA90-4606-88C5-B75C49F49CFD}" srcOrd="0" destOrd="0" presId="urn:microsoft.com/office/officeart/2005/8/layout/pyramid1"/>
    <dgm:cxn modelId="{97E9F597-0243-4F6F-B686-18DF1C0B84FA}" type="presOf" srcId="{43D17D92-22DD-45A9-9F1F-EC4FD19D0648}" destId="{4BFE8CEE-7F2B-454E-9D58-9E1F59E44F21}" srcOrd="0" destOrd="0" presId="urn:microsoft.com/office/officeart/2005/8/layout/pyramid1"/>
    <dgm:cxn modelId="{14CD2DAA-69C1-46A5-8D5A-46BF6C608B2A}" type="presOf" srcId="{05DBCE53-E757-487E-801C-F503857FBD27}" destId="{1643403E-846A-4150-9F44-58BBAF008B2F}" srcOrd="1" destOrd="0" presId="urn:microsoft.com/office/officeart/2005/8/layout/pyramid1"/>
    <dgm:cxn modelId="{99D817AE-A123-411F-9634-7E807113797A}" type="presOf" srcId="{E11918A0-7C9B-4E65-81DB-6DE070658737}" destId="{B1012E33-615F-40C2-9E3F-E06D0077D565}" srcOrd="1" destOrd="0" presId="urn:microsoft.com/office/officeart/2005/8/layout/pyramid1"/>
    <dgm:cxn modelId="{D1F277BC-ED92-4872-B5FE-4D5FBC9CB5DF}" type="presOf" srcId="{8B27079C-D7F5-430B-BAF8-0124C627418E}" destId="{1849C5CC-A8C9-4445-A9DC-B8EB3D7EC1DF}" srcOrd="1" destOrd="0" presId="urn:microsoft.com/office/officeart/2005/8/layout/pyramid1"/>
    <dgm:cxn modelId="{F1FFABBC-36F3-4904-89C3-FA899259829E}" type="presOf" srcId="{8B27079C-D7F5-430B-BAF8-0124C627418E}" destId="{8AE17BF4-A1C3-4035-B16D-E45B823A1337}" srcOrd="0" destOrd="0" presId="urn:microsoft.com/office/officeart/2005/8/layout/pyramid1"/>
    <dgm:cxn modelId="{349783CF-9CAF-4381-8797-942B90D8A9D3}" srcId="{43D17D92-22DD-45A9-9F1F-EC4FD19D0648}" destId="{91ED1150-7AC9-4481-9897-03E689470D5D}" srcOrd="0" destOrd="0" parTransId="{D1D4EEA7-25AF-4A35-BEB4-1E00D7D44970}" sibTransId="{DBD140A2-EB92-4B27-BB61-1FE18B171482}"/>
    <dgm:cxn modelId="{E411E1D8-3594-4171-8CD9-FD6124B0A412}" srcId="{43D17D92-22DD-45A9-9F1F-EC4FD19D0648}" destId="{05DBCE53-E757-487E-801C-F503857FBD27}" srcOrd="1" destOrd="0" parTransId="{4E0EC7A1-FBA9-47D3-953C-D16FC83D5D3D}" sibTransId="{8E63ECE8-876E-41F9-B160-6DC07D5DF0D3}"/>
    <dgm:cxn modelId="{4BAA0A5D-DD44-4B04-856E-ED3051149E90}" type="presParOf" srcId="{4BFE8CEE-7F2B-454E-9D58-9E1F59E44F21}" destId="{2AB5B16D-BD46-4786-BBAD-785A347577E4}" srcOrd="0" destOrd="0" presId="urn:microsoft.com/office/officeart/2005/8/layout/pyramid1"/>
    <dgm:cxn modelId="{FB0E9C50-3E40-4706-B4E5-2397C2FE8D10}" type="presParOf" srcId="{2AB5B16D-BD46-4786-BBAD-785A347577E4}" destId="{E59545A3-AA90-4606-88C5-B75C49F49CFD}" srcOrd="0" destOrd="0" presId="urn:microsoft.com/office/officeart/2005/8/layout/pyramid1"/>
    <dgm:cxn modelId="{3C7D06D8-4C5E-4144-9FC9-84AC66D80C51}" type="presParOf" srcId="{2AB5B16D-BD46-4786-BBAD-785A347577E4}" destId="{A3124438-DB0D-4E88-9C6D-9A2F13894668}" srcOrd="1" destOrd="0" presId="urn:microsoft.com/office/officeart/2005/8/layout/pyramid1"/>
    <dgm:cxn modelId="{4AD7F158-4436-4500-B381-B3681F9A1107}" type="presParOf" srcId="{4BFE8CEE-7F2B-454E-9D58-9E1F59E44F21}" destId="{D406237E-FAA1-4A37-9290-0EC2602701F3}" srcOrd="1" destOrd="0" presId="urn:microsoft.com/office/officeart/2005/8/layout/pyramid1"/>
    <dgm:cxn modelId="{0AAD2437-44CA-422A-9FAA-789E606CA0CE}" type="presParOf" srcId="{D406237E-FAA1-4A37-9290-0EC2602701F3}" destId="{08D72684-B0FA-4848-A74D-3D66D688DCCA}" srcOrd="0" destOrd="0" presId="urn:microsoft.com/office/officeart/2005/8/layout/pyramid1"/>
    <dgm:cxn modelId="{AD6A2CC1-A2EF-4013-8594-B4E7C238996F}" type="presParOf" srcId="{D406237E-FAA1-4A37-9290-0EC2602701F3}" destId="{1643403E-846A-4150-9F44-58BBAF008B2F}" srcOrd="1" destOrd="0" presId="urn:microsoft.com/office/officeart/2005/8/layout/pyramid1"/>
    <dgm:cxn modelId="{6B99D2C1-70B4-4262-A071-98FBBAA97A98}" type="presParOf" srcId="{4BFE8CEE-7F2B-454E-9D58-9E1F59E44F21}" destId="{6AD9060A-B545-4076-8613-1CCBB05D960F}" srcOrd="2" destOrd="0" presId="urn:microsoft.com/office/officeart/2005/8/layout/pyramid1"/>
    <dgm:cxn modelId="{E898F028-1ADC-4DA1-A564-656CBD392718}" type="presParOf" srcId="{6AD9060A-B545-4076-8613-1CCBB05D960F}" destId="{C922C301-E4C8-4487-90A0-FEE207F3C913}" srcOrd="0" destOrd="0" presId="urn:microsoft.com/office/officeart/2005/8/layout/pyramid1"/>
    <dgm:cxn modelId="{85BD1B97-635F-4D2B-81D7-1A2AFDC2597A}" type="presParOf" srcId="{6AD9060A-B545-4076-8613-1CCBB05D960F}" destId="{B1012E33-615F-40C2-9E3F-E06D0077D565}" srcOrd="1" destOrd="0" presId="urn:microsoft.com/office/officeart/2005/8/layout/pyramid1"/>
    <dgm:cxn modelId="{0682E9F0-784C-4FA9-8504-CB386722A018}" type="presParOf" srcId="{4BFE8CEE-7F2B-454E-9D58-9E1F59E44F21}" destId="{1D7A49A6-5B7E-4E24-A3CE-559612BFAEF5}" srcOrd="3" destOrd="0" presId="urn:microsoft.com/office/officeart/2005/8/layout/pyramid1"/>
    <dgm:cxn modelId="{BDB959E8-40A0-4362-88BF-02953708CC4D}" type="presParOf" srcId="{1D7A49A6-5B7E-4E24-A3CE-559612BFAEF5}" destId="{8AE17BF4-A1C3-4035-B16D-E45B823A1337}" srcOrd="0" destOrd="0" presId="urn:microsoft.com/office/officeart/2005/8/layout/pyramid1"/>
    <dgm:cxn modelId="{D42F8130-90DC-4D6C-84C2-7E21F5B273F2}" type="presParOf" srcId="{1D7A49A6-5B7E-4E24-A3CE-559612BFAEF5}" destId="{1849C5CC-A8C9-4445-A9DC-B8EB3D7EC1DF}"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9545A3-AA90-4606-88C5-B75C49F49CFD}">
      <dsp:nvSpPr>
        <dsp:cNvPr id="0" name=""/>
        <dsp:cNvSpPr/>
      </dsp:nvSpPr>
      <dsp:spPr>
        <a:xfrm>
          <a:off x="1624166" y="0"/>
          <a:ext cx="1082777" cy="827303"/>
        </a:xfrm>
        <a:prstGeom prst="trapezoid">
          <a:avLst>
            <a:gd name="adj" fmla="val 6544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3</a:t>
          </a:r>
          <a:endParaRPr lang="en-GB" sz="2000" kern="1200" dirty="0"/>
        </a:p>
      </dsp:txBody>
      <dsp:txXfrm>
        <a:off x="1624166" y="0"/>
        <a:ext cx="1082777" cy="827303"/>
      </dsp:txXfrm>
    </dsp:sp>
    <dsp:sp modelId="{08D72684-B0FA-4848-A74D-3D66D688DCCA}">
      <dsp:nvSpPr>
        <dsp:cNvPr id="0" name=""/>
        <dsp:cNvSpPr/>
      </dsp:nvSpPr>
      <dsp:spPr>
        <a:xfrm>
          <a:off x="1082777" y="827303"/>
          <a:ext cx="2165555" cy="827303"/>
        </a:xfrm>
        <a:prstGeom prst="trapezoid">
          <a:avLst>
            <a:gd name="adj" fmla="val 6544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2</a:t>
          </a:r>
          <a:endParaRPr lang="en-GB" sz="2000" kern="1200" dirty="0"/>
        </a:p>
      </dsp:txBody>
      <dsp:txXfrm>
        <a:off x="1461749" y="827303"/>
        <a:ext cx="1407610" cy="827303"/>
      </dsp:txXfrm>
    </dsp:sp>
    <dsp:sp modelId="{C922C301-E4C8-4487-90A0-FEE207F3C913}">
      <dsp:nvSpPr>
        <dsp:cNvPr id="0" name=""/>
        <dsp:cNvSpPr/>
      </dsp:nvSpPr>
      <dsp:spPr>
        <a:xfrm>
          <a:off x="541388" y="1654607"/>
          <a:ext cx="3248332" cy="827303"/>
        </a:xfrm>
        <a:prstGeom prst="trapezoid">
          <a:avLst>
            <a:gd name="adj" fmla="val 6544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1</a:t>
          </a:r>
          <a:endParaRPr lang="en-GB" sz="2000" kern="1200" dirty="0"/>
        </a:p>
      </dsp:txBody>
      <dsp:txXfrm>
        <a:off x="1109846" y="1654607"/>
        <a:ext cx="2111416" cy="827303"/>
      </dsp:txXfrm>
    </dsp:sp>
    <dsp:sp modelId="{8AE17BF4-A1C3-4035-B16D-E45B823A1337}">
      <dsp:nvSpPr>
        <dsp:cNvPr id="0" name=""/>
        <dsp:cNvSpPr/>
      </dsp:nvSpPr>
      <dsp:spPr>
        <a:xfrm>
          <a:off x="0" y="2481910"/>
          <a:ext cx="4331110" cy="827303"/>
        </a:xfrm>
        <a:prstGeom prst="trapezoid">
          <a:avLst>
            <a:gd name="adj" fmla="val 6544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0</a:t>
          </a:r>
          <a:endParaRPr lang="en-GB" sz="2000" kern="1200" dirty="0"/>
        </a:p>
      </dsp:txBody>
      <dsp:txXfrm>
        <a:off x="757944" y="2481910"/>
        <a:ext cx="2815221" cy="827303"/>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8/21/2022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rmjm.com/building-information-modelling-an-introduction-to-bim"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8" Type="http://schemas.openxmlformats.org/officeDocument/2006/relationships/hyperlink" Target="https://www.designingbuildings.co.uk/wiki/Project_team" TargetMode="External"/><Relationship Id="rId3" Type="http://schemas.openxmlformats.org/officeDocument/2006/relationships/hyperlink" Target="https://www.designingbuildings.co.uk/wiki/Common_data_environment" TargetMode="External"/><Relationship Id="rId7" Type="http://schemas.openxmlformats.org/officeDocument/2006/relationships/hyperlink" Target="https://www.designingbuildings.co.uk/wiki/Datum" TargetMode="External"/><Relationship Id="rId2" Type="http://schemas.openxmlformats.org/officeDocument/2006/relationships/slide" Target="../slides/slide28.xml"/><Relationship Id="rId1" Type="http://schemas.openxmlformats.org/officeDocument/2006/relationships/notesMaster" Target="../notesMasters/notesMaster1.xml"/><Relationship Id="rId6" Type="http://schemas.openxmlformats.org/officeDocument/2006/relationships/hyperlink" Target="https://www.designingbuildings.co.uk/wiki/Model" TargetMode="External"/><Relationship Id="rId11" Type="http://schemas.openxmlformats.org/officeDocument/2006/relationships/hyperlink" Target="https://www.designingbuildings.co.uk/wiki/Environment" TargetMode="External"/><Relationship Id="rId5" Type="http://schemas.openxmlformats.org/officeDocument/2006/relationships/hyperlink" Target="https://www.designingbuildings.co.uk/wiki/Information" TargetMode="External"/><Relationship Id="rId10" Type="http://schemas.openxmlformats.org/officeDocument/2006/relationships/hyperlink" Target="https://www.designingbuildings.co.uk/wiki/Bim" TargetMode="External"/><Relationship Id="rId4" Type="http://schemas.openxmlformats.org/officeDocument/2006/relationships/hyperlink" Target="https://www.designingbuildings.co.uk/wiki/Single_source" TargetMode="External"/><Relationship Id="rId9" Type="http://schemas.openxmlformats.org/officeDocument/2006/relationships/hyperlink" Target="https://www.designingbuildings.co.uk/wiki/Project_information" TargetMode="Externa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Arial" charset="0"/>
              <a:ea typeface="ＭＳ Ｐゴシック" charset="-128"/>
              <a:cs typeface="ＭＳ Ｐゴシック" charset="-128"/>
            </a:endParaRPr>
          </a:p>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2676104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dirty="0"/>
              <a:t>Off-site is a construction method that adds substantial value to a product via the manufacture and pre-assembly of components, elements or modules in a factory, before installation into their final location.</a:t>
            </a:r>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40695482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Arial" charset="0"/>
                <a:ea typeface="ＭＳ Ｐゴシック" charset="-128"/>
                <a:cs typeface="ＭＳ Ｐゴシック" charset="-128"/>
              </a:rPr>
              <a:t>Off-site is a construction method that adds substantial value to a product via the manufacture and pre-assembly of components, elements or modules in a factory, before installation into their final location. Off-site can be also referred to as OSM, short for Off-Site Manufacture. Off-site construction is considered a way to achieve MMC, however implementing offsite construction does not guarantee the achievement of MMC process efficiencies. Off-site systems can have different levels of enhancement in the factory, or valued added in the factory environment. According to Miles and Whitehouse, for example, a project can be considered off-site if less than 40% of its value is added on-site.</a:t>
            </a:r>
          </a:p>
          <a:p>
            <a:r>
              <a:rPr lang="en-GB" sz="1200" b="0" i="1" u="none" strike="noStrike" kern="1200" baseline="0" dirty="0">
                <a:solidFill>
                  <a:schemeClr val="tx1"/>
                </a:solidFill>
                <a:latin typeface="Arial" charset="0"/>
                <a:ea typeface="ＭＳ Ｐゴシック" charset="-128"/>
                <a:cs typeface="ＭＳ Ｐゴシック" charset="-128"/>
              </a:rPr>
              <a:t>Authors: Dr Mila </a:t>
            </a:r>
            <a:r>
              <a:rPr lang="en-GB" sz="1200" b="0" i="1" u="none" strike="noStrike" kern="1200" baseline="0" dirty="0" err="1">
                <a:solidFill>
                  <a:schemeClr val="tx1"/>
                </a:solidFill>
                <a:latin typeface="Arial" charset="0"/>
                <a:ea typeface="ＭＳ Ｐゴシック" charset="-128"/>
                <a:cs typeface="ＭＳ Ｐゴシック" charset="-128"/>
              </a:rPr>
              <a:t>Duncheva</a:t>
            </a:r>
            <a:r>
              <a:rPr lang="en-GB" sz="1200" b="0" i="1" u="none" strike="noStrike" kern="1200" baseline="0" dirty="0">
                <a:solidFill>
                  <a:schemeClr val="tx1"/>
                </a:solidFill>
                <a:latin typeface="Arial" charset="0"/>
                <a:ea typeface="ＭＳ Ｐゴシック" charset="-128"/>
                <a:cs typeface="ＭＳ Ｐゴシック" charset="-128"/>
              </a:rPr>
              <a:t>, Carola Calcagno, and Victor </a:t>
            </a:r>
            <a:r>
              <a:rPr lang="en-GB" sz="1200" b="0" i="1" u="none" strike="noStrike" kern="1200" baseline="0" dirty="0" err="1">
                <a:solidFill>
                  <a:schemeClr val="tx1"/>
                </a:solidFill>
                <a:latin typeface="Arial" charset="0"/>
                <a:ea typeface="ＭＳ Ｐゴシック" charset="-128"/>
                <a:cs typeface="ＭＳ Ｐゴシック" charset="-128"/>
              </a:rPr>
              <a:t>Henquel</a:t>
            </a:r>
            <a:r>
              <a:rPr lang="en-GB" sz="1200" b="0" i="1" u="none" strike="noStrike" kern="1200" baseline="0" dirty="0">
                <a:solidFill>
                  <a:schemeClr val="tx1"/>
                </a:solidFill>
                <a:latin typeface="Arial" charset="0"/>
                <a:ea typeface="ＭＳ Ｐゴシック" charset="-128"/>
                <a:cs typeface="ＭＳ Ｐゴシック" charset="-128"/>
              </a:rPr>
              <a:t>, Centre for Offsite Construction + Innovative Structures, Edinburgh Napier University, Edinburgh</a:t>
            </a:r>
          </a:p>
          <a:p>
            <a:r>
              <a:rPr lang="en-GB" sz="1200" b="1" i="0" u="none" strike="noStrike" kern="1200" baseline="0" dirty="0">
                <a:solidFill>
                  <a:schemeClr val="tx1"/>
                </a:solidFill>
                <a:latin typeface="Arial" charset="0"/>
                <a:ea typeface="ＭＳ Ｐゴシック" charset="-128"/>
              </a:rPr>
              <a:t>Offsite Construction</a:t>
            </a:r>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33686447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u="none" strike="noStrike" kern="1200" baseline="0">
              <a:solidFill>
                <a:schemeClr val="tx1"/>
              </a:solidFill>
              <a:latin typeface="Arial" charset="0"/>
              <a:ea typeface="ＭＳ Ｐゴシック" charset="-128"/>
              <a:cs typeface="ＭＳ Ｐゴシック" charset="-128"/>
            </a:endParaRPr>
          </a:p>
          <a:p>
            <a:r>
              <a:rPr lang="en-GB" sz="1200" b="0" i="1" u="none" strike="noStrike" kern="1200" baseline="0">
                <a:solidFill>
                  <a:schemeClr val="tx1"/>
                </a:solidFill>
                <a:latin typeface="Arial" charset="0"/>
                <a:ea typeface="ＭＳ Ｐゴシック" charset="-128"/>
                <a:cs typeface="ＭＳ Ｐゴシック" charset="-128"/>
              </a:rPr>
              <a:t>Authors: Dr Mila Duncheva, Carola Calcagno, and Victor </a:t>
            </a:r>
            <a:r>
              <a:rPr lang="en-GB" sz="1200" b="0" i="1" u="none" strike="noStrike" kern="1200" baseline="0" err="1">
                <a:solidFill>
                  <a:schemeClr val="tx1"/>
                </a:solidFill>
                <a:latin typeface="Arial" charset="0"/>
                <a:ea typeface="ＭＳ Ｐゴシック" charset="-128"/>
                <a:cs typeface="ＭＳ Ｐゴシック" charset="-128"/>
              </a:rPr>
              <a:t>Henquel</a:t>
            </a:r>
            <a:r>
              <a:rPr lang="en-GB" sz="1200" b="0" i="1" u="none" strike="noStrike" kern="1200" baseline="0">
                <a:solidFill>
                  <a:schemeClr val="tx1"/>
                </a:solidFill>
                <a:latin typeface="Arial" charset="0"/>
                <a:ea typeface="ＭＳ Ｐゴシック" charset="-128"/>
                <a:cs typeface="ＭＳ Ｐゴシック" charset="-128"/>
              </a:rPr>
              <a:t>, Centre for Offsite Construction + Innovative</a:t>
            </a:r>
          </a:p>
          <a:p>
            <a:r>
              <a:rPr lang="en-GB" sz="1200" b="0" i="1" u="none" strike="noStrike" kern="1200" baseline="0">
                <a:solidFill>
                  <a:schemeClr val="tx1"/>
                </a:solidFill>
                <a:latin typeface="Arial" charset="0"/>
                <a:ea typeface="ＭＳ Ｐゴシック" charset="-128"/>
                <a:cs typeface="ＭＳ Ｐゴシック" charset="-128"/>
              </a:rPr>
              <a:t>Structures, Edinburgh Napier University, Edinburgh</a:t>
            </a:r>
          </a:p>
          <a:p>
            <a:endParaRPr lang="en-GB" sz="1200" b="0" i="1" u="none" strike="noStrike" kern="1200" baseline="0">
              <a:solidFill>
                <a:schemeClr val="tx1"/>
              </a:solidFill>
              <a:latin typeface="Arial" charset="0"/>
              <a:ea typeface="ＭＳ Ｐゴシック" charset="-128"/>
              <a:cs typeface="ＭＳ Ｐゴシック" charset="-128"/>
            </a:endParaRPr>
          </a:p>
          <a:p>
            <a:r>
              <a:rPr lang="en-GB" sz="1200" b="1" i="0" u="none" strike="noStrike" kern="1200" baseline="0">
                <a:solidFill>
                  <a:schemeClr val="tx1"/>
                </a:solidFill>
                <a:latin typeface="Arial" charset="0"/>
                <a:ea typeface="ＭＳ Ｐゴシック" charset="-128"/>
                <a:cs typeface="ＭＳ Ｐゴシック" charset="-128"/>
              </a:rPr>
              <a:t>Components/sub assembles</a:t>
            </a:r>
          </a:p>
          <a:p>
            <a:pPr marL="0" lvl="0" indent="0" algn="l" rtl="0">
              <a:lnSpc>
                <a:spcPct val="100000"/>
              </a:lnSpc>
              <a:spcBef>
                <a:spcPts val="0"/>
              </a:spcBef>
              <a:spcAft>
                <a:spcPts val="0"/>
              </a:spcAft>
              <a:buClr>
                <a:schemeClr val="dk1"/>
              </a:buClr>
              <a:buSzPts val="1800"/>
              <a:buNone/>
            </a:pPr>
            <a:r>
              <a:rPr lang="en-GB" sz="1200"/>
              <a:t>Pre-manufactured elements that don’t fall in the previous categories</a:t>
            </a:r>
            <a:endParaRPr lang="en-GB"/>
          </a:p>
          <a:p>
            <a:pPr marL="342900" lvl="0" indent="-342900" algn="l" rtl="0">
              <a:lnSpc>
                <a:spcPct val="100000"/>
              </a:lnSpc>
              <a:spcBef>
                <a:spcPts val="360"/>
              </a:spcBef>
              <a:spcAft>
                <a:spcPts val="0"/>
              </a:spcAft>
              <a:buClr>
                <a:schemeClr val="dk1"/>
              </a:buClr>
              <a:buSzPts val="1800"/>
              <a:buFont typeface="Arial"/>
              <a:buChar char="•"/>
            </a:pPr>
            <a:r>
              <a:rPr lang="en-GB" sz="1200"/>
              <a:t>Stairs</a:t>
            </a:r>
            <a:endParaRPr lang="en-GB"/>
          </a:p>
          <a:p>
            <a:pPr marL="342900" lvl="0" indent="-342900" algn="l" rtl="0">
              <a:lnSpc>
                <a:spcPct val="100000"/>
              </a:lnSpc>
              <a:spcBef>
                <a:spcPts val="360"/>
              </a:spcBef>
              <a:spcAft>
                <a:spcPts val="0"/>
              </a:spcAft>
              <a:buClr>
                <a:schemeClr val="dk1"/>
              </a:buClr>
              <a:buSzPts val="1800"/>
              <a:buFont typeface="Arial"/>
              <a:buChar char="•"/>
            </a:pPr>
            <a:r>
              <a:rPr lang="en-GB" sz="1200"/>
              <a:t>Doors</a:t>
            </a:r>
            <a:endParaRPr lang="en-GB"/>
          </a:p>
          <a:p>
            <a:pPr marL="342900" lvl="0" indent="-342900" algn="l" rtl="0">
              <a:lnSpc>
                <a:spcPct val="100000"/>
              </a:lnSpc>
              <a:spcBef>
                <a:spcPts val="360"/>
              </a:spcBef>
              <a:spcAft>
                <a:spcPts val="0"/>
              </a:spcAft>
              <a:buClr>
                <a:schemeClr val="dk1"/>
              </a:buClr>
              <a:buSzPts val="1800"/>
              <a:buFont typeface="Arial"/>
              <a:buChar char="•"/>
            </a:pPr>
            <a:r>
              <a:rPr lang="en-GB" sz="1200"/>
              <a:t>Windows</a:t>
            </a:r>
            <a:endParaRPr lang="en-GB"/>
          </a:p>
          <a:p>
            <a:pPr marL="342900" lvl="0" indent="-342900" algn="l" rtl="0">
              <a:lnSpc>
                <a:spcPct val="100000"/>
              </a:lnSpc>
              <a:spcBef>
                <a:spcPts val="360"/>
              </a:spcBef>
              <a:spcAft>
                <a:spcPts val="0"/>
              </a:spcAft>
              <a:buClr>
                <a:schemeClr val="dk1"/>
              </a:buClr>
              <a:buSzPts val="1800"/>
              <a:buFont typeface="Arial"/>
              <a:buChar char="•"/>
            </a:pPr>
            <a:r>
              <a:rPr lang="en-GB" sz="1200"/>
              <a:t>I-joists</a:t>
            </a:r>
            <a:endParaRPr lang="en-GB"/>
          </a:p>
          <a:p>
            <a:pPr marL="342900" lvl="0" indent="-342900" algn="l" rtl="0">
              <a:lnSpc>
                <a:spcPct val="100000"/>
              </a:lnSpc>
              <a:spcBef>
                <a:spcPts val="360"/>
              </a:spcBef>
              <a:spcAft>
                <a:spcPts val="0"/>
              </a:spcAft>
              <a:buClr>
                <a:schemeClr val="dk1"/>
              </a:buClr>
              <a:buSzPts val="1800"/>
              <a:buFont typeface="Arial"/>
              <a:buChar char="•"/>
            </a:pPr>
            <a:r>
              <a:rPr lang="en-GB" sz="1200"/>
              <a:t>Steel elements </a:t>
            </a:r>
            <a:endParaRPr lang="en-GB" sz="1200" b="0" i="1" u="none" strike="noStrike" kern="1200" baseline="0">
              <a:solidFill>
                <a:schemeClr val="tx1"/>
              </a:solidFill>
              <a:latin typeface="Arial" charset="0"/>
              <a:ea typeface="ＭＳ Ｐゴシック" charset="-128"/>
              <a:cs typeface="ＭＳ Ｐゴシック" charset="-128"/>
            </a:endParaRPr>
          </a:p>
          <a:p>
            <a:endParaRPr lang="en-GB" sz="1200" b="0" i="1" u="none" strike="noStrike" kern="1200" baseline="0">
              <a:solidFill>
                <a:schemeClr val="tx1"/>
              </a:solidFill>
              <a:latin typeface="Arial" charset="0"/>
              <a:ea typeface="ＭＳ Ｐゴシック" charset="-128"/>
              <a:cs typeface="ＭＳ Ｐゴシック" charset="-128"/>
            </a:endParaRPr>
          </a:p>
          <a:p>
            <a:r>
              <a:rPr lang="en-GB" sz="1200" b="1" i="0" u="none" strike="noStrike" kern="1200" baseline="0">
                <a:solidFill>
                  <a:schemeClr val="tx1"/>
                </a:solidFill>
                <a:latin typeface="Arial" charset="0"/>
                <a:ea typeface="ＭＳ Ｐゴシック" charset="-128"/>
              </a:rPr>
              <a:t>Panelised</a:t>
            </a:r>
          </a:p>
          <a:p>
            <a:pPr marL="0" marR="0" lvl="0" indent="0" algn="l" rtl="0">
              <a:lnSpc>
                <a:spcPct val="100000"/>
              </a:lnSpc>
              <a:spcBef>
                <a:spcPts val="0"/>
              </a:spcBef>
              <a:spcAft>
                <a:spcPts val="0"/>
              </a:spcAft>
              <a:buClr>
                <a:schemeClr val="dk1"/>
              </a:buClr>
              <a:buSzPts val="1800"/>
              <a:buFont typeface="Arial"/>
              <a:buNone/>
            </a:pPr>
            <a:r>
              <a:rPr lang="en-GB" sz="1400" b="0" i="0" u="none" strike="noStrike" cap="none">
                <a:solidFill>
                  <a:schemeClr val="dk1"/>
                </a:solidFill>
                <a:latin typeface="Arial"/>
                <a:ea typeface="Arial"/>
                <a:cs typeface="Arial"/>
                <a:sym typeface="Arial"/>
              </a:rPr>
              <a:t>Planar unit which may or may not have a structural function</a:t>
            </a:r>
            <a:endParaRPr lang="en-GB" sz="1100" b="0" i="0" u="none" strike="noStrike" cap="none">
              <a:solidFill>
                <a:srgbClr val="000000"/>
              </a:solidFill>
              <a:latin typeface="Arial"/>
              <a:ea typeface="Arial"/>
              <a:cs typeface="Arial"/>
              <a:sym typeface="Arial"/>
            </a:endParaRPr>
          </a:p>
          <a:p>
            <a:pPr marL="342900" marR="0" lvl="0" indent="-342900" algn="l" rtl="0">
              <a:lnSpc>
                <a:spcPct val="100000"/>
              </a:lnSpc>
              <a:spcBef>
                <a:spcPts val="320"/>
              </a:spcBef>
              <a:spcAft>
                <a:spcPts val="0"/>
              </a:spcAft>
              <a:buClr>
                <a:schemeClr val="dk1"/>
              </a:buClr>
              <a:buSzPts val="1600"/>
              <a:buFont typeface="Arial"/>
              <a:buChar char="•"/>
            </a:pPr>
            <a:r>
              <a:rPr lang="en-GB" sz="1200" b="1" i="0" u="none" strike="noStrike" cap="none">
                <a:solidFill>
                  <a:schemeClr val="dk1"/>
                </a:solidFill>
                <a:latin typeface="Arial"/>
                <a:ea typeface="Arial"/>
                <a:cs typeface="Arial"/>
                <a:sym typeface="Arial"/>
              </a:rPr>
              <a:t>Open:</a:t>
            </a:r>
            <a:r>
              <a:rPr lang="en-GB" sz="1200" b="0" i="0" u="none" strike="noStrike" cap="none">
                <a:solidFill>
                  <a:schemeClr val="dk1"/>
                </a:solidFill>
                <a:latin typeface="Arial"/>
                <a:ea typeface="Arial"/>
                <a:cs typeface="Arial"/>
                <a:sym typeface="Arial"/>
              </a:rPr>
              <a:t> usually when non-insulated with only the structural elements and if applicable sheeting on one side</a:t>
            </a:r>
            <a:endParaRPr lang="en-GB" sz="1100" b="0" i="0" u="none" strike="noStrike" cap="none">
              <a:solidFill>
                <a:srgbClr val="000000"/>
              </a:solidFill>
              <a:latin typeface="Arial"/>
              <a:ea typeface="Arial"/>
              <a:cs typeface="Arial"/>
              <a:sym typeface="Arial"/>
            </a:endParaRPr>
          </a:p>
          <a:p>
            <a:pPr marL="342900" marR="0" lvl="0" indent="-342900" algn="l" rtl="0">
              <a:lnSpc>
                <a:spcPct val="100000"/>
              </a:lnSpc>
              <a:spcBef>
                <a:spcPts val="320"/>
              </a:spcBef>
              <a:spcAft>
                <a:spcPts val="0"/>
              </a:spcAft>
              <a:buClr>
                <a:schemeClr val="dk1"/>
              </a:buClr>
              <a:buSzPts val="1600"/>
              <a:buFont typeface="Arial"/>
              <a:buChar char="•"/>
            </a:pPr>
            <a:r>
              <a:rPr lang="en-GB" sz="1200" b="1" i="0" u="none" strike="noStrike" cap="none">
                <a:solidFill>
                  <a:schemeClr val="dk1"/>
                </a:solidFill>
                <a:latin typeface="Arial"/>
                <a:ea typeface="Arial"/>
                <a:cs typeface="Arial"/>
                <a:sym typeface="Arial"/>
              </a:rPr>
              <a:t>Closed:</a:t>
            </a:r>
            <a:r>
              <a:rPr lang="en-GB" sz="1200" b="0" i="0" u="none" strike="noStrike" cap="none">
                <a:solidFill>
                  <a:schemeClr val="dk1"/>
                </a:solidFill>
                <a:latin typeface="Arial"/>
                <a:ea typeface="Arial"/>
                <a:cs typeface="Arial"/>
                <a:sym typeface="Arial"/>
              </a:rPr>
              <a:t> include insulation, sheeting on both sides and a service zone; can be furtherly enhanced with the addition of internal lining, external cladding, windows and doors and services </a:t>
            </a:r>
          </a:p>
          <a:p>
            <a:pPr marL="342900" marR="0" lvl="0" indent="-342900" algn="l" rtl="0">
              <a:lnSpc>
                <a:spcPct val="100000"/>
              </a:lnSpc>
              <a:spcBef>
                <a:spcPts val="320"/>
              </a:spcBef>
              <a:spcAft>
                <a:spcPts val="0"/>
              </a:spcAft>
              <a:buClr>
                <a:schemeClr val="dk1"/>
              </a:buClr>
              <a:buSzPts val="1600"/>
              <a:buFont typeface="Arial"/>
              <a:buChar char="•"/>
            </a:pPr>
            <a:r>
              <a:rPr lang="en-GB" sz="1200" b="1" i="0" u="none" strike="noStrike" cap="none">
                <a:solidFill>
                  <a:schemeClr val="dk1"/>
                </a:solidFill>
                <a:latin typeface="Arial"/>
                <a:ea typeface="Arial"/>
                <a:cs typeface="Arial"/>
                <a:sym typeface="Arial"/>
              </a:rPr>
              <a:t>SIPs</a:t>
            </a:r>
            <a:r>
              <a:rPr lang="en-GB" sz="1200" b="0" i="0" u="none" strike="noStrike" cap="none">
                <a:solidFill>
                  <a:schemeClr val="dk1"/>
                </a:solidFill>
                <a:latin typeface="Arial"/>
                <a:ea typeface="Arial"/>
                <a:cs typeface="Arial"/>
                <a:sym typeface="Arial"/>
              </a:rPr>
              <a:t> (Structural Insulated Panels): variation of closed panels; solid insulation ‘sandwiched’ with two layers of OSB.</a:t>
            </a:r>
          </a:p>
          <a:p>
            <a:pPr marL="342900" marR="0" lvl="0" indent="-342900" algn="l" rtl="0">
              <a:lnSpc>
                <a:spcPct val="100000"/>
              </a:lnSpc>
              <a:spcBef>
                <a:spcPts val="320"/>
              </a:spcBef>
              <a:spcAft>
                <a:spcPts val="0"/>
              </a:spcAft>
              <a:buClr>
                <a:schemeClr val="dk1"/>
              </a:buClr>
              <a:buSzPts val="1600"/>
              <a:buFont typeface="Arial"/>
              <a:buChar char="•"/>
            </a:pPr>
            <a:endParaRPr lang="en-GB" sz="1200" b="0" i="0" u="none" strike="noStrike" cap="none">
              <a:solidFill>
                <a:schemeClr val="dk1"/>
              </a:solidFill>
              <a:latin typeface="Arial"/>
              <a:ea typeface="Arial"/>
              <a:cs typeface="Arial"/>
              <a:sym typeface="Arial"/>
            </a:endParaRPr>
          </a:p>
          <a:p>
            <a:pPr marL="0" marR="0" lvl="0" indent="0" algn="l" rtl="0">
              <a:lnSpc>
                <a:spcPct val="100000"/>
              </a:lnSpc>
              <a:spcBef>
                <a:spcPts val="320"/>
              </a:spcBef>
              <a:spcAft>
                <a:spcPts val="0"/>
              </a:spcAft>
              <a:buClr>
                <a:schemeClr val="dk1"/>
              </a:buClr>
              <a:buSzPts val="1600"/>
              <a:buFont typeface="Arial"/>
              <a:buNone/>
            </a:pPr>
            <a:r>
              <a:rPr lang="en-GB" sz="1200" b="1" i="0" u="none" strike="noStrike" cap="none">
                <a:solidFill>
                  <a:schemeClr val="dk1"/>
                </a:solidFill>
                <a:latin typeface="Arial"/>
                <a:ea typeface="Arial"/>
                <a:cs typeface="Arial"/>
                <a:sym typeface="Arial"/>
              </a:rPr>
              <a:t>Volumetric</a:t>
            </a:r>
          </a:p>
          <a:p>
            <a:pPr marL="0" marR="0" lvl="0" indent="0" algn="l" rtl="0">
              <a:lnSpc>
                <a:spcPct val="100000"/>
              </a:lnSpc>
              <a:spcBef>
                <a:spcPts val="0"/>
              </a:spcBef>
              <a:spcAft>
                <a:spcPts val="0"/>
              </a:spcAft>
              <a:buClr>
                <a:schemeClr val="dk1"/>
              </a:buClr>
              <a:buSzPts val="1800"/>
              <a:buFont typeface="Arial"/>
              <a:buNone/>
            </a:pPr>
            <a:r>
              <a:rPr lang="en-GB" sz="1200" b="0" i="0" u="none" strike="noStrike" cap="none">
                <a:solidFill>
                  <a:schemeClr val="dk1"/>
                </a:solidFill>
                <a:latin typeface="Arial"/>
                <a:ea typeface="Arial"/>
                <a:cs typeface="Arial"/>
                <a:sym typeface="Arial"/>
              </a:rPr>
              <a:t>They represent three-dimensional units that enclose usable space.</a:t>
            </a:r>
            <a:endParaRPr lang="en-GB" sz="1050" b="0" i="0" u="none" strike="noStrike" cap="none">
              <a:solidFill>
                <a:srgbClr val="000000"/>
              </a:solidFill>
              <a:latin typeface="Arial"/>
              <a:ea typeface="Arial"/>
              <a:cs typeface="Arial"/>
              <a:sym typeface="Arial"/>
            </a:endParaRPr>
          </a:p>
          <a:p>
            <a:pPr marL="0" marR="0" lvl="0" indent="0" algn="l" rtl="0">
              <a:lnSpc>
                <a:spcPct val="100000"/>
              </a:lnSpc>
              <a:spcBef>
                <a:spcPts val="360"/>
              </a:spcBef>
              <a:spcAft>
                <a:spcPts val="0"/>
              </a:spcAft>
              <a:buClr>
                <a:schemeClr val="dk1"/>
              </a:buClr>
              <a:buSzPts val="1800"/>
              <a:buFont typeface="Arial"/>
              <a:buNone/>
            </a:pPr>
            <a:endParaRPr lang="en-GB" sz="1200" b="0" i="0" u="none" strike="noStrike" cap="none">
              <a:solidFill>
                <a:schemeClr val="dk1"/>
              </a:solidFill>
              <a:latin typeface="Arial"/>
              <a:ea typeface="Arial"/>
              <a:cs typeface="Arial"/>
              <a:sym typeface="Arial"/>
            </a:endParaRPr>
          </a:p>
          <a:p>
            <a:pPr marL="342900" marR="0" lvl="0" indent="-342900" algn="l" rtl="0">
              <a:lnSpc>
                <a:spcPct val="100000"/>
              </a:lnSpc>
              <a:spcBef>
                <a:spcPts val="360"/>
              </a:spcBef>
              <a:spcAft>
                <a:spcPts val="0"/>
              </a:spcAft>
              <a:buClr>
                <a:schemeClr val="dk1"/>
              </a:buClr>
              <a:buSzPts val="1800"/>
              <a:buFont typeface="Arial"/>
              <a:buChar char="•"/>
            </a:pPr>
            <a:r>
              <a:rPr lang="en-GB" sz="1200" b="0" i="0" u="none" strike="noStrike" cap="none">
                <a:solidFill>
                  <a:schemeClr val="dk1"/>
                </a:solidFill>
                <a:latin typeface="Arial"/>
                <a:ea typeface="Arial"/>
                <a:cs typeface="Arial"/>
                <a:sym typeface="Arial"/>
              </a:rPr>
              <a:t>Typically are fully finished internally and can also be finished externally </a:t>
            </a:r>
          </a:p>
          <a:p>
            <a:pPr marL="342900" marR="0" lvl="0" indent="-342900" algn="l" rtl="0">
              <a:lnSpc>
                <a:spcPct val="100000"/>
              </a:lnSpc>
              <a:spcBef>
                <a:spcPts val="360"/>
              </a:spcBef>
              <a:spcAft>
                <a:spcPts val="0"/>
              </a:spcAft>
              <a:buClr>
                <a:schemeClr val="dk1"/>
              </a:buClr>
              <a:buSzPts val="1800"/>
              <a:buFont typeface="Arial"/>
              <a:buChar char="•"/>
            </a:pPr>
            <a:r>
              <a:rPr lang="en-GB" sz="1200" b="0" i="0" u="none" strike="noStrike" cap="none">
                <a:solidFill>
                  <a:schemeClr val="dk1"/>
                </a:solidFill>
                <a:latin typeface="Arial"/>
                <a:ea typeface="Arial"/>
                <a:cs typeface="Arial"/>
                <a:sym typeface="Arial"/>
              </a:rPr>
              <a:t>Can also be non-structural – </a:t>
            </a:r>
            <a:r>
              <a:rPr lang="en-GB" sz="1200" b="1" i="0" u="none" strike="noStrike" cap="none">
                <a:solidFill>
                  <a:schemeClr val="dk1"/>
                </a:solidFill>
                <a:latin typeface="Arial"/>
                <a:ea typeface="Arial"/>
                <a:cs typeface="Arial"/>
                <a:sym typeface="Arial"/>
              </a:rPr>
              <a:t>pods</a:t>
            </a:r>
            <a:r>
              <a:rPr lang="en-GB" sz="1200" b="0" i="0" u="none" strike="noStrike" cap="none">
                <a:solidFill>
                  <a:schemeClr val="dk1"/>
                </a:solidFill>
                <a:latin typeface="Arial"/>
                <a:ea typeface="Arial"/>
                <a:cs typeface="Arial"/>
                <a:sym typeface="Arial"/>
              </a:rPr>
              <a:t>: used for bathrooms, plant rooms and roof-top services </a:t>
            </a:r>
          </a:p>
          <a:p>
            <a:pPr marL="342900" marR="0" lvl="0" indent="-342900" algn="l" rtl="0">
              <a:lnSpc>
                <a:spcPct val="100000"/>
              </a:lnSpc>
              <a:spcBef>
                <a:spcPts val="320"/>
              </a:spcBef>
              <a:spcAft>
                <a:spcPts val="0"/>
              </a:spcAft>
              <a:buClr>
                <a:schemeClr val="dk1"/>
              </a:buClr>
              <a:buSzPts val="1600"/>
              <a:buFont typeface="Arial"/>
              <a:buChar char="•"/>
            </a:pPr>
            <a:endParaRPr lang="en-GB" sz="1200" b="0" i="0" u="none" strike="noStrike" cap="none">
              <a:solidFill>
                <a:schemeClr val="dk1"/>
              </a:solidFill>
              <a:latin typeface="Arial"/>
              <a:ea typeface="Arial"/>
              <a:cs typeface="Arial"/>
              <a:sym typeface="Arial"/>
            </a:endParaRPr>
          </a:p>
          <a:p>
            <a:pPr marL="0" marR="0" lvl="0" indent="0" algn="l" rtl="0">
              <a:lnSpc>
                <a:spcPct val="100000"/>
              </a:lnSpc>
              <a:spcBef>
                <a:spcPts val="320"/>
              </a:spcBef>
              <a:spcAft>
                <a:spcPts val="0"/>
              </a:spcAft>
              <a:buClr>
                <a:schemeClr val="dk1"/>
              </a:buClr>
              <a:buSzPts val="1600"/>
              <a:buFont typeface="Arial"/>
              <a:buNone/>
            </a:pPr>
            <a:r>
              <a:rPr lang="en-GB" sz="1200" b="1" i="0" u="none" strike="noStrike" cap="none">
                <a:solidFill>
                  <a:schemeClr val="dk1"/>
                </a:solidFill>
                <a:latin typeface="Arial"/>
                <a:ea typeface="Arial"/>
                <a:cs typeface="Arial"/>
                <a:sym typeface="Arial"/>
              </a:rPr>
              <a:t>Hybrid</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a:t>Generic term covering a wide variety of construction techniques, particularly where different systems and/or materials are used in combination to fulfil a specific function </a:t>
            </a:r>
          </a:p>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5643499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17</a:t>
            </a:fld>
            <a:endParaRPr lang="en-GB"/>
          </a:p>
        </p:txBody>
      </p:sp>
    </p:spTree>
    <p:extLst>
      <p:ext uri="{BB962C8B-B14F-4D97-AF65-F5344CB8AC3E}">
        <p14:creationId xmlns:p14="http://schemas.microsoft.com/office/powerpoint/2010/main" val="35940707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18</a:t>
            </a:fld>
            <a:endParaRPr lang="en-GB"/>
          </a:p>
        </p:txBody>
      </p:sp>
    </p:spTree>
    <p:extLst>
      <p:ext uri="{BB962C8B-B14F-4D97-AF65-F5344CB8AC3E}">
        <p14:creationId xmlns:p14="http://schemas.microsoft.com/office/powerpoint/2010/main" val="230337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kern="1200" dirty="0">
              <a:solidFill>
                <a:schemeClr val="tx1"/>
              </a:solidFill>
              <a:effectLst/>
              <a:latin typeface="Arial" charset="0"/>
              <a:ea typeface="ＭＳ Ｐゴシック" charset="-128"/>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19</a:t>
            </a:fld>
            <a:endParaRPr lang="en-GB"/>
          </a:p>
        </p:txBody>
      </p:sp>
    </p:spTree>
    <p:extLst>
      <p:ext uri="{BB962C8B-B14F-4D97-AF65-F5344CB8AC3E}">
        <p14:creationId xmlns:p14="http://schemas.microsoft.com/office/powerpoint/2010/main" val="21258661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Arial" charset="0"/>
              <a:ea typeface="ＭＳ Ｐゴシック" charset="-128"/>
              <a:cs typeface="ＭＳ Ｐゴシック" charset="-128"/>
            </a:endParaRPr>
          </a:p>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20</a:t>
            </a:fld>
            <a:endParaRPr lang="en-GB"/>
          </a:p>
        </p:txBody>
      </p:sp>
    </p:spTree>
    <p:extLst>
      <p:ext uri="{BB962C8B-B14F-4D97-AF65-F5344CB8AC3E}">
        <p14:creationId xmlns:p14="http://schemas.microsoft.com/office/powerpoint/2010/main" val="26761048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21</a:t>
            </a:fld>
            <a:endParaRPr lang="en-GB"/>
          </a:p>
        </p:txBody>
      </p:sp>
    </p:spTree>
    <p:extLst>
      <p:ext uri="{BB962C8B-B14F-4D97-AF65-F5344CB8AC3E}">
        <p14:creationId xmlns:p14="http://schemas.microsoft.com/office/powerpoint/2010/main" val="13642241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hlinkClick r:id="rId3"/>
              </a:rPr>
              <a:t>https://www.rmjm.com/building-information-modelling-an-introduction-to-bim</a:t>
            </a:r>
            <a:endParaRPr lang="en-US" sz="1200" dirty="0"/>
          </a:p>
          <a:p>
            <a:r>
              <a:rPr lang="en-GB" dirty="0"/>
              <a:t>Better design: building proposals can be rigorously analysed, simulations performed quickly and performance benchmarked, enabling improved and innovative solutions. </a:t>
            </a:r>
          </a:p>
          <a:p>
            <a:r>
              <a:rPr lang="en-GB" dirty="0"/>
              <a:t>Controlled whole-life costs and environmental data: environmental performance is more predictable, and lifecycle costs are better understood.</a:t>
            </a:r>
          </a:p>
          <a:p>
            <a:r>
              <a:rPr lang="en-GB" dirty="0"/>
              <a:t>Better production quality: documentation output is flexible and exploits automation.</a:t>
            </a:r>
          </a:p>
          <a:p>
            <a:r>
              <a:rPr lang="en-GB" dirty="0"/>
              <a:t>Automated assembly: digital product data can be exploited in downstream processes and used for manufacturing and assembly of structural systems.</a:t>
            </a:r>
          </a:p>
          <a:p>
            <a:r>
              <a:rPr lang="en-GB" dirty="0"/>
              <a:t>Better customer service: proposals are better understood through accurate visualisation.</a:t>
            </a:r>
          </a:p>
          <a:p>
            <a:r>
              <a:rPr lang="en-GB" dirty="0"/>
              <a:t>Lifecycle data: requirements, design, construction and operational information can be used in facilities management.</a:t>
            </a:r>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22</a:t>
            </a:fld>
            <a:endParaRPr lang="en-GB"/>
          </a:p>
        </p:txBody>
      </p:sp>
    </p:spTree>
    <p:extLst>
      <p:ext uri="{BB962C8B-B14F-4D97-AF65-F5344CB8AC3E}">
        <p14:creationId xmlns:p14="http://schemas.microsoft.com/office/powerpoint/2010/main" val="186590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GB" sz="1200" kern="1200" dirty="0">
                <a:solidFill>
                  <a:schemeClr val="tx1"/>
                </a:solidFill>
                <a:effectLst/>
                <a:latin typeface="Arial" charset="0"/>
                <a:ea typeface="ＭＳ Ｐゴシック" charset="-128"/>
                <a:cs typeface="ＭＳ Ｐゴシック" charset="-128"/>
              </a:rPr>
              <a:t>Level 0 BIM</a:t>
            </a:r>
          </a:p>
          <a:p>
            <a:pPr fontAlgn="base"/>
            <a:r>
              <a:rPr lang="en-GB" sz="1200" kern="1200" dirty="0">
                <a:solidFill>
                  <a:schemeClr val="tx1"/>
                </a:solidFill>
                <a:effectLst/>
                <a:latin typeface="Arial" charset="0"/>
                <a:ea typeface="ＭＳ Ｐゴシック" charset="-128"/>
                <a:cs typeface="ＭＳ Ｐゴシック" charset="-128"/>
              </a:rPr>
              <a:t>Level 0 refers to no collaboration whatsoever. This level is generally in operation when using 2D CAD and working with drawings/digital prints.</a:t>
            </a:r>
          </a:p>
          <a:p>
            <a:pPr fontAlgn="base"/>
            <a:r>
              <a:rPr lang="en-GB" sz="1200" kern="1200" dirty="0">
                <a:solidFill>
                  <a:schemeClr val="tx1"/>
                </a:solidFill>
                <a:effectLst/>
                <a:latin typeface="Arial" charset="0"/>
                <a:ea typeface="ＭＳ Ｐゴシック" charset="-128"/>
                <a:cs typeface="ＭＳ Ｐゴシック" charset="-128"/>
              </a:rPr>
              <a:t>Level 1 BIM</a:t>
            </a:r>
          </a:p>
          <a:p>
            <a:pPr fontAlgn="base"/>
            <a:r>
              <a:rPr lang="en-GB" sz="1200" kern="1200" dirty="0">
                <a:solidFill>
                  <a:schemeClr val="tx1"/>
                </a:solidFill>
                <a:effectLst/>
                <a:latin typeface="Arial" charset="0"/>
                <a:ea typeface="ＭＳ Ｐゴシック" charset="-128"/>
                <a:cs typeface="ＭＳ Ｐゴシック" charset="-128"/>
              </a:rPr>
              <a:t>Level 1 usually means that 3D CAD is being used for concept work, while 2D CAD is used for drafting production information. A large number of firms are at level 1, which doesn’t tend to involve much collaboration, with each stakeholder publishing and managing their own data.</a:t>
            </a:r>
          </a:p>
          <a:p>
            <a:pPr fontAlgn="base"/>
            <a:r>
              <a:rPr lang="en-GB" sz="1200" kern="1200" dirty="0">
                <a:solidFill>
                  <a:schemeClr val="tx1"/>
                </a:solidFill>
                <a:effectLst/>
                <a:latin typeface="Arial" charset="0"/>
                <a:ea typeface="ＭＳ Ｐゴシック" charset="-128"/>
                <a:cs typeface="ＭＳ Ｐゴシック" charset="-128"/>
              </a:rPr>
              <a:t>Level 2 BIM</a:t>
            </a:r>
          </a:p>
          <a:p>
            <a:pPr fontAlgn="base"/>
            <a:r>
              <a:rPr lang="en-GB" sz="1200" kern="1200" dirty="0">
                <a:solidFill>
                  <a:schemeClr val="tx1"/>
                </a:solidFill>
                <a:effectLst/>
                <a:latin typeface="Arial" charset="0"/>
                <a:ea typeface="ＭＳ Ｐゴシック" charset="-128"/>
                <a:cs typeface="ＭＳ Ｐゴシック" charset="-128"/>
              </a:rPr>
              <a:t>In April 2016, it was made a mandatory requirement for all publicly tendered projects in the UK to operate a level 2 BIM. At level 2, all parties involved utilise 3D CAD models, and the way stakeholders exchange their data varies from other levels.</a:t>
            </a:r>
          </a:p>
          <a:p>
            <a:pPr fontAlgn="base"/>
            <a:r>
              <a:rPr lang="en-GB" sz="1200" kern="1200" dirty="0">
                <a:solidFill>
                  <a:schemeClr val="tx1"/>
                </a:solidFill>
                <a:effectLst/>
                <a:latin typeface="Arial" charset="0"/>
                <a:ea typeface="ＭＳ Ｐゴシック" charset="-128"/>
                <a:cs typeface="ＭＳ Ｐゴシック" charset="-128"/>
              </a:rPr>
              <a:t>Information is shared through a common file format, and all firms involved combine this with their own data. This saves time and costs, and reduces the need for rework.</a:t>
            </a:r>
          </a:p>
          <a:p>
            <a:pPr fontAlgn="base"/>
            <a:r>
              <a:rPr lang="en-GB" sz="1200" kern="1200" dirty="0">
                <a:solidFill>
                  <a:schemeClr val="tx1"/>
                </a:solidFill>
                <a:effectLst/>
                <a:latin typeface="Arial" charset="0"/>
                <a:ea typeface="ＭＳ Ｐゴシック" charset="-128"/>
                <a:cs typeface="ＭＳ Ｐゴシック" charset="-128"/>
              </a:rPr>
              <a:t>Level 3 BIM</a:t>
            </a:r>
          </a:p>
          <a:p>
            <a:pPr fontAlgn="base"/>
            <a:r>
              <a:rPr lang="en-GB" sz="1200" kern="1200" dirty="0">
                <a:solidFill>
                  <a:schemeClr val="tx1"/>
                </a:solidFill>
                <a:effectLst/>
                <a:latin typeface="Arial" charset="0"/>
                <a:ea typeface="ＭＳ Ｐゴシック" charset="-128"/>
                <a:cs typeface="ＭＳ Ｐゴシック" charset="-128"/>
              </a:rPr>
              <a:t>Level 3 means that everyone on the project uses one, shared project model instead of working on their own 3D model independently. This makes it the most collaborative level among the first four. This ‘open BIM’ approach exists in a central environment, making it easily accessible and editable by everyone.</a:t>
            </a:r>
          </a:p>
        </p:txBody>
      </p:sp>
      <p:sp>
        <p:nvSpPr>
          <p:cNvPr id="4" name="Slide Number Placeholder 3"/>
          <p:cNvSpPr>
            <a:spLocks noGrp="1"/>
          </p:cNvSpPr>
          <p:nvPr>
            <p:ph type="sldNum" sz="quarter" idx="5"/>
          </p:nvPr>
        </p:nvSpPr>
        <p:spPr/>
        <p:txBody>
          <a:bodyPr/>
          <a:lstStyle/>
          <a:p>
            <a:fld id="{1D847933-502B-D146-9428-3DDD196AD935}" type="slidenum">
              <a:rPr lang="en-GB" smtClean="0"/>
              <a:pPr/>
              <a:t>23</a:t>
            </a:fld>
            <a:endParaRPr lang="en-GB"/>
          </a:p>
        </p:txBody>
      </p:sp>
    </p:spTree>
    <p:extLst>
      <p:ext uri="{BB962C8B-B14F-4D97-AF65-F5344CB8AC3E}">
        <p14:creationId xmlns:p14="http://schemas.microsoft.com/office/powerpoint/2010/main" val="4160897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Arial" charset="0"/>
                <a:ea typeface="ＭＳ Ｐゴシック" charset="-128"/>
                <a:cs typeface="ＭＳ Ｐゴシック" charset="-128"/>
              </a:rPr>
              <a:t> </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21258661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sz="1200" kern="1200" dirty="0">
              <a:solidFill>
                <a:schemeClr val="tx1"/>
              </a:solidFill>
              <a:effectLst/>
              <a:latin typeface="Arial" charset="0"/>
              <a:ea typeface="ＭＳ Ｐゴシック" charset="-128"/>
              <a:cs typeface="ＭＳ Ｐゴシック" charset="-128"/>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26</a:t>
            </a:fld>
            <a:endParaRPr lang="en-GB"/>
          </a:p>
        </p:txBody>
      </p:sp>
    </p:spTree>
    <p:extLst>
      <p:ext uri="{BB962C8B-B14F-4D97-AF65-F5344CB8AC3E}">
        <p14:creationId xmlns:p14="http://schemas.microsoft.com/office/powerpoint/2010/main" val="41608978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Arial" charset="0"/>
              <a:ea typeface="ＭＳ Ｐゴシック" charset="-128"/>
              <a:cs typeface="ＭＳ Ｐゴシック" charset="-128"/>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27</a:t>
            </a:fld>
            <a:endParaRPr lang="en-GB"/>
          </a:p>
        </p:txBody>
      </p:sp>
    </p:spTree>
    <p:extLst>
      <p:ext uri="{BB962C8B-B14F-4D97-AF65-F5344CB8AC3E}">
        <p14:creationId xmlns:p14="http://schemas.microsoft.com/office/powerpoint/2010/main" val="35596466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Arial" charset="0"/>
              <a:ea typeface="ＭＳ Ｐゴシック" charset="-128"/>
              <a:cs typeface="ＭＳ Ｐゴシック" charset="-128"/>
            </a:endParaRPr>
          </a:p>
          <a:p>
            <a:endParaRPr lang="en-GB" sz="1200" b="0" i="0" kern="1200" dirty="0">
              <a:solidFill>
                <a:schemeClr val="tx1"/>
              </a:solidFill>
              <a:effectLst/>
              <a:latin typeface="Arial" charset="0"/>
              <a:ea typeface="ＭＳ Ｐゴシック" charset="-128"/>
              <a:cs typeface="ＭＳ Ｐゴシック" charset="-128"/>
            </a:endParaRPr>
          </a:p>
          <a:p>
            <a:endParaRPr lang="en-GB" sz="1200" b="0" i="0" kern="1200" dirty="0">
              <a:solidFill>
                <a:schemeClr val="tx1"/>
              </a:solidFill>
              <a:effectLst/>
              <a:latin typeface="Arial" charset="0"/>
              <a:ea typeface="ＭＳ Ｐゴシック" charset="-128"/>
              <a:cs typeface="ＭＳ Ｐゴシック" charset="-128"/>
            </a:endParaRPr>
          </a:p>
          <a:p>
            <a:endParaRPr lang="en-GB" sz="1200" b="0" i="0" kern="1200" dirty="0">
              <a:solidFill>
                <a:schemeClr val="tx1"/>
              </a:solidFill>
              <a:effectLst/>
              <a:latin typeface="Arial" charset="0"/>
              <a:ea typeface="ＭＳ Ｐゴシック" charset="-128"/>
              <a:cs typeface="ＭＳ Ｐゴシック" charset="-128"/>
            </a:endParaRPr>
          </a:p>
          <a:p>
            <a:endParaRPr lang="en-GB" sz="1200" b="0" i="0" kern="1200" dirty="0">
              <a:solidFill>
                <a:schemeClr val="tx1"/>
              </a:solidFill>
              <a:effectLst/>
              <a:latin typeface="Arial" charset="0"/>
              <a:ea typeface="ＭＳ Ｐゴシック" charset="-128"/>
              <a:cs typeface="ＭＳ Ｐゴシック" charset="-128"/>
            </a:endParaRPr>
          </a:p>
          <a:p>
            <a:endParaRPr lang="en-GB" sz="1200" b="0" i="0" kern="1200" dirty="0">
              <a:solidFill>
                <a:schemeClr val="tx1"/>
              </a:solidFill>
              <a:effectLst/>
              <a:latin typeface="Arial" charset="0"/>
              <a:ea typeface="ＭＳ Ｐゴシック" charset="-128"/>
              <a:cs typeface="ＭＳ Ｐゴシック" charset="-128"/>
            </a:endParaRPr>
          </a:p>
          <a:p>
            <a:endParaRPr lang="en-GB" sz="1200" b="0" i="0" kern="1200" dirty="0">
              <a:solidFill>
                <a:schemeClr val="tx1"/>
              </a:solidFill>
              <a:effectLst/>
              <a:latin typeface="Arial" charset="0"/>
              <a:ea typeface="ＭＳ Ｐゴシック" charset="-128"/>
              <a:cs typeface="ＭＳ Ｐゴシック" charset="-128"/>
            </a:endParaRPr>
          </a:p>
          <a:p>
            <a:endParaRPr lang="en-GB" sz="1200" b="0" i="0" kern="1200" dirty="0">
              <a:solidFill>
                <a:schemeClr val="tx1"/>
              </a:solidFill>
              <a:effectLst/>
              <a:latin typeface="Arial" charset="0"/>
              <a:ea typeface="ＭＳ Ｐゴシック" charset="-128"/>
              <a:cs typeface="ＭＳ Ｐゴシック" charset="-128"/>
            </a:endParaRPr>
          </a:p>
          <a:p>
            <a:endParaRPr lang="en-GB" sz="1200" b="0" i="0" kern="1200" dirty="0">
              <a:solidFill>
                <a:schemeClr val="tx1"/>
              </a:solidFill>
              <a:effectLst/>
              <a:latin typeface="Arial" charset="0"/>
              <a:ea typeface="ＭＳ Ｐゴシック" charset="-128"/>
              <a:cs typeface="ＭＳ Ｐゴシック" charset="-128"/>
            </a:endParaRPr>
          </a:p>
          <a:p>
            <a:endParaRPr lang="en-GB" sz="1200" b="0" i="0" kern="1200" dirty="0">
              <a:solidFill>
                <a:schemeClr val="tx1"/>
              </a:solidFill>
              <a:effectLst/>
              <a:latin typeface="Arial" charset="0"/>
              <a:ea typeface="ＭＳ Ｐゴシック" charset="-128"/>
              <a:cs typeface="ＭＳ Ｐゴシック" charset="-128"/>
            </a:endParaRPr>
          </a:p>
          <a:p>
            <a:r>
              <a:rPr lang="en-GB" sz="1200" b="0" i="0" kern="1200" dirty="0">
                <a:solidFill>
                  <a:schemeClr val="tx1"/>
                </a:solidFill>
                <a:effectLst/>
                <a:latin typeface="Arial" charset="0"/>
                <a:ea typeface="ＭＳ Ｐゴシック" charset="-128"/>
                <a:cs typeface="ＭＳ Ｐゴシック" charset="-128"/>
              </a:rPr>
              <a:t>The </a:t>
            </a:r>
            <a:r>
              <a:rPr lang="en-GB" sz="1200" b="0" i="0" u="none" strike="noStrike" kern="1200" dirty="0">
                <a:solidFill>
                  <a:schemeClr val="tx1"/>
                </a:solidFill>
                <a:effectLst/>
                <a:latin typeface="Arial" charset="0"/>
                <a:ea typeface="ＭＳ Ｐゴシック" charset="-128"/>
                <a:cs typeface="ＭＳ Ｐゴシック" charset="-128"/>
                <a:hlinkClick r:id="rId3" tooltip="Common data environment"/>
              </a:rPr>
              <a:t>common data environment</a:t>
            </a:r>
            <a:r>
              <a:rPr lang="en-GB" sz="1200" b="0" i="0" kern="1200" dirty="0">
                <a:solidFill>
                  <a:schemeClr val="tx1"/>
                </a:solidFill>
                <a:effectLst/>
                <a:latin typeface="Arial" charset="0"/>
                <a:ea typeface="ＭＳ Ｐゴシック" charset="-128"/>
                <a:cs typeface="ＭＳ Ｐゴシック" charset="-128"/>
              </a:rPr>
              <a:t> (CDE), is the </a:t>
            </a:r>
            <a:r>
              <a:rPr lang="en-GB" sz="1200" b="0" i="0" u="none" strike="noStrike" kern="1200" dirty="0">
                <a:solidFill>
                  <a:schemeClr val="tx1"/>
                </a:solidFill>
                <a:effectLst/>
                <a:latin typeface="Arial" charset="0"/>
                <a:ea typeface="ＭＳ Ｐゴシック" charset="-128"/>
                <a:cs typeface="ＭＳ Ｐゴシック" charset="-128"/>
                <a:hlinkClick r:id="rId4" tooltip="Single source"/>
              </a:rPr>
              <a:t>single source</a:t>
            </a:r>
            <a:r>
              <a:rPr lang="en-GB" sz="1200" b="0" i="0" kern="1200" dirty="0">
                <a:solidFill>
                  <a:schemeClr val="tx1"/>
                </a:solidFill>
                <a:effectLst/>
                <a:latin typeface="Arial" charset="0"/>
                <a:ea typeface="ＭＳ Ｐゴシック" charset="-128"/>
                <a:cs typeface="ＭＳ Ｐゴシック" charset="-128"/>
              </a:rPr>
              <a:t> of </a:t>
            </a:r>
            <a:r>
              <a:rPr lang="en-GB" sz="1200" b="0" i="0" u="none" strike="noStrike" kern="1200" dirty="0">
                <a:solidFill>
                  <a:schemeClr val="tx1"/>
                </a:solidFill>
                <a:effectLst/>
                <a:latin typeface="Arial" charset="0"/>
                <a:ea typeface="ＭＳ Ｐゴシック" charset="-128"/>
                <a:cs typeface="ＭＳ Ｐゴシック" charset="-128"/>
                <a:hlinkClick r:id="rId5" tooltip="Information"/>
              </a:rPr>
              <a:t>information</a:t>
            </a:r>
            <a:r>
              <a:rPr lang="en-GB" sz="1200" b="0" i="0" kern="1200" dirty="0">
                <a:solidFill>
                  <a:schemeClr val="tx1"/>
                </a:solidFill>
                <a:effectLst/>
                <a:latin typeface="Arial" charset="0"/>
                <a:ea typeface="ＭＳ Ｐゴシック" charset="-128"/>
                <a:cs typeface="ＭＳ Ｐゴシック" charset="-128"/>
              </a:rPr>
              <a:t> used to collect, manage and disseminate documentation, the graphical </a:t>
            </a:r>
            <a:r>
              <a:rPr lang="en-GB" sz="1200" b="0" i="0" u="none" strike="noStrike" kern="1200" dirty="0">
                <a:solidFill>
                  <a:schemeClr val="tx1"/>
                </a:solidFill>
                <a:effectLst/>
                <a:latin typeface="Arial" charset="0"/>
                <a:ea typeface="ＭＳ Ｐゴシック" charset="-128"/>
                <a:cs typeface="ＭＳ Ｐゴシック" charset="-128"/>
                <a:hlinkClick r:id="rId6" tooltip="Model"/>
              </a:rPr>
              <a:t>model</a:t>
            </a:r>
            <a:r>
              <a:rPr lang="en-GB" sz="1200" b="0" i="0" kern="1200" dirty="0">
                <a:solidFill>
                  <a:schemeClr val="tx1"/>
                </a:solidFill>
                <a:effectLst/>
                <a:latin typeface="Arial" charset="0"/>
                <a:ea typeface="ＭＳ Ｐゴシック" charset="-128"/>
                <a:cs typeface="ＭＳ Ｐゴシック" charset="-128"/>
              </a:rPr>
              <a:t> and non-graphical </a:t>
            </a:r>
            <a:r>
              <a:rPr lang="en-GB" sz="1200" b="0" i="0" u="none" strike="noStrike" kern="1200" dirty="0">
                <a:solidFill>
                  <a:schemeClr val="tx1"/>
                </a:solidFill>
                <a:effectLst/>
                <a:latin typeface="Arial" charset="0"/>
                <a:ea typeface="ＭＳ Ｐゴシック" charset="-128"/>
                <a:cs typeface="ＭＳ Ｐゴシック" charset="-128"/>
                <a:hlinkClick r:id="rId7" tooltip="Datum"/>
              </a:rPr>
              <a:t>data</a:t>
            </a:r>
            <a:r>
              <a:rPr lang="en-GB" sz="1200" b="0" i="0" kern="1200" dirty="0">
                <a:solidFill>
                  <a:schemeClr val="tx1"/>
                </a:solidFill>
                <a:effectLst/>
                <a:latin typeface="Arial" charset="0"/>
                <a:ea typeface="ＭＳ Ｐゴシック" charset="-128"/>
                <a:cs typeface="ＭＳ Ｐゴシック" charset="-128"/>
              </a:rPr>
              <a:t> for the whole </a:t>
            </a:r>
            <a:r>
              <a:rPr lang="en-GB" sz="1200" b="0" i="0" u="none" strike="noStrike" kern="1200" dirty="0">
                <a:solidFill>
                  <a:schemeClr val="tx1"/>
                </a:solidFill>
                <a:effectLst/>
                <a:latin typeface="Arial" charset="0"/>
                <a:ea typeface="ＭＳ Ｐゴシック" charset="-128"/>
                <a:cs typeface="ＭＳ Ｐゴシック" charset="-128"/>
                <a:hlinkClick r:id="rId8" tooltip="Project team"/>
              </a:rPr>
              <a:t>project team</a:t>
            </a:r>
            <a:r>
              <a:rPr lang="en-GB" sz="1200" b="0" i="0" kern="1200" dirty="0">
                <a:solidFill>
                  <a:schemeClr val="tx1"/>
                </a:solidFill>
                <a:effectLst/>
                <a:latin typeface="Arial" charset="0"/>
                <a:ea typeface="ＭＳ Ｐゴシック" charset="-128"/>
                <a:cs typeface="ＭＳ Ｐゴシック" charset="-128"/>
              </a:rPr>
              <a:t> (i.e. all </a:t>
            </a:r>
            <a:r>
              <a:rPr lang="en-GB" sz="1200" b="0" i="0" u="none" strike="noStrike" kern="1200" dirty="0">
                <a:solidFill>
                  <a:schemeClr val="tx1"/>
                </a:solidFill>
                <a:effectLst/>
                <a:latin typeface="Arial" charset="0"/>
                <a:ea typeface="ＭＳ Ｐゴシック" charset="-128"/>
                <a:cs typeface="ＭＳ Ｐゴシック" charset="-128"/>
                <a:hlinkClick r:id="rId9" tooltip="Project information"/>
              </a:rPr>
              <a:t>project information</a:t>
            </a:r>
            <a:r>
              <a:rPr lang="en-GB" sz="1200" b="0" i="0" kern="1200" dirty="0">
                <a:solidFill>
                  <a:schemeClr val="tx1"/>
                </a:solidFill>
                <a:effectLst/>
                <a:latin typeface="Arial" charset="0"/>
                <a:ea typeface="ＭＳ Ｐゴシック" charset="-128"/>
                <a:cs typeface="ＭＳ Ｐゴシック" charset="-128"/>
              </a:rPr>
              <a:t> whether created in a </a:t>
            </a:r>
            <a:r>
              <a:rPr lang="en-GB" sz="1200" b="0" i="0" u="none" strike="noStrike" kern="1200" dirty="0">
                <a:solidFill>
                  <a:schemeClr val="tx1"/>
                </a:solidFill>
                <a:effectLst/>
                <a:latin typeface="Arial" charset="0"/>
                <a:ea typeface="ＭＳ Ｐゴシック" charset="-128"/>
                <a:cs typeface="ＭＳ Ｐゴシック" charset="-128"/>
                <a:hlinkClick r:id="rId10" tooltip="Bim"/>
              </a:rPr>
              <a:t>BIM</a:t>
            </a:r>
            <a:r>
              <a:rPr lang="en-GB" sz="1200" b="0" i="0" kern="1200" dirty="0">
                <a:solidFill>
                  <a:schemeClr val="tx1"/>
                </a:solidFill>
                <a:effectLst/>
                <a:latin typeface="Arial" charset="0"/>
                <a:ea typeface="ＭＳ Ｐゴシック" charset="-128"/>
                <a:cs typeface="ＭＳ Ｐゴシック" charset="-128"/>
              </a:rPr>
              <a:t> </a:t>
            </a:r>
            <a:r>
              <a:rPr lang="en-GB" sz="1200" b="0" i="0" u="none" strike="noStrike" kern="1200" dirty="0">
                <a:solidFill>
                  <a:schemeClr val="tx1"/>
                </a:solidFill>
                <a:effectLst/>
                <a:latin typeface="Arial" charset="0"/>
                <a:ea typeface="ＭＳ Ｐゴシック" charset="-128"/>
                <a:cs typeface="ＭＳ Ｐゴシック" charset="-128"/>
                <a:hlinkClick r:id="rId11" tooltip="Environment"/>
              </a:rPr>
              <a:t>environment</a:t>
            </a:r>
            <a:r>
              <a:rPr lang="en-GB" sz="1200" b="0" i="0" kern="1200" dirty="0">
                <a:solidFill>
                  <a:schemeClr val="tx1"/>
                </a:solidFill>
                <a:effectLst/>
                <a:latin typeface="Arial" charset="0"/>
                <a:ea typeface="ＭＳ Ｐゴシック" charset="-128"/>
                <a:cs typeface="ＭＳ Ｐゴシック" charset="-128"/>
              </a:rPr>
              <a:t> or in a conventional </a:t>
            </a:r>
            <a:r>
              <a:rPr lang="en-GB" sz="1200" b="0" i="0" u="none" strike="noStrike" kern="1200" dirty="0">
                <a:solidFill>
                  <a:schemeClr val="tx1"/>
                </a:solidFill>
                <a:effectLst/>
                <a:latin typeface="Arial" charset="0"/>
                <a:ea typeface="ＭＳ Ｐゴシック" charset="-128"/>
                <a:cs typeface="ＭＳ Ｐゴシック" charset="-128"/>
                <a:hlinkClick r:id="rId7" tooltip="Datum"/>
              </a:rPr>
              <a:t>data</a:t>
            </a:r>
            <a:r>
              <a:rPr lang="en-GB" sz="1200" b="0" i="0" kern="1200" dirty="0">
                <a:solidFill>
                  <a:schemeClr val="tx1"/>
                </a:solidFill>
                <a:effectLst/>
                <a:latin typeface="Arial" charset="0"/>
                <a:ea typeface="ＭＳ Ｐゴシック" charset="-128"/>
                <a:cs typeface="ＭＳ Ｐゴシック" charset="-128"/>
              </a:rPr>
              <a:t> format</a:t>
            </a:r>
          </a:p>
          <a:p>
            <a:r>
              <a:rPr lang="en-US" dirty="0"/>
              <a:t>https://</a:t>
            </a:r>
            <a:r>
              <a:rPr lang="en-US" dirty="0" err="1"/>
              <a:t>www.designingbuildings.co.uk</a:t>
            </a:r>
            <a:r>
              <a:rPr lang="en-US" dirty="0"/>
              <a:t>/wiki/</a:t>
            </a:r>
            <a:r>
              <a:rPr lang="en-US" dirty="0" err="1"/>
              <a:t>Common_data_environment_CDE</a:t>
            </a:r>
            <a:endParaRPr lang="en-US" dirty="0"/>
          </a:p>
          <a:p>
            <a:endParaRPr lang="en-US" dirty="0"/>
          </a:p>
          <a:p>
            <a:r>
              <a:rPr lang="en-US" dirty="0"/>
              <a:t>https://</a:t>
            </a:r>
            <a:r>
              <a:rPr lang="en-US" dirty="0" err="1"/>
              <a:t>www.planbim.io</a:t>
            </a:r>
            <a:r>
              <a:rPr lang="en-US" dirty="0"/>
              <a:t>/blog/2020/04/07/the-top-5-common-data-environments-cde-for-bim/</a:t>
            </a:r>
          </a:p>
          <a:p>
            <a:r>
              <a:rPr lang="en-US" dirty="0"/>
              <a:t>Software examples on cloud </a:t>
            </a:r>
          </a:p>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28</a:t>
            </a:fld>
            <a:endParaRPr lang="en-GB"/>
          </a:p>
        </p:txBody>
      </p:sp>
    </p:spTree>
    <p:extLst>
      <p:ext uri="{BB962C8B-B14F-4D97-AF65-F5344CB8AC3E}">
        <p14:creationId xmlns:p14="http://schemas.microsoft.com/office/powerpoint/2010/main" val="27324799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Arial" charset="0"/>
              <a:ea typeface="ＭＳ Ｐゴシック" charset="-128"/>
              <a:cs typeface="ＭＳ Ｐゴシック" charset="-128"/>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29</a:t>
            </a:fld>
            <a:endParaRPr lang="en-GB"/>
          </a:p>
        </p:txBody>
      </p:sp>
    </p:spTree>
    <p:extLst>
      <p:ext uri="{BB962C8B-B14F-4D97-AF65-F5344CB8AC3E}">
        <p14:creationId xmlns:p14="http://schemas.microsoft.com/office/powerpoint/2010/main" val="29077674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30</a:t>
            </a:fld>
            <a:endParaRPr lang="en-GB"/>
          </a:p>
        </p:txBody>
      </p:sp>
    </p:spTree>
    <p:extLst>
      <p:ext uri="{BB962C8B-B14F-4D97-AF65-F5344CB8AC3E}">
        <p14:creationId xmlns:p14="http://schemas.microsoft.com/office/powerpoint/2010/main" val="37758608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Arial" charset="0"/>
              <a:ea typeface="ＭＳ Ｐゴシック" charset="-128"/>
              <a:cs typeface="ＭＳ Ｐゴシック" charset="-128"/>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31</a:t>
            </a:fld>
            <a:endParaRPr lang="en-GB"/>
          </a:p>
        </p:txBody>
      </p:sp>
    </p:spTree>
    <p:extLst>
      <p:ext uri="{BB962C8B-B14F-4D97-AF65-F5344CB8AC3E}">
        <p14:creationId xmlns:p14="http://schemas.microsoft.com/office/powerpoint/2010/main" val="36655311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34</a:t>
            </a:fld>
            <a:endParaRPr lang="en-GB"/>
          </a:p>
        </p:txBody>
      </p:sp>
    </p:spTree>
    <p:extLst>
      <p:ext uri="{BB962C8B-B14F-4D97-AF65-F5344CB8AC3E}">
        <p14:creationId xmlns:p14="http://schemas.microsoft.com/office/powerpoint/2010/main" val="26761048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Arial" charset="0"/>
              <a:ea typeface="ＭＳ Ｐゴシック" charset="-128"/>
              <a:cs typeface="ＭＳ Ｐゴシック" charset="-128"/>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35</a:t>
            </a:fld>
            <a:endParaRPr lang="en-GB"/>
          </a:p>
        </p:txBody>
      </p:sp>
    </p:spTree>
    <p:extLst>
      <p:ext uri="{BB962C8B-B14F-4D97-AF65-F5344CB8AC3E}">
        <p14:creationId xmlns:p14="http://schemas.microsoft.com/office/powerpoint/2010/main" val="37758608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36</a:t>
            </a:fld>
            <a:endParaRPr lang="en-GB"/>
          </a:p>
        </p:txBody>
      </p:sp>
    </p:spTree>
    <p:extLst>
      <p:ext uri="{BB962C8B-B14F-4D97-AF65-F5344CB8AC3E}">
        <p14:creationId xmlns:p14="http://schemas.microsoft.com/office/powerpoint/2010/main" val="30545686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GB" dirty="0"/>
            </a:br>
            <a:endParaRPr lang="en-GB" sz="1200" b="0" i="0" kern="1200" dirty="0">
              <a:solidFill>
                <a:schemeClr val="tx1"/>
              </a:solidFill>
              <a:effectLst/>
              <a:latin typeface="Arial" charset="0"/>
              <a:ea typeface="ＭＳ Ｐゴシック" charset="-128"/>
            </a:endParaRPr>
          </a:p>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37</a:t>
            </a:fld>
            <a:endParaRPr lang="en-GB"/>
          </a:p>
        </p:txBody>
      </p:sp>
    </p:spTree>
    <p:extLst>
      <p:ext uri="{BB962C8B-B14F-4D97-AF65-F5344CB8AC3E}">
        <p14:creationId xmlns:p14="http://schemas.microsoft.com/office/powerpoint/2010/main" val="22996935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35940707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b="0" i="0" kern="1200" dirty="0">
              <a:solidFill>
                <a:schemeClr val="tx1"/>
              </a:solidFill>
              <a:effectLst/>
              <a:latin typeface="Arial" charset="0"/>
              <a:ea typeface="ＭＳ Ｐゴシック" charset="-128"/>
              <a:cs typeface="ＭＳ Ｐゴシック" charset="-128"/>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38</a:t>
            </a:fld>
            <a:endParaRPr lang="en-GB"/>
          </a:p>
        </p:txBody>
      </p:sp>
    </p:spTree>
    <p:extLst>
      <p:ext uri="{BB962C8B-B14F-4D97-AF65-F5344CB8AC3E}">
        <p14:creationId xmlns:p14="http://schemas.microsoft.com/office/powerpoint/2010/main" val="50052114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Arial" charset="0"/>
              <a:ea typeface="ＭＳ Ｐゴシック" charset="-128"/>
              <a:cs typeface="ＭＳ Ｐゴシック" charset="-128"/>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39</a:t>
            </a:fld>
            <a:endParaRPr lang="en-GB"/>
          </a:p>
        </p:txBody>
      </p:sp>
    </p:spTree>
    <p:extLst>
      <p:ext uri="{BB962C8B-B14F-4D97-AF65-F5344CB8AC3E}">
        <p14:creationId xmlns:p14="http://schemas.microsoft.com/office/powerpoint/2010/main" val="8883283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230337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sz="1200" kern="1200" dirty="0">
              <a:solidFill>
                <a:schemeClr val="tx1"/>
              </a:solidFill>
              <a:effectLst/>
              <a:latin typeface="Arial" charset="0"/>
              <a:ea typeface="ＭＳ Ｐゴシック" charset="-128"/>
              <a:cs typeface="ＭＳ Ｐゴシック" charset="-128"/>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13642241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37758608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17261992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4550421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do we mean by emerging technologies?</a:t>
            </a:r>
          </a:p>
          <a:p>
            <a:r>
              <a:rPr lang="en-US" dirty="0"/>
              <a:t>Task: internet search on the headings.</a:t>
            </a:r>
          </a:p>
          <a:p>
            <a:endParaRPr lang="en-US" dirty="0"/>
          </a:p>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20446849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a:t>Click to edit Master title style</a:t>
            </a:r>
            <a:endParaRPr lang="en-GB"/>
          </a:p>
        </p:txBody>
      </p:sp>
      <p:sp>
        <p:nvSpPr>
          <p:cNvPr id="5" name="Content Placeholder 4"/>
          <p:cNvSpPr>
            <a:spLocks noGrp="1"/>
          </p:cNvSpPr>
          <p:nvPr>
            <p:ph sz="quarter" idx="10"/>
          </p:nvPr>
        </p:nvSpPr>
        <p:spPr>
          <a:xfrm>
            <a:off x="457200" y="1512000"/>
            <a:ext cx="8229600" cy="4248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a:t>Click to edit Master title style</a:t>
            </a:r>
            <a:endParaRPr lang="en-GB"/>
          </a:p>
        </p:txBody>
      </p:sp>
      <p:sp>
        <p:nvSpPr>
          <p:cNvPr id="5" name="Content Placeholder 4"/>
          <p:cNvSpPr>
            <a:spLocks noGrp="1"/>
          </p:cNvSpPr>
          <p:nvPr>
            <p:ph sz="quarter" idx="10"/>
          </p:nvPr>
        </p:nvSpPr>
        <p:spPr>
          <a:xfrm>
            <a:off x="457200" y="1512000"/>
            <a:ext cx="8229600" cy="4248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image" Target="../media/image2.emf"/></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theme" Target="../theme/theme3.xml"/><Relationship Id="rId1" Type="http://schemas.openxmlformats.org/officeDocument/2006/relationships/slideLayout" Target="../slideLayouts/slideLayout3.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GB" sz="900" kern="1200" baseline="0" dirty="0">
                <a:solidFill>
                  <a:schemeClr val="tx1"/>
                </a:solidFill>
                <a:latin typeface="Arial" pitchFamily="-105" charset="0"/>
                <a:ea typeface="ＭＳ Ｐゴシック" pitchFamily="-105" charset="-128"/>
              </a:rPr>
              <a:t>2021 City and Guilds of London Institute</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15</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title style</a:t>
            </a:r>
            <a:endParaRPr lang="en-US"/>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872291"/>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GB" sz="900" kern="1200" baseline="0" dirty="0">
                <a:solidFill>
                  <a:schemeClr val="tx1"/>
                </a:solidFill>
                <a:latin typeface="Arial" pitchFamily="-105" charset="0"/>
                <a:ea typeface="ＭＳ Ｐゴシック" pitchFamily="-105" charset="-128"/>
              </a:rPr>
              <a:t>2021 City and Guilds of London Institute</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9</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title style</a:t>
            </a:r>
            <a:endParaRPr lang="en-US"/>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a:p>
            <a:pPr lvl="4"/>
            <a:endParaRPr lang="en-GB"/>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4"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GB" sz="900" kern="1200" baseline="0" dirty="0">
                <a:solidFill>
                  <a:schemeClr val="tx1"/>
                </a:solidFill>
                <a:latin typeface="Arial" pitchFamily="-105" charset="0"/>
                <a:ea typeface="ＭＳ Ｐゴシック" pitchFamily="-105" charset="-128"/>
              </a:rPr>
              <a:t>2021 City and Guilds of London Institute</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8</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6"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20.jpeg"/><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Layout" Target="../slideLayouts/slideLayout1.xml"/><Relationship Id="rId1" Type="http://schemas.openxmlformats.org/officeDocument/2006/relationships/video" Target="https://www.youtube.com/embed/YxGY2Nz9Nws?feature=oembed"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hyperlink" Target="https://www.rmjm.com/building-information-modelling-an-introduction-to-bim/"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rmjm.com/building-information-modelling-an-introduction-to-bim/"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hyperlink" Target="NULL"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8" Type="http://schemas.openxmlformats.org/officeDocument/2006/relationships/hyperlink" Target="https://youtu.be/EJbn16ww8Yw" TargetMode="External"/><Relationship Id="rId3" Type="http://schemas.openxmlformats.org/officeDocument/2006/relationships/hyperlink" Target="https://www.autodesk.com/bim-360/" TargetMode="External"/><Relationship Id="rId7" Type="http://schemas.openxmlformats.org/officeDocument/2006/relationships/hyperlink" Target="https://www.bimplus.net/en/" TargetMode="External"/><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hyperlink" Target="http://www.procore.com/" TargetMode="External"/><Relationship Id="rId5" Type="http://schemas.openxmlformats.org/officeDocument/2006/relationships/hyperlink" Target="https://www.bentley.com/en/products/brands/projectwise" TargetMode="External"/><Relationship Id="rId4" Type="http://schemas.openxmlformats.org/officeDocument/2006/relationships/hyperlink" Target="https://connect.trimble.com/"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mckinsey.com/~/media/McKinsey/Industries/Capital%20Projects%20and%20Infrastructure/Our%20Insights/Imagining%20constructions%20digital%20future/Imagining-constructions-digital-future.pdf"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hyperlink" Target="https://www.thenbs.com/authors/dr-stephen-hamil" TargetMode="External"/><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hyperlink" Target="https://cic.org.uk/admin/resources/bim-protocol-2nd-edition-2.pdf" TargetMode="External"/><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video" Target="https://www.youtube.com/embed/s1yN-LMs_jU?feature=oembed" TargetMode="External"/><Relationship Id="rId4" Type="http://schemas.openxmlformats.org/officeDocument/2006/relationships/image" Target="../media/image8.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hyperlink" Target="https://www.rmjm.com/building-information-modelling-an-introduction-to-bim/"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a:ea typeface="ＭＳ Ｐゴシック" pitchFamily="-105" charset="-128"/>
              <a:cs typeface="ＭＳ Ｐゴシック" pitchFamily="-105" charset="-128"/>
            </a:endParaRPr>
          </a:p>
          <a:p>
            <a:pPr marL="0" indent="0" eaLnBrk="1" hangingPunct="1"/>
            <a:endParaRPr b="1">
              <a:ea typeface="ＭＳ Ｐゴシック" pitchFamily="-105" charset="-128"/>
              <a:cs typeface="ＭＳ Ｐゴシック" pitchFamily="-105" charset="-128"/>
            </a:endParaRPr>
          </a:p>
          <a:p>
            <a:pPr marL="0" indent="0" algn="ctr" eaLnBrk="1" hangingPunct="1"/>
            <a:r>
              <a:rPr sz="660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106: Introduction to emerging technologies in construction and the built </a:t>
            </a:r>
            <a:r>
              <a:rPr lang="en-GB" sz="2400" b="1"/>
              <a:t>environment sector</a:t>
            </a:r>
            <a:endParaRPr lang="en-GB" sz="2400" b="1" dirty="0"/>
          </a:p>
        </p:txBody>
      </p:sp>
      <p:sp>
        <p:nvSpPr>
          <p:cNvPr id="2053" name="Rectangle 15"/>
          <p:cNvSpPr>
            <a:spLocks noGrp="1" noChangeArrowheads="1"/>
          </p:cNvSpPr>
          <p:nvPr>
            <p:ph type="title"/>
          </p:nvPr>
        </p:nvSpPr>
        <p:spPr>
          <a:xfrm>
            <a:off x="457200" y="3429000"/>
            <a:ext cx="8153400" cy="2030400"/>
          </a:xfrm>
        </p:spPr>
        <p:txBody>
          <a:bodyPr anchor="t"/>
          <a:lstStyle/>
          <a:p>
            <a:pPr eaLnBrk="1" hangingPunct="1"/>
            <a:r>
              <a:rPr lang="en-GB" dirty="0">
                <a:ea typeface="ＭＳ Ｐゴシック" pitchFamily="-105" charset="-128"/>
                <a:cs typeface="ＭＳ Ｐゴシック" pitchFamily="-105" charset="-128"/>
              </a:rPr>
              <a:t>PowerPoint 1: Introduction to the unit - </a:t>
            </a:r>
            <a:r>
              <a:rPr lang="cy-GB" dirty="0">
                <a:solidFill>
                  <a:srgbClr val="C00000"/>
                </a:solidFill>
              </a:rPr>
              <a:t>Cyflwyniad i’r uned</a:t>
            </a:r>
            <a:endParaRPr lang="en-GB" dirty="0">
              <a:solidFill>
                <a:srgbClr val="C00000"/>
              </a:solidFill>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Emerging technologies and materials in construction</a:t>
            </a:r>
            <a:endParaRPr lang="en-US" b="0"/>
          </a:p>
        </p:txBody>
      </p:sp>
      <p:sp>
        <p:nvSpPr>
          <p:cNvPr id="3" name="Content Placeholder 2"/>
          <p:cNvSpPr>
            <a:spLocks noGrp="1"/>
          </p:cNvSpPr>
          <p:nvPr>
            <p:ph sz="quarter" idx="10"/>
          </p:nvPr>
        </p:nvSpPr>
        <p:spPr>
          <a:xfrm>
            <a:off x="457200" y="2088716"/>
            <a:ext cx="8229600" cy="3671284"/>
          </a:xfrm>
        </p:spPr>
        <p:txBody>
          <a:bodyPr/>
          <a:lstStyle/>
          <a:p>
            <a:pPr lvl="3">
              <a:defRPr/>
            </a:pPr>
            <a:r>
              <a:rPr lang="en-US" dirty="0">
                <a:ea typeface="ＭＳ Ｐゴシック"/>
              </a:rPr>
              <a:t>Evolving materials include:</a:t>
            </a:r>
          </a:p>
          <a:p>
            <a:pPr lvl="4">
              <a:defRPr/>
            </a:pPr>
            <a:r>
              <a:rPr lang="en-US" dirty="0">
                <a:ea typeface="ＭＳ Ｐゴシック"/>
              </a:rPr>
              <a:t>Graphene</a:t>
            </a:r>
          </a:p>
          <a:p>
            <a:pPr lvl="4">
              <a:defRPr/>
            </a:pPr>
            <a:r>
              <a:rPr lang="en-US" dirty="0">
                <a:ea typeface="ＭＳ Ｐゴシック"/>
              </a:rPr>
              <a:t>Surface coverings</a:t>
            </a:r>
          </a:p>
          <a:p>
            <a:pPr lvl="4">
              <a:defRPr/>
            </a:pPr>
            <a:r>
              <a:rPr lang="en-US" dirty="0">
                <a:ea typeface="ＭＳ Ｐゴシック"/>
              </a:rPr>
              <a:t>Ventilated building materials</a:t>
            </a:r>
          </a:p>
          <a:p>
            <a:pPr lvl="4">
              <a:defRPr/>
            </a:pPr>
            <a:r>
              <a:rPr lang="en-US" b="1" dirty="0">
                <a:solidFill>
                  <a:srgbClr val="0077E3"/>
                </a:solidFill>
                <a:ea typeface="ＭＳ Ｐゴシック"/>
              </a:rPr>
              <a:t>Liquid roof - </a:t>
            </a:r>
            <a:r>
              <a:rPr lang="cy-GB" b="1" dirty="0">
                <a:solidFill>
                  <a:srgbClr val="C00000"/>
                </a:solidFill>
              </a:rPr>
              <a:t>To hylif</a:t>
            </a:r>
            <a:endParaRPr lang="en-US" b="1" dirty="0">
              <a:solidFill>
                <a:srgbClr val="C00000"/>
              </a:solidFill>
              <a:ea typeface="ＭＳ Ｐゴシック"/>
            </a:endParaRPr>
          </a:p>
          <a:p>
            <a:pPr lvl="4">
              <a:defRPr/>
            </a:pPr>
            <a:r>
              <a:rPr lang="en-US" dirty="0">
                <a:ea typeface="ＭＳ Ｐゴシック"/>
              </a:rPr>
              <a:t>Transparent aluminum</a:t>
            </a:r>
          </a:p>
          <a:p>
            <a:pPr lvl="4">
              <a:defRPr/>
            </a:pPr>
            <a:r>
              <a:rPr lang="en-US" dirty="0">
                <a:ea typeface="ＭＳ Ｐゴシック"/>
              </a:rPr>
              <a:t>Self-healing concrete</a:t>
            </a:r>
          </a:p>
          <a:p>
            <a:pPr lvl="4">
              <a:defRPr/>
            </a:pPr>
            <a:endParaRPr lang="en-US" dirty="0"/>
          </a:p>
        </p:txBody>
      </p:sp>
      <p:pic>
        <p:nvPicPr>
          <p:cNvPr id="5" name="Picture 4" descr="A picture containing accessory, necklet&#10;&#10;Description automatically generated">
            <a:extLst>
              <a:ext uri="{FF2B5EF4-FFF2-40B4-BE49-F238E27FC236}">
                <a16:creationId xmlns:a16="http://schemas.microsoft.com/office/drawing/2014/main" id="{6C336277-6902-4134-98A3-C31469486273}"/>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439265" y="2088716"/>
            <a:ext cx="3819832" cy="2680567"/>
          </a:xfrm>
          <a:prstGeom prst="rect">
            <a:avLst/>
          </a:prstGeom>
        </p:spPr>
      </p:pic>
    </p:spTree>
    <p:extLst>
      <p:ext uri="{BB962C8B-B14F-4D97-AF65-F5344CB8AC3E}">
        <p14:creationId xmlns:p14="http://schemas.microsoft.com/office/powerpoint/2010/main" val="18691125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Off-site construction - </a:t>
            </a:r>
            <a:r>
              <a:rPr lang="cy-GB" b="0" dirty="0">
                <a:solidFill>
                  <a:srgbClr val="C00000"/>
                </a:solidFill>
              </a:rPr>
              <a:t>Adeiladu oddi ar y safle</a:t>
            </a:r>
            <a:br>
              <a:rPr lang="cy-GB" b="0" dirty="0"/>
            </a:br>
            <a:br>
              <a:rPr lang="en-US" b="0" dirty="0"/>
            </a:br>
            <a:endParaRPr lang="en-US" b="0" dirty="0"/>
          </a:p>
        </p:txBody>
      </p:sp>
      <p:sp>
        <p:nvSpPr>
          <p:cNvPr id="3" name="Content Placeholder 2"/>
          <p:cNvSpPr>
            <a:spLocks noGrp="1"/>
          </p:cNvSpPr>
          <p:nvPr>
            <p:ph sz="quarter" idx="10"/>
          </p:nvPr>
        </p:nvSpPr>
        <p:spPr>
          <a:xfrm>
            <a:off x="966019" y="4942523"/>
            <a:ext cx="7211962" cy="818832"/>
          </a:xfrm>
        </p:spPr>
        <p:txBody>
          <a:bodyPr/>
          <a:lstStyle/>
          <a:p>
            <a:pPr marL="0" lvl="3" indent="0">
              <a:buNone/>
              <a:defRPr/>
            </a:pPr>
            <a:r>
              <a:rPr lang="en-US" dirty="0">
                <a:ea typeface="ＭＳ Ｐゴシック"/>
              </a:rPr>
              <a:t>The pre-assembly of elements, components or modules in a factory, before installation on-site. Also known as prefabrication or off-site manufacturing, it is an element of modern method of construction (MMC). </a:t>
            </a:r>
          </a:p>
        </p:txBody>
      </p:sp>
      <p:pic>
        <p:nvPicPr>
          <p:cNvPr id="5" name="Picture 4" descr="A picture containing text, outdoor&#10;&#10;Description automatically generated">
            <a:extLst>
              <a:ext uri="{FF2B5EF4-FFF2-40B4-BE49-F238E27FC236}">
                <a16:creationId xmlns:a16="http://schemas.microsoft.com/office/drawing/2014/main" id="{2219D2B2-884C-490F-92C9-3E51C9C7797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17639" y="1490070"/>
            <a:ext cx="6843252" cy="3379683"/>
          </a:xfrm>
          <a:prstGeom prst="rect">
            <a:avLst/>
          </a:prstGeom>
        </p:spPr>
      </p:pic>
    </p:spTree>
    <p:extLst>
      <p:ext uri="{BB962C8B-B14F-4D97-AF65-F5344CB8AC3E}">
        <p14:creationId xmlns:p14="http://schemas.microsoft.com/office/powerpoint/2010/main" val="4894055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The benefits of off-site construction </a:t>
            </a:r>
            <a:br>
              <a:rPr lang="en-US" b="0" dirty="0"/>
            </a:br>
            <a:endParaRPr lang="en-US" b="0" dirty="0"/>
          </a:p>
        </p:txBody>
      </p:sp>
      <p:sp>
        <p:nvSpPr>
          <p:cNvPr id="3" name="Content Placeholder 2"/>
          <p:cNvSpPr>
            <a:spLocks noGrp="1"/>
          </p:cNvSpPr>
          <p:nvPr>
            <p:ph sz="quarter" idx="10"/>
          </p:nvPr>
        </p:nvSpPr>
        <p:spPr>
          <a:xfrm>
            <a:off x="4572000" y="6307786"/>
            <a:ext cx="3934869" cy="527904"/>
          </a:xfrm>
        </p:spPr>
        <p:txBody>
          <a:bodyPr/>
          <a:lstStyle/>
          <a:p>
            <a:pPr marL="0" lvl="8" indent="0" algn="ctr" eaLnBrk="0" hangingPunct="0">
              <a:lnSpc>
                <a:spcPts val="1200"/>
              </a:lnSpc>
              <a:spcBef>
                <a:spcPts val="0"/>
              </a:spcBef>
              <a:spcAft>
                <a:spcPts val="0"/>
              </a:spcAft>
              <a:buNone/>
            </a:pPr>
            <a:endParaRPr lang="en-US" dirty="0"/>
          </a:p>
          <a:p>
            <a:pPr marL="0" lvl="8" indent="0" eaLnBrk="0" hangingPunct="0">
              <a:lnSpc>
                <a:spcPts val="1200"/>
              </a:lnSpc>
              <a:spcBef>
                <a:spcPts val="0"/>
              </a:spcBef>
              <a:spcAft>
                <a:spcPts val="0"/>
              </a:spcAft>
              <a:buNone/>
            </a:pPr>
            <a:r>
              <a:rPr lang="en-US" dirty="0"/>
              <a:t>Offsite fundamentals by Dr Mila </a:t>
            </a:r>
            <a:r>
              <a:rPr lang="en-US" dirty="0" err="1"/>
              <a:t>Duncheva</a:t>
            </a:r>
            <a:r>
              <a:rPr lang="en-US" dirty="0"/>
              <a:t> and Carola Calcagno, Edinburgh Napier University</a:t>
            </a:r>
            <a:endParaRPr lang="en-GB" dirty="0"/>
          </a:p>
        </p:txBody>
      </p:sp>
      <p:sp>
        <p:nvSpPr>
          <p:cNvPr id="7" name="TextBox 6">
            <a:extLst>
              <a:ext uri="{FF2B5EF4-FFF2-40B4-BE49-F238E27FC236}">
                <a16:creationId xmlns:a16="http://schemas.microsoft.com/office/drawing/2014/main" id="{C9E82B8D-935C-427E-9AE3-8747A2DFA4C6}"/>
              </a:ext>
            </a:extLst>
          </p:cNvPr>
          <p:cNvSpPr txBox="1"/>
          <p:nvPr/>
        </p:nvSpPr>
        <p:spPr>
          <a:xfrm>
            <a:off x="376084" y="1401162"/>
            <a:ext cx="8391832" cy="707886"/>
          </a:xfrm>
          <a:prstGeom prst="rect">
            <a:avLst/>
          </a:prstGeom>
          <a:noFill/>
        </p:spPr>
        <p:txBody>
          <a:bodyPr wrap="square">
            <a:spAutoFit/>
          </a:bodyPr>
          <a:lstStyle/>
          <a:p>
            <a:r>
              <a:rPr lang="en-US" dirty="0"/>
              <a:t>Dr Mila </a:t>
            </a:r>
            <a:r>
              <a:rPr lang="en-US" dirty="0" err="1"/>
              <a:t>Duncheva</a:t>
            </a:r>
            <a:r>
              <a:rPr lang="en-US" dirty="0"/>
              <a:t> and Carola Calcagno, Edinburgh Napier University, have identified the following benefits of off-site construction: </a:t>
            </a:r>
          </a:p>
        </p:txBody>
      </p:sp>
      <p:sp>
        <p:nvSpPr>
          <p:cNvPr id="8" name="TextBox 7">
            <a:extLst>
              <a:ext uri="{FF2B5EF4-FFF2-40B4-BE49-F238E27FC236}">
                <a16:creationId xmlns:a16="http://schemas.microsoft.com/office/drawing/2014/main" id="{E80CB31D-55A0-4EE8-AB11-839F0A67F1B0}"/>
              </a:ext>
            </a:extLst>
          </p:cNvPr>
          <p:cNvSpPr txBox="1"/>
          <p:nvPr/>
        </p:nvSpPr>
        <p:spPr>
          <a:xfrm>
            <a:off x="6667009" y="2972086"/>
            <a:ext cx="2716688" cy="1631216"/>
          </a:xfrm>
          <a:prstGeom prst="rect">
            <a:avLst/>
          </a:prstGeom>
          <a:noFill/>
        </p:spPr>
        <p:txBody>
          <a:bodyPr wrap="square">
            <a:spAutoFit/>
          </a:bodyPr>
          <a:lstStyle/>
          <a:p>
            <a:r>
              <a:rPr lang="en-US" b="1" dirty="0">
                <a:solidFill>
                  <a:srgbClr val="0077E3"/>
                </a:solidFill>
              </a:rPr>
              <a:t>Value: </a:t>
            </a:r>
          </a:p>
          <a:p>
            <a:pPr marL="342900" indent="-342900">
              <a:buClr>
                <a:srgbClr val="0077E3"/>
              </a:buClr>
              <a:buFont typeface="Arial" panose="020B0604020202020204" pitchFamily="34" charset="0"/>
              <a:buChar char="•"/>
            </a:pPr>
            <a:r>
              <a:rPr lang="en-US" dirty="0">
                <a:solidFill>
                  <a:srgbClr val="0077E3"/>
                </a:solidFill>
              </a:rPr>
              <a:t>Technical</a:t>
            </a:r>
          </a:p>
          <a:p>
            <a:pPr marL="342900" indent="-342900">
              <a:buClr>
                <a:srgbClr val="0077E3"/>
              </a:buClr>
              <a:buFont typeface="Arial" panose="020B0604020202020204" pitchFamily="34" charset="0"/>
              <a:buChar char="•"/>
            </a:pPr>
            <a:r>
              <a:rPr lang="en-US" dirty="0">
                <a:solidFill>
                  <a:srgbClr val="0077E3"/>
                </a:solidFill>
              </a:rPr>
              <a:t>Quality </a:t>
            </a:r>
          </a:p>
          <a:p>
            <a:pPr marL="342900" indent="-342900">
              <a:buClr>
                <a:srgbClr val="0077E3"/>
              </a:buClr>
              <a:buFont typeface="Arial" panose="020B0604020202020204" pitchFamily="34" charset="0"/>
              <a:buChar char="•"/>
            </a:pPr>
            <a:r>
              <a:rPr lang="en-US" dirty="0">
                <a:solidFill>
                  <a:srgbClr val="0077E3"/>
                </a:solidFill>
              </a:rPr>
              <a:t>Customer satisfaction</a:t>
            </a:r>
            <a:endParaRPr lang="en-GB" dirty="0">
              <a:solidFill>
                <a:srgbClr val="0077E3"/>
              </a:solidFill>
            </a:endParaRPr>
          </a:p>
        </p:txBody>
      </p:sp>
      <p:sp>
        <p:nvSpPr>
          <p:cNvPr id="10" name="TextBox 9">
            <a:extLst>
              <a:ext uri="{FF2B5EF4-FFF2-40B4-BE49-F238E27FC236}">
                <a16:creationId xmlns:a16="http://schemas.microsoft.com/office/drawing/2014/main" id="{A2D10137-954A-4FD0-B226-B5AC76550330}"/>
              </a:ext>
            </a:extLst>
          </p:cNvPr>
          <p:cNvSpPr txBox="1"/>
          <p:nvPr/>
        </p:nvSpPr>
        <p:spPr>
          <a:xfrm>
            <a:off x="3432627" y="3317131"/>
            <a:ext cx="1981200" cy="1323439"/>
          </a:xfrm>
          <a:prstGeom prst="rect">
            <a:avLst/>
          </a:prstGeom>
          <a:noFill/>
        </p:spPr>
        <p:txBody>
          <a:bodyPr wrap="square">
            <a:spAutoFit/>
          </a:bodyPr>
          <a:lstStyle/>
          <a:p>
            <a:r>
              <a:rPr lang="en-US" b="1" dirty="0">
                <a:solidFill>
                  <a:srgbClr val="0077E3"/>
                </a:solidFill>
              </a:rPr>
              <a:t>Efficiency: </a:t>
            </a:r>
          </a:p>
          <a:p>
            <a:pPr marL="342900" indent="-342900">
              <a:buClr>
                <a:srgbClr val="0077E3"/>
              </a:buClr>
              <a:buFont typeface="Arial" panose="020B0604020202020204" pitchFamily="34" charset="0"/>
              <a:buChar char="•"/>
            </a:pPr>
            <a:r>
              <a:rPr lang="en-US" dirty="0">
                <a:solidFill>
                  <a:srgbClr val="0077E3"/>
                </a:solidFill>
              </a:rPr>
              <a:t>Time</a:t>
            </a:r>
          </a:p>
          <a:p>
            <a:pPr marL="342900" indent="-342900">
              <a:buClr>
                <a:srgbClr val="0077E3"/>
              </a:buClr>
              <a:buFont typeface="Arial" panose="020B0604020202020204" pitchFamily="34" charset="0"/>
              <a:buChar char="•"/>
            </a:pPr>
            <a:r>
              <a:rPr lang="en-US" dirty="0">
                <a:solidFill>
                  <a:srgbClr val="0077E3"/>
                </a:solidFill>
              </a:rPr>
              <a:t>Waste</a:t>
            </a:r>
          </a:p>
          <a:p>
            <a:pPr marL="342900" indent="-342900">
              <a:buClr>
                <a:srgbClr val="0077E3"/>
              </a:buClr>
              <a:buFont typeface="Arial" panose="020B0604020202020204" pitchFamily="34" charset="0"/>
              <a:buChar char="•"/>
            </a:pPr>
            <a:r>
              <a:rPr lang="en-US" dirty="0">
                <a:solidFill>
                  <a:srgbClr val="0077E3"/>
                </a:solidFill>
              </a:rPr>
              <a:t>Flexibility</a:t>
            </a:r>
          </a:p>
        </p:txBody>
      </p:sp>
      <p:sp>
        <p:nvSpPr>
          <p:cNvPr id="12" name="TextBox 11">
            <a:extLst>
              <a:ext uri="{FF2B5EF4-FFF2-40B4-BE49-F238E27FC236}">
                <a16:creationId xmlns:a16="http://schemas.microsoft.com/office/drawing/2014/main" id="{FD683677-2C37-46A9-BD29-A99B10E6BC9D}"/>
              </a:ext>
            </a:extLst>
          </p:cNvPr>
          <p:cNvSpPr txBox="1"/>
          <p:nvPr/>
        </p:nvSpPr>
        <p:spPr>
          <a:xfrm>
            <a:off x="207956" y="3268756"/>
            <a:ext cx="2275676" cy="1323439"/>
          </a:xfrm>
          <a:prstGeom prst="rect">
            <a:avLst/>
          </a:prstGeom>
          <a:noFill/>
        </p:spPr>
        <p:txBody>
          <a:bodyPr wrap="square">
            <a:spAutoFit/>
          </a:bodyPr>
          <a:lstStyle/>
          <a:p>
            <a:r>
              <a:rPr lang="en-US" b="1" dirty="0">
                <a:solidFill>
                  <a:srgbClr val="0077E3"/>
                </a:solidFill>
              </a:rPr>
              <a:t>Sustainability: </a:t>
            </a:r>
          </a:p>
          <a:p>
            <a:pPr marL="342900" indent="-342900">
              <a:buClr>
                <a:srgbClr val="0077E3"/>
              </a:buClr>
              <a:buFont typeface="Arial" panose="020B0604020202020204" pitchFamily="34" charset="0"/>
              <a:buChar char="•"/>
            </a:pPr>
            <a:r>
              <a:rPr lang="en-US" dirty="0">
                <a:solidFill>
                  <a:srgbClr val="0077E3"/>
                </a:solidFill>
              </a:rPr>
              <a:t>Social</a:t>
            </a:r>
          </a:p>
          <a:p>
            <a:pPr marL="342900" indent="-342900">
              <a:buClr>
                <a:srgbClr val="0077E3"/>
              </a:buClr>
              <a:buFont typeface="Arial" panose="020B0604020202020204" pitchFamily="34" charset="0"/>
              <a:buChar char="•"/>
            </a:pPr>
            <a:r>
              <a:rPr lang="en-US" dirty="0">
                <a:solidFill>
                  <a:srgbClr val="0077E3"/>
                </a:solidFill>
              </a:rPr>
              <a:t>Economic</a:t>
            </a:r>
          </a:p>
          <a:p>
            <a:pPr marL="342900" indent="-342900">
              <a:buClr>
                <a:srgbClr val="0077E3"/>
              </a:buClr>
              <a:buFont typeface="Arial" panose="020B0604020202020204" pitchFamily="34" charset="0"/>
              <a:buChar char="•"/>
            </a:pPr>
            <a:r>
              <a:rPr lang="en-US" dirty="0">
                <a:solidFill>
                  <a:srgbClr val="0077E3"/>
                </a:solidFill>
              </a:rPr>
              <a:t>Environmental</a:t>
            </a:r>
          </a:p>
        </p:txBody>
      </p:sp>
      <p:pic>
        <p:nvPicPr>
          <p:cNvPr id="15" name="Picture 14">
            <a:extLst>
              <a:ext uri="{FF2B5EF4-FFF2-40B4-BE49-F238E27FC236}">
                <a16:creationId xmlns:a16="http://schemas.microsoft.com/office/drawing/2014/main" id="{E23D9328-2647-4BC0-9000-94ED93471261}"/>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7108722" y="1755105"/>
            <a:ext cx="1578078" cy="1323439"/>
          </a:xfrm>
          <a:prstGeom prst="rect">
            <a:avLst/>
          </a:prstGeom>
        </p:spPr>
      </p:pic>
      <p:pic>
        <p:nvPicPr>
          <p:cNvPr id="16" name="Picture 15" descr="Logo, company name&#10;&#10;Description automatically generated">
            <a:extLst>
              <a:ext uri="{FF2B5EF4-FFF2-40B4-BE49-F238E27FC236}">
                <a16:creationId xmlns:a16="http://schemas.microsoft.com/office/drawing/2014/main" id="{855B0F4C-B78C-4901-9232-DEE77C163727}"/>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376084" y="2047544"/>
            <a:ext cx="1317276" cy="1284926"/>
          </a:xfrm>
          <a:prstGeom prst="rect">
            <a:avLst/>
          </a:prstGeom>
        </p:spPr>
      </p:pic>
      <p:pic>
        <p:nvPicPr>
          <p:cNvPr id="18" name="Picture 17" descr="Diagram&#10;&#10;Description automatically generated with medium confidence">
            <a:extLst>
              <a:ext uri="{FF2B5EF4-FFF2-40B4-BE49-F238E27FC236}">
                <a16:creationId xmlns:a16="http://schemas.microsoft.com/office/drawing/2014/main" id="{7A033B6A-3BB2-4AD6-9DEC-741F9DCBFA95}"/>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3400614" y="2059727"/>
            <a:ext cx="1317276" cy="1260559"/>
          </a:xfrm>
          <a:prstGeom prst="rect">
            <a:avLst/>
          </a:prstGeom>
        </p:spPr>
      </p:pic>
      <p:sp>
        <p:nvSpPr>
          <p:cNvPr id="5" name="TextBox 4">
            <a:extLst>
              <a:ext uri="{FF2B5EF4-FFF2-40B4-BE49-F238E27FC236}">
                <a16:creationId xmlns:a16="http://schemas.microsoft.com/office/drawing/2014/main" id="{B2027842-1177-8DCF-D682-6450276DC284}"/>
              </a:ext>
            </a:extLst>
          </p:cNvPr>
          <p:cNvSpPr txBox="1"/>
          <p:nvPr/>
        </p:nvSpPr>
        <p:spPr>
          <a:xfrm>
            <a:off x="145890" y="4592195"/>
            <a:ext cx="4572000" cy="1323439"/>
          </a:xfrm>
          <a:prstGeom prst="rect">
            <a:avLst/>
          </a:prstGeom>
          <a:noFill/>
        </p:spPr>
        <p:txBody>
          <a:bodyPr wrap="square">
            <a:spAutoFit/>
          </a:bodyPr>
          <a:lstStyle/>
          <a:p>
            <a:r>
              <a:rPr lang="cy-GB" b="1" dirty="0">
                <a:solidFill>
                  <a:srgbClr val="C00000"/>
                </a:solidFill>
              </a:rPr>
              <a:t>Cynaliadwyedd: </a:t>
            </a:r>
          </a:p>
          <a:p>
            <a:pPr marL="342900" indent="-342900">
              <a:buClr>
                <a:srgbClr val="0077E3"/>
              </a:buClr>
              <a:buFont typeface="Arial" panose="020B0604020202020204" pitchFamily="34" charset="0"/>
              <a:buChar char="•"/>
            </a:pPr>
            <a:r>
              <a:rPr lang="cy-GB" dirty="0">
                <a:solidFill>
                  <a:srgbClr val="C00000"/>
                </a:solidFill>
              </a:rPr>
              <a:t>Cymdeithasol</a:t>
            </a:r>
          </a:p>
          <a:p>
            <a:pPr marL="342900" indent="-342900">
              <a:buClr>
                <a:srgbClr val="0077E3"/>
              </a:buClr>
              <a:buFont typeface="Arial" panose="020B0604020202020204" pitchFamily="34" charset="0"/>
              <a:buChar char="•"/>
            </a:pPr>
            <a:r>
              <a:rPr lang="cy-GB" dirty="0">
                <a:solidFill>
                  <a:srgbClr val="C00000"/>
                </a:solidFill>
              </a:rPr>
              <a:t>Economaidd</a:t>
            </a:r>
          </a:p>
          <a:p>
            <a:pPr marL="342900" indent="-342900">
              <a:buClr>
                <a:srgbClr val="0077E3"/>
              </a:buClr>
              <a:buFont typeface="Arial" panose="020B0604020202020204" pitchFamily="34" charset="0"/>
              <a:buChar char="•"/>
            </a:pPr>
            <a:r>
              <a:rPr lang="cy-GB" dirty="0">
                <a:solidFill>
                  <a:srgbClr val="C00000"/>
                </a:solidFill>
              </a:rPr>
              <a:t>Amgylcheddol</a:t>
            </a:r>
          </a:p>
        </p:txBody>
      </p:sp>
      <p:sp>
        <p:nvSpPr>
          <p:cNvPr id="9" name="TextBox 8">
            <a:extLst>
              <a:ext uri="{FF2B5EF4-FFF2-40B4-BE49-F238E27FC236}">
                <a16:creationId xmlns:a16="http://schemas.microsoft.com/office/drawing/2014/main" id="{3716E629-5B1C-9193-A7FD-47851F5FEB27}"/>
              </a:ext>
            </a:extLst>
          </p:cNvPr>
          <p:cNvSpPr txBox="1"/>
          <p:nvPr/>
        </p:nvSpPr>
        <p:spPr>
          <a:xfrm>
            <a:off x="3315810" y="4720100"/>
            <a:ext cx="4678532" cy="1323439"/>
          </a:xfrm>
          <a:prstGeom prst="rect">
            <a:avLst/>
          </a:prstGeom>
          <a:noFill/>
        </p:spPr>
        <p:txBody>
          <a:bodyPr wrap="square">
            <a:spAutoFit/>
          </a:bodyPr>
          <a:lstStyle/>
          <a:p>
            <a:r>
              <a:rPr lang="cy-GB" b="1" dirty="0">
                <a:solidFill>
                  <a:srgbClr val="C00000"/>
                </a:solidFill>
              </a:rPr>
              <a:t>Effeithlonrwydd: </a:t>
            </a:r>
          </a:p>
          <a:p>
            <a:pPr marL="342900" indent="-342900">
              <a:buClr>
                <a:srgbClr val="0077E3"/>
              </a:buClr>
              <a:buFont typeface="Arial" panose="020B0604020202020204" pitchFamily="34" charset="0"/>
              <a:buChar char="•"/>
            </a:pPr>
            <a:r>
              <a:rPr lang="cy-GB" dirty="0">
                <a:solidFill>
                  <a:srgbClr val="C00000"/>
                </a:solidFill>
              </a:rPr>
              <a:t>Amser</a:t>
            </a:r>
          </a:p>
          <a:p>
            <a:pPr marL="342900" indent="-342900">
              <a:buClr>
                <a:srgbClr val="0077E3"/>
              </a:buClr>
              <a:buFont typeface="Arial" panose="020B0604020202020204" pitchFamily="34" charset="0"/>
              <a:buChar char="•"/>
            </a:pPr>
            <a:r>
              <a:rPr lang="cy-GB" dirty="0">
                <a:solidFill>
                  <a:srgbClr val="C00000"/>
                </a:solidFill>
              </a:rPr>
              <a:t>Gwastraff</a:t>
            </a:r>
          </a:p>
          <a:p>
            <a:pPr marL="342900" indent="-342900">
              <a:buClr>
                <a:srgbClr val="0077E3"/>
              </a:buClr>
              <a:buFont typeface="Arial" panose="020B0604020202020204" pitchFamily="34" charset="0"/>
              <a:buChar char="•"/>
            </a:pPr>
            <a:r>
              <a:rPr lang="cy-GB" dirty="0">
                <a:solidFill>
                  <a:srgbClr val="C00000"/>
                </a:solidFill>
              </a:rPr>
              <a:t>Hyblygrwydd</a:t>
            </a:r>
          </a:p>
        </p:txBody>
      </p:sp>
      <p:sp>
        <p:nvSpPr>
          <p:cNvPr id="13" name="TextBox 12">
            <a:extLst>
              <a:ext uri="{FF2B5EF4-FFF2-40B4-BE49-F238E27FC236}">
                <a16:creationId xmlns:a16="http://schemas.microsoft.com/office/drawing/2014/main" id="{FF562FDF-6CAC-0907-BF9D-751C99485F5B}"/>
              </a:ext>
            </a:extLst>
          </p:cNvPr>
          <p:cNvSpPr txBox="1"/>
          <p:nvPr/>
        </p:nvSpPr>
        <p:spPr>
          <a:xfrm>
            <a:off x="6724227" y="4544447"/>
            <a:ext cx="2824316" cy="1631216"/>
          </a:xfrm>
          <a:prstGeom prst="rect">
            <a:avLst/>
          </a:prstGeom>
          <a:noFill/>
        </p:spPr>
        <p:txBody>
          <a:bodyPr wrap="square">
            <a:spAutoFit/>
          </a:bodyPr>
          <a:lstStyle/>
          <a:p>
            <a:r>
              <a:rPr lang="cy-GB" b="1" dirty="0">
                <a:solidFill>
                  <a:srgbClr val="C00000"/>
                </a:solidFill>
              </a:rPr>
              <a:t>Gwerth: </a:t>
            </a:r>
          </a:p>
          <a:p>
            <a:pPr marL="342900" indent="-342900">
              <a:buClr>
                <a:srgbClr val="0077E3"/>
              </a:buClr>
              <a:buFont typeface="Arial" panose="020B0604020202020204" pitchFamily="34" charset="0"/>
              <a:buChar char="•"/>
            </a:pPr>
            <a:r>
              <a:rPr lang="cy-GB" dirty="0">
                <a:solidFill>
                  <a:srgbClr val="C00000"/>
                </a:solidFill>
              </a:rPr>
              <a:t>Technegol</a:t>
            </a:r>
          </a:p>
          <a:p>
            <a:pPr marL="342900" indent="-342900">
              <a:buClr>
                <a:srgbClr val="0077E3"/>
              </a:buClr>
              <a:buFont typeface="Arial" panose="020B0604020202020204" pitchFamily="34" charset="0"/>
              <a:buChar char="•"/>
            </a:pPr>
            <a:r>
              <a:rPr lang="cy-GB" dirty="0">
                <a:solidFill>
                  <a:srgbClr val="C00000"/>
                </a:solidFill>
              </a:rPr>
              <a:t>Ansawdd </a:t>
            </a:r>
          </a:p>
          <a:p>
            <a:pPr marL="342900" indent="-342900">
              <a:buClr>
                <a:srgbClr val="0077E3"/>
              </a:buClr>
              <a:buFont typeface="Arial" panose="020B0604020202020204" pitchFamily="34" charset="0"/>
              <a:buChar char="•"/>
            </a:pPr>
            <a:r>
              <a:rPr lang="cy-GB" dirty="0">
                <a:solidFill>
                  <a:srgbClr val="C00000"/>
                </a:solidFill>
              </a:rPr>
              <a:t>Bodlonrwydd cwsmeriaid</a:t>
            </a:r>
          </a:p>
        </p:txBody>
      </p:sp>
    </p:spTree>
    <p:extLst>
      <p:ext uri="{BB962C8B-B14F-4D97-AF65-F5344CB8AC3E}">
        <p14:creationId xmlns:p14="http://schemas.microsoft.com/office/powerpoint/2010/main" val="38690987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ea typeface="ＭＳ Ｐゴシック"/>
              </a:rPr>
              <a:t>Types of off-site construction - </a:t>
            </a:r>
            <a:r>
              <a:rPr lang="cy-GB" b="0" dirty="0">
                <a:solidFill>
                  <a:srgbClr val="C00000"/>
                </a:solidFill>
                <a:ea typeface="ＭＳ Ｐゴシック"/>
              </a:rPr>
              <a:t>Mathau o adeiladu oddi ar y safle</a:t>
            </a:r>
            <a:r>
              <a:rPr lang="en-US" b="0" dirty="0">
                <a:solidFill>
                  <a:srgbClr val="C00000"/>
                </a:solidFill>
                <a:ea typeface="ＭＳ Ｐゴシック"/>
              </a:rPr>
              <a:t> </a:t>
            </a:r>
            <a:br>
              <a:rPr lang="en-US" b="0" dirty="0"/>
            </a:br>
            <a:endParaRPr lang="en-US" b="0" dirty="0"/>
          </a:p>
        </p:txBody>
      </p:sp>
      <p:sp>
        <p:nvSpPr>
          <p:cNvPr id="13" name="Rectangle 12">
            <a:extLst>
              <a:ext uri="{FF2B5EF4-FFF2-40B4-BE49-F238E27FC236}">
                <a16:creationId xmlns:a16="http://schemas.microsoft.com/office/drawing/2014/main" id="{AA6E22F8-D26C-4BD7-8E20-606692D4442B}"/>
              </a:ext>
            </a:extLst>
          </p:cNvPr>
          <p:cNvSpPr/>
          <p:nvPr/>
        </p:nvSpPr>
        <p:spPr>
          <a:xfrm>
            <a:off x="1042670" y="2392027"/>
            <a:ext cx="3039226" cy="584775"/>
          </a:xfrm>
          <a:prstGeom prst="rect">
            <a:avLst/>
          </a:prstGeom>
        </p:spPr>
        <p:txBody>
          <a:bodyPr wrap="square" lIns="91440" tIns="45720" rIns="91440" bIns="45720" anchor="t">
            <a:spAutoFit/>
          </a:bodyPr>
          <a:lstStyle/>
          <a:p>
            <a:pPr lvl="3">
              <a:defRPr/>
            </a:pPr>
            <a:r>
              <a:rPr lang="en-US" sz="1600" dirty="0">
                <a:latin typeface="Arial"/>
                <a:ea typeface="ＭＳ Ｐゴシック"/>
              </a:rPr>
              <a:t>Components or sub-assemblies</a:t>
            </a:r>
          </a:p>
        </p:txBody>
      </p:sp>
      <p:sp>
        <p:nvSpPr>
          <p:cNvPr id="14" name="Rectangle 13">
            <a:extLst>
              <a:ext uri="{FF2B5EF4-FFF2-40B4-BE49-F238E27FC236}">
                <a16:creationId xmlns:a16="http://schemas.microsoft.com/office/drawing/2014/main" id="{DA1F06B9-56C2-47D1-BF20-040D79F927D3}"/>
              </a:ext>
            </a:extLst>
          </p:cNvPr>
          <p:cNvSpPr/>
          <p:nvPr/>
        </p:nvSpPr>
        <p:spPr>
          <a:xfrm>
            <a:off x="3372561" y="2478311"/>
            <a:ext cx="2836864" cy="584775"/>
          </a:xfrm>
          <a:prstGeom prst="rect">
            <a:avLst/>
          </a:prstGeom>
        </p:spPr>
        <p:txBody>
          <a:bodyPr wrap="square" lIns="91440" tIns="45720" rIns="91440" bIns="45720" anchor="t">
            <a:spAutoFit/>
          </a:bodyPr>
          <a:lstStyle/>
          <a:p>
            <a:pPr lvl="3">
              <a:defRPr/>
            </a:pPr>
            <a:r>
              <a:rPr lang="en-US" sz="1600" dirty="0">
                <a:latin typeface="Arial"/>
                <a:ea typeface="ＭＳ Ｐゴシック"/>
              </a:rPr>
              <a:t>Panelised systems</a:t>
            </a:r>
          </a:p>
        </p:txBody>
      </p:sp>
      <p:sp>
        <p:nvSpPr>
          <p:cNvPr id="15" name="Rectangle 14">
            <a:extLst>
              <a:ext uri="{FF2B5EF4-FFF2-40B4-BE49-F238E27FC236}">
                <a16:creationId xmlns:a16="http://schemas.microsoft.com/office/drawing/2014/main" id="{F64C3F15-40A9-4ED3-8396-729AD66F3D28}"/>
              </a:ext>
            </a:extLst>
          </p:cNvPr>
          <p:cNvSpPr/>
          <p:nvPr/>
        </p:nvSpPr>
        <p:spPr>
          <a:xfrm>
            <a:off x="1825171" y="4606307"/>
            <a:ext cx="2637348" cy="584775"/>
          </a:xfrm>
          <a:prstGeom prst="rect">
            <a:avLst/>
          </a:prstGeom>
        </p:spPr>
        <p:txBody>
          <a:bodyPr wrap="square" lIns="91440" tIns="45720" rIns="91440" bIns="45720" anchor="t">
            <a:spAutoFit/>
          </a:bodyPr>
          <a:lstStyle/>
          <a:p>
            <a:pPr lvl="3">
              <a:defRPr/>
            </a:pPr>
            <a:r>
              <a:rPr lang="en-US" sz="1600" dirty="0">
                <a:latin typeface="Arial"/>
                <a:ea typeface="ＭＳ Ｐゴシック"/>
              </a:rPr>
              <a:t>Volumetric systems</a:t>
            </a:r>
          </a:p>
        </p:txBody>
      </p:sp>
      <p:sp>
        <p:nvSpPr>
          <p:cNvPr id="16" name="Rectangle 15">
            <a:extLst>
              <a:ext uri="{FF2B5EF4-FFF2-40B4-BE49-F238E27FC236}">
                <a16:creationId xmlns:a16="http://schemas.microsoft.com/office/drawing/2014/main" id="{83AA31FB-2A7C-46EC-80FA-323816C42ADE}"/>
              </a:ext>
            </a:extLst>
          </p:cNvPr>
          <p:cNvSpPr/>
          <p:nvPr/>
        </p:nvSpPr>
        <p:spPr>
          <a:xfrm>
            <a:off x="5864793" y="5869018"/>
            <a:ext cx="3206342" cy="340051"/>
          </a:xfrm>
          <a:prstGeom prst="rect">
            <a:avLst/>
          </a:prstGeom>
        </p:spPr>
        <p:txBody>
          <a:bodyPr wrap="square" lIns="91440" tIns="45720" rIns="91440" bIns="45720" anchor="t">
            <a:spAutoFit/>
          </a:bodyPr>
          <a:lstStyle/>
          <a:p>
            <a:pPr lvl="3">
              <a:defRPr/>
            </a:pPr>
            <a:r>
              <a:rPr lang="en-US" sz="1600" dirty="0">
                <a:latin typeface="Arial"/>
                <a:ea typeface="ＭＳ Ｐゴシック"/>
              </a:rPr>
              <a:t>Hybrid systems</a:t>
            </a:r>
          </a:p>
        </p:txBody>
      </p:sp>
      <p:pic>
        <p:nvPicPr>
          <p:cNvPr id="7" name="Picture 6" descr="A picture containing sky, outdoor&#10;&#10;Description automatically generated">
            <a:extLst>
              <a:ext uri="{FF2B5EF4-FFF2-40B4-BE49-F238E27FC236}">
                <a16:creationId xmlns:a16="http://schemas.microsoft.com/office/drawing/2014/main" id="{49F0CA3C-1A7A-4B70-A06E-23CFED7DC279}"/>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62120" y="1919498"/>
            <a:ext cx="2050438" cy="1699871"/>
          </a:xfrm>
          <a:prstGeom prst="rect">
            <a:avLst/>
          </a:prstGeom>
        </p:spPr>
      </p:pic>
      <p:pic>
        <p:nvPicPr>
          <p:cNvPr id="18" name="Picture 17" descr="A picture containing text, sky, outdoor&#10;&#10;Description automatically generated">
            <a:extLst>
              <a:ext uri="{FF2B5EF4-FFF2-40B4-BE49-F238E27FC236}">
                <a16:creationId xmlns:a16="http://schemas.microsoft.com/office/drawing/2014/main" id="{0787F507-348C-4A8C-9509-3AA838136C46}"/>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20028" y="3823849"/>
            <a:ext cx="3039227" cy="2026151"/>
          </a:xfrm>
          <a:prstGeom prst="rect">
            <a:avLst/>
          </a:prstGeom>
        </p:spPr>
      </p:pic>
      <p:pic>
        <p:nvPicPr>
          <p:cNvPr id="20" name="Picture 19" descr="A picture containing text, sky, outdoor, ground&#10;&#10;Description automatically generated">
            <a:extLst>
              <a:ext uri="{FF2B5EF4-FFF2-40B4-BE49-F238E27FC236}">
                <a16:creationId xmlns:a16="http://schemas.microsoft.com/office/drawing/2014/main" id="{E18D2AA1-3388-4570-A77B-FD92833732CB}"/>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6005815" y="1509204"/>
            <a:ext cx="2419093" cy="1979999"/>
          </a:xfrm>
          <a:prstGeom prst="rect">
            <a:avLst/>
          </a:prstGeom>
        </p:spPr>
      </p:pic>
      <p:pic>
        <p:nvPicPr>
          <p:cNvPr id="4" name="Picture 3" descr="A picture containing text, fence, outdoor, yellow&#10;&#10;Description automatically generated">
            <a:extLst>
              <a:ext uri="{FF2B5EF4-FFF2-40B4-BE49-F238E27FC236}">
                <a16:creationId xmlns:a16="http://schemas.microsoft.com/office/drawing/2014/main" id="{2040DEF1-DF22-4EA4-80BA-1A2A0CF733EF}"/>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954231" y="3707037"/>
            <a:ext cx="3173137" cy="2115425"/>
          </a:xfrm>
          <a:prstGeom prst="rect">
            <a:avLst/>
          </a:prstGeom>
        </p:spPr>
      </p:pic>
    </p:spTree>
    <p:extLst>
      <p:ext uri="{BB962C8B-B14F-4D97-AF65-F5344CB8AC3E}">
        <p14:creationId xmlns:p14="http://schemas.microsoft.com/office/powerpoint/2010/main" val="19087712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a:solidFill>
                  <a:srgbClr val="0077E3"/>
                </a:solidFill>
                <a:ea typeface="ＭＳ Ｐゴシック" pitchFamily="-105" charset="-128"/>
                <a:cs typeface="ＭＳ Ｐゴシック" pitchFamily="-105" charset="-128"/>
              </a:rPr>
              <a:t>Any questions?</a:t>
            </a:r>
          </a:p>
        </p:txBody>
      </p:sp>
      <p:pic>
        <p:nvPicPr>
          <p:cNvPr id="2" name="Online Media 1" descr="Module 2 Digital Design Animation">
            <a:hlinkClick r:id="" action="ppaction://media"/>
            <a:extLst>
              <a:ext uri="{FF2B5EF4-FFF2-40B4-BE49-F238E27FC236}">
                <a16:creationId xmlns:a16="http://schemas.microsoft.com/office/drawing/2014/main" id="{BFCDB52A-893E-2047-A924-9EF5B1A80C43}"/>
              </a:ext>
            </a:extLst>
          </p:cNvPr>
          <p:cNvPicPr>
            <a:picLocks noRot="1" noChangeAspect="1"/>
          </p:cNvPicPr>
          <p:nvPr>
            <a:videoFile r:link="rId1"/>
          </p:nvPr>
        </p:nvPicPr>
        <p:blipFill>
          <a:blip r:embed="rId3"/>
          <a:stretch>
            <a:fillRect/>
          </a:stretch>
        </p:blipFill>
        <p:spPr>
          <a:xfrm>
            <a:off x="1715729" y="2084779"/>
            <a:ext cx="6096000" cy="3429000"/>
          </a:xfrm>
          <a:prstGeom prst="rect">
            <a:avLst/>
          </a:prstGeom>
        </p:spPr>
      </p:pic>
      <p:sp>
        <p:nvSpPr>
          <p:cNvPr id="3" name="Rectangle 2">
            <a:extLst>
              <a:ext uri="{FF2B5EF4-FFF2-40B4-BE49-F238E27FC236}">
                <a16:creationId xmlns:a16="http://schemas.microsoft.com/office/drawing/2014/main" id="{B32117CD-8731-7749-9250-6BE81CAE8AE7}"/>
              </a:ext>
            </a:extLst>
          </p:cNvPr>
          <p:cNvSpPr/>
          <p:nvPr/>
        </p:nvSpPr>
        <p:spPr>
          <a:xfrm>
            <a:off x="3239729" y="5636889"/>
            <a:ext cx="4572000" cy="246221"/>
          </a:xfrm>
          <a:prstGeom prst="rect">
            <a:avLst/>
          </a:prstGeom>
        </p:spPr>
        <p:txBody>
          <a:bodyPr>
            <a:spAutoFit/>
          </a:bodyPr>
          <a:lstStyle/>
          <a:p>
            <a:pPr algn="r"/>
            <a:r>
              <a:rPr lang="en-US" sz="1000" dirty="0"/>
              <a:t>https://www.offsiteready.com/training-materials/digital-design</a:t>
            </a:r>
          </a:p>
        </p:txBody>
      </p:sp>
      <p:sp>
        <p:nvSpPr>
          <p:cNvPr id="6" name="TextBox 5">
            <a:extLst>
              <a:ext uri="{FF2B5EF4-FFF2-40B4-BE49-F238E27FC236}">
                <a16:creationId xmlns:a16="http://schemas.microsoft.com/office/drawing/2014/main" id="{E257419C-AE56-400B-ACBA-0A3ED7B1120E}"/>
              </a:ext>
            </a:extLst>
          </p:cNvPr>
          <p:cNvSpPr txBox="1"/>
          <p:nvPr/>
        </p:nvSpPr>
        <p:spPr>
          <a:xfrm>
            <a:off x="457200" y="1152058"/>
            <a:ext cx="7310284" cy="646331"/>
          </a:xfrm>
          <a:prstGeom prst="rect">
            <a:avLst/>
          </a:prstGeom>
          <a:noFill/>
        </p:spPr>
        <p:txBody>
          <a:bodyPr wrap="square">
            <a:spAutoFit/>
          </a:bodyPr>
          <a:lstStyle/>
          <a:p>
            <a:r>
              <a:rPr lang="en-US" sz="1800" dirty="0">
                <a:latin typeface="+mn-lt"/>
              </a:rPr>
              <a:t>Watch the video below to find out about </a:t>
            </a:r>
            <a:r>
              <a:rPr lang="en-US" sz="1800" b="0" i="0" dirty="0">
                <a:solidFill>
                  <a:srgbClr val="212121"/>
                </a:solidFill>
                <a:effectLst/>
                <a:latin typeface="+mn-lt"/>
              </a:rPr>
              <a:t>various digital design tools that can be used in offsite construction.</a:t>
            </a:r>
            <a:endParaRPr lang="en-US" sz="1800" dirty="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algn="ctr" eaLnBrk="1" hangingPunct="1">
              <a:lnSpc>
                <a:spcPct val="100000"/>
              </a:lnSpc>
            </a:pPr>
            <a:r>
              <a:rPr lang="cy-GB" sz="6000" dirty="0">
                <a:solidFill>
                  <a:srgbClr val="C00000"/>
                </a:solidFill>
                <a:ea typeface="ＭＳ Ｐゴシック" pitchFamily="-105" charset="-128"/>
                <a:cs typeface="ＭＳ Ｐゴシック" pitchFamily="-105" charset="-128"/>
              </a:rPr>
              <a:t>Unrhyw gwestiynau?</a:t>
            </a: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31594423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a:ea typeface="ＭＳ Ｐゴシック" pitchFamily="-105" charset="-128"/>
              <a:cs typeface="ＭＳ Ｐゴシック" pitchFamily="-105" charset="-128"/>
            </a:endParaRPr>
          </a:p>
          <a:p>
            <a:pPr marL="0" indent="0" eaLnBrk="1" hangingPunct="1"/>
            <a:endParaRPr b="1">
              <a:ea typeface="ＭＳ Ｐゴシック" pitchFamily="-105" charset="-128"/>
              <a:cs typeface="ＭＳ Ｐゴシック" pitchFamily="-105" charset="-128"/>
            </a:endParaRPr>
          </a:p>
          <a:p>
            <a:pPr marL="0" indent="0" algn="ctr" eaLnBrk="1" hangingPunct="1"/>
            <a:r>
              <a:rPr sz="660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106: Introduction to emerging technologies in construction and the built environment sector</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br>
              <a:rPr lang="en-GB" dirty="0">
                <a:ea typeface="ＭＳ Ｐゴシック" pitchFamily="-105" charset="-128"/>
                <a:cs typeface="ＭＳ Ｐゴシック" pitchFamily="-105" charset="-128"/>
              </a:rPr>
            </a:br>
            <a:r>
              <a:rPr lang="en-GB" dirty="0">
                <a:ea typeface="ＭＳ Ｐゴシック" pitchFamily="-105" charset="-128"/>
                <a:cs typeface="ＭＳ Ｐゴシック" pitchFamily="-105" charset="-128"/>
              </a:rPr>
              <a:t>PowerPoint 2: Building Information Modelling 1 - </a:t>
            </a:r>
            <a:r>
              <a:rPr lang="cy-GB" dirty="0">
                <a:solidFill>
                  <a:srgbClr val="C00000"/>
                </a:solidFill>
              </a:rPr>
              <a:t>Modelu Gwybodaeth Adeiladu 1</a:t>
            </a:r>
            <a:endParaRPr lang="en-GB" dirty="0">
              <a:solidFill>
                <a:srgbClr val="C00000"/>
              </a:solidFill>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5700517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Building Information Modelling: what is it?</a:t>
            </a:r>
            <a:br>
              <a:rPr lang="en-US" dirty="0"/>
            </a:br>
            <a:endParaRPr lang="en-US" b="0" dirty="0"/>
          </a:p>
        </p:txBody>
      </p:sp>
      <p:sp>
        <p:nvSpPr>
          <p:cNvPr id="3" name="Content Placeholder 2"/>
          <p:cNvSpPr>
            <a:spLocks noGrp="1"/>
          </p:cNvSpPr>
          <p:nvPr>
            <p:ph sz="quarter" idx="10"/>
          </p:nvPr>
        </p:nvSpPr>
        <p:spPr>
          <a:xfrm>
            <a:off x="457200" y="2551470"/>
            <a:ext cx="3554361" cy="1760879"/>
          </a:xfrm>
        </p:spPr>
        <p:txBody>
          <a:bodyPr/>
          <a:lstStyle/>
          <a:p>
            <a:pPr marL="0" lvl="3" indent="0">
              <a:buNone/>
              <a:defRPr/>
            </a:pPr>
            <a:r>
              <a:rPr lang="en-US" b="1" dirty="0">
                <a:ea typeface="ＭＳ Ｐゴシック"/>
              </a:rPr>
              <a:t>Building Information Modeling (BIM) </a:t>
            </a:r>
            <a:r>
              <a:rPr lang="en-US" dirty="0">
                <a:ea typeface="ＭＳ Ｐゴシック"/>
              </a:rPr>
              <a:t>is an intelligent 3D model-based process that gives architecture and construction staff the insight and tools to more efficiently plan, design, construct and manage buildings and infrastructure projects.</a:t>
            </a:r>
            <a:endParaRPr lang="en-US" dirty="0"/>
          </a:p>
          <a:p>
            <a:pPr lvl="4">
              <a:defRPr/>
            </a:pPr>
            <a:endParaRPr lang="en-US" dirty="0"/>
          </a:p>
          <a:p>
            <a:pPr marL="0" lvl="3" indent="0">
              <a:buNone/>
              <a:defRPr/>
            </a:pPr>
            <a:endParaRPr lang="en-US" dirty="0"/>
          </a:p>
          <a:p>
            <a:pPr marL="0" lvl="8" indent="0" eaLnBrk="0" hangingPunct="0">
              <a:lnSpc>
                <a:spcPts val="1200"/>
              </a:lnSpc>
              <a:spcBef>
                <a:spcPts val="0"/>
              </a:spcBef>
              <a:spcAft>
                <a:spcPts val="0"/>
              </a:spcAft>
              <a:buNone/>
            </a:pPr>
            <a:endParaRPr lang="en-US" dirty="0"/>
          </a:p>
          <a:p>
            <a:pPr marL="0" lvl="8" indent="0" eaLnBrk="0" hangingPunct="0">
              <a:lnSpc>
                <a:spcPts val="1200"/>
              </a:lnSpc>
              <a:spcBef>
                <a:spcPts val="0"/>
              </a:spcBef>
              <a:spcAft>
                <a:spcPts val="0"/>
              </a:spcAft>
              <a:buNone/>
            </a:pPr>
            <a:endParaRPr lang="en-US" dirty="0"/>
          </a:p>
        </p:txBody>
      </p:sp>
      <p:pic>
        <p:nvPicPr>
          <p:cNvPr id="5" name="Picture 5" descr="A picture containing water, night, rain, fountain&#10;&#10;Description automatically generated">
            <a:extLst>
              <a:ext uri="{FF2B5EF4-FFF2-40B4-BE49-F238E27FC236}">
                <a16:creationId xmlns:a16="http://schemas.microsoft.com/office/drawing/2014/main" id="{D122B60C-A612-42C7-94AD-1BAFFE31CE0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407109" y="2093638"/>
            <a:ext cx="4279691" cy="2880021"/>
          </a:xfrm>
          <a:prstGeom prst="rect">
            <a:avLst/>
          </a:prstGeom>
        </p:spPr>
      </p:pic>
      <p:sp>
        <p:nvSpPr>
          <p:cNvPr id="7" name="Content Placeholder 2">
            <a:extLst>
              <a:ext uri="{FF2B5EF4-FFF2-40B4-BE49-F238E27FC236}">
                <a16:creationId xmlns:a16="http://schemas.microsoft.com/office/drawing/2014/main" id="{0113530A-B863-4BF5-82C3-E77FB5355B2F}"/>
              </a:ext>
            </a:extLst>
          </p:cNvPr>
          <p:cNvSpPr txBox="1">
            <a:spLocks/>
          </p:cNvSpPr>
          <p:nvPr/>
        </p:nvSpPr>
        <p:spPr bwMode="auto">
          <a:xfrm>
            <a:off x="4860032" y="5012794"/>
            <a:ext cx="4402832" cy="2971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marL="0" lvl="2" indent="0">
              <a:buFont typeface="Lucida Grande" pitchFamily="-105" charset="0"/>
              <a:buNone/>
              <a:defRPr/>
            </a:pPr>
            <a:r>
              <a:rPr lang="en-US" sz="1000" kern="0" dirty="0">
                <a:ea typeface="ＭＳ Ｐゴシック"/>
                <a:cs typeface="Arial"/>
              </a:rPr>
              <a:t>https</a:t>
            </a:r>
            <a:r>
              <a:rPr lang="en-US" sz="1000" kern="0" dirty="0">
                <a:ea typeface="+mn-lt"/>
                <a:cs typeface="+mn-lt"/>
              </a:rPr>
              <a:t>://images.unsplash.com/photo-1568952433726-3896e3881c65?</a:t>
            </a:r>
            <a:endParaRPr lang="en-US" sz="1000" kern="0" dirty="0">
              <a:cs typeface="Arial"/>
            </a:endParaRPr>
          </a:p>
          <a:p>
            <a:pPr marL="0" lvl="3" indent="0">
              <a:buNone/>
              <a:defRPr/>
            </a:pPr>
            <a:endParaRPr lang="en-US" dirty="0"/>
          </a:p>
        </p:txBody>
      </p:sp>
    </p:spTree>
    <p:extLst>
      <p:ext uri="{BB962C8B-B14F-4D97-AF65-F5344CB8AC3E}">
        <p14:creationId xmlns:p14="http://schemas.microsoft.com/office/powerpoint/2010/main" val="12280888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a:rPr>
              <a:t>What is the BIM process? - </a:t>
            </a:r>
            <a:r>
              <a:rPr lang="cy-GB" dirty="0">
                <a:solidFill>
                  <a:srgbClr val="C00000"/>
                </a:solidFill>
              </a:rPr>
              <a:t>Beth yw'r broses BIM?</a:t>
            </a:r>
            <a:br>
              <a:rPr lang="cy-GB" dirty="0">
                <a:solidFill>
                  <a:srgbClr val="C00000"/>
                </a:solidFill>
              </a:rPr>
            </a:br>
            <a:br>
              <a:rPr lang="en-US" dirty="0">
                <a:solidFill>
                  <a:srgbClr val="C00000"/>
                </a:solidFill>
                <a:ea typeface="ＭＳ Ｐゴシック"/>
              </a:rPr>
            </a:br>
            <a:endParaRPr lang="en-US" b="0" dirty="0">
              <a:solidFill>
                <a:srgbClr val="C00000"/>
              </a:solidFill>
              <a:ea typeface="ＭＳ Ｐゴシック"/>
            </a:endParaRPr>
          </a:p>
        </p:txBody>
      </p:sp>
      <p:sp>
        <p:nvSpPr>
          <p:cNvPr id="8" name="Content Placeholder 2">
            <a:extLst>
              <a:ext uri="{FF2B5EF4-FFF2-40B4-BE49-F238E27FC236}">
                <a16:creationId xmlns:a16="http://schemas.microsoft.com/office/drawing/2014/main" id="{90ECD21F-1B36-E443-A733-0735282230C7}"/>
              </a:ext>
            </a:extLst>
          </p:cNvPr>
          <p:cNvSpPr>
            <a:spLocks noGrp="1"/>
          </p:cNvSpPr>
          <p:nvPr>
            <p:ph sz="quarter" idx="10"/>
          </p:nvPr>
        </p:nvSpPr>
        <p:spPr>
          <a:xfrm>
            <a:off x="1573253" y="1544002"/>
            <a:ext cx="6760041" cy="4248000"/>
          </a:xfrm>
        </p:spPr>
        <p:txBody>
          <a:bodyPr/>
          <a:lstStyle/>
          <a:p>
            <a:pPr lvl="3">
              <a:defRPr/>
            </a:pPr>
            <a:r>
              <a:rPr lang="en-US" b="1" dirty="0">
                <a:solidFill>
                  <a:srgbClr val="0077E3"/>
                </a:solidFill>
                <a:ea typeface="ＭＳ Ｐゴシック"/>
              </a:rPr>
              <a:t>Plan - </a:t>
            </a:r>
            <a:r>
              <a:rPr lang="cy-GB" b="1" dirty="0">
                <a:solidFill>
                  <a:srgbClr val="C00000"/>
                </a:solidFill>
                <a:ea typeface="ＭＳ Ｐゴシック"/>
              </a:rPr>
              <a:t>Cynllunio </a:t>
            </a:r>
            <a:endParaRPr lang="en-US" b="1" dirty="0">
              <a:solidFill>
                <a:srgbClr val="C00000"/>
              </a:solidFill>
              <a:ea typeface="ＭＳ Ｐゴシック"/>
            </a:endParaRPr>
          </a:p>
          <a:p>
            <a:pPr lvl="4">
              <a:defRPr/>
            </a:pPr>
            <a:r>
              <a:rPr lang="en-US" dirty="0">
                <a:ea typeface="ＭＳ Ｐゴシック"/>
              </a:rPr>
              <a:t>Capture real world data of environments</a:t>
            </a:r>
          </a:p>
          <a:p>
            <a:pPr lvl="4">
              <a:defRPr/>
            </a:pPr>
            <a:endParaRPr lang="en-US" dirty="0">
              <a:ea typeface="ＭＳ Ｐゴシック"/>
            </a:endParaRPr>
          </a:p>
          <a:p>
            <a:pPr lvl="3">
              <a:defRPr/>
            </a:pPr>
            <a:r>
              <a:rPr lang="en-US" b="1" dirty="0">
                <a:solidFill>
                  <a:srgbClr val="0077E3"/>
                </a:solidFill>
                <a:ea typeface="ＭＳ Ｐゴシック"/>
              </a:rPr>
              <a:t>Design - </a:t>
            </a:r>
            <a:r>
              <a:rPr lang="cy-GB" b="1" dirty="0">
                <a:solidFill>
                  <a:srgbClr val="C00000"/>
                </a:solidFill>
                <a:ea typeface="ＭＳ Ｐゴシック"/>
              </a:rPr>
              <a:t>Dylunio</a:t>
            </a:r>
            <a:endParaRPr lang="en-US" b="1" dirty="0">
              <a:solidFill>
                <a:srgbClr val="C00000"/>
              </a:solidFill>
              <a:ea typeface="ＭＳ Ｐゴシック"/>
            </a:endParaRPr>
          </a:p>
          <a:p>
            <a:pPr lvl="4">
              <a:defRPr/>
            </a:pPr>
            <a:r>
              <a:rPr lang="en-US" dirty="0">
                <a:ea typeface="ＭＳ Ｐゴシック"/>
              </a:rPr>
              <a:t>Use the 3D captured data to inform design</a:t>
            </a:r>
          </a:p>
          <a:p>
            <a:pPr lvl="4">
              <a:defRPr/>
            </a:pPr>
            <a:endParaRPr lang="en-US" dirty="0">
              <a:ea typeface="ＭＳ Ｐゴシック"/>
            </a:endParaRPr>
          </a:p>
          <a:p>
            <a:pPr lvl="3">
              <a:defRPr/>
            </a:pPr>
            <a:r>
              <a:rPr lang="en-US" b="1" dirty="0">
                <a:solidFill>
                  <a:srgbClr val="0077E3"/>
                </a:solidFill>
                <a:ea typeface="ＭＳ Ｐゴシック"/>
              </a:rPr>
              <a:t>Build - </a:t>
            </a:r>
            <a:r>
              <a:rPr lang="cy-GB" b="1" dirty="0">
                <a:solidFill>
                  <a:srgbClr val="C00000"/>
                </a:solidFill>
                <a:ea typeface="ＭＳ Ｐゴシック"/>
              </a:rPr>
              <a:t>Adeiladu</a:t>
            </a:r>
            <a:endParaRPr lang="en-US" b="1" dirty="0">
              <a:solidFill>
                <a:srgbClr val="C00000"/>
              </a:solidFill>
              <a:ea typeface="ＭＳ Ｐゴシック"/>
            </a:endParaRPr>
          </a:p>
          <a:p>
            <a:pPr lvl="4">
              <a:defRPr/>
            </a:pPr>
            <a:r>
              <a:rPr lang="en-US" dirty="0">
                <a:ea typeface="ＭＳ Ｐゴシック"/>
              </a:rPr>
              <a:t>The BIM specification and logistic data is shared with trades and contractors </a:t>
            </a:r>
          </a:p>
          <a:p>
            <a:pPr lvl="4">
              <a:defRPr/>
            </a:pPr>
            <a:endParaRPr lang="en-US" dirty="0"/>
          </a:p>
          <a:p>
            <a:pPr lvl="3">
              <a:defRPr/>
            </a:pPr>
            <a:r>
              <a:rPr lang="en-US" b="1" dirty="0">
                <a:solidFill>
                  <a:srgbClr val="0077E3"/>
                </a:solidFill>
                <a:ea typeface="ＭＳ Ｐゴシック"/>
              </a:rPr>
              <a:t>Operate </a:t>
            </a:r>
            <a:r>
              <a:rPr lang="en-US" b="1" dirty="0">
                <a:ea typeface="ＭＳ Ｐゴシック"/>
              </a:rPr>
              <a:t>- </a:t>
            </a:r>
            <a:r>
              <a:rPr lang="cy-GB" b="1" dirty="0">
                <a:solidFill>
                  <a:srgbClr val="C00000"/>
                </a:solidFill>
                <a:ea typeface="ＭＳ Ｐゴシック"/>
              </a:rPr>
              <a:t>Gweithredu</a:t>
            </a:r>
            <a:endParaRPr lang="en-US" b="1" dirty="0">
              <a:solidFill>
                <a:srgbClr val="C00000"/>
              </a:solidFill>
              <a:ea typeface="ＭＳ Ｐゴシック"/>
            </a:endParaRPr>
          </a:p>
          <a:p>
            <a:pPr lvl="4">
              <a:defRPr/>
            </a:pPr>
            <a:r>
              <a:rPr lang="en-US" dirty="0">
                <a:ea typeface="ＭＳ Ｐゴシック"/>
              </a:rPr>
              <a:t>BIM data is used for operation and maintenance of finished assets</a:t>
            </a:r>
          </a:p>
          <a:p>
            <a:pPr marL="0" lvl="8" indent="0" eaLnBrk="0" hangingPunct="0">
              <a:lnSpc>
                <a:spcPts val="1200"/>
              </a:lnSpc>
              <a:spcBef>
                <a:spcPts val="0"/>
              </a:spcBef>
              <a:spcAft>
                <a:spcPts val="0"/>
              </a:spcAft>
              <a:buNone/>
            </a:pPr>
            <a:endParaRPr lang="en-US" dirty="0"/>
          </a:p>
        </p:txBody>
      </p:sp>
      <p:pic>
        <p:nvPicPr>
          <p:cNvPr id="9" name="Picture 8" descr="A picture containing text, whiteboard&#10;&#10;Description automatically generated">
            <a:extLst>
              <a:ext uri="{FF2B5EF4-FFF2-40B4-BE49-F238E27FC236}">
                <a16:creationId xmlns:a16="http://schemas.microsoft.com/office/drawing/2014/main" id="{B91F9029-F2FF-41BB-8AC4-313DCE5141A0}"/>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93616" y="4645332"/>
            <a:ext cx="1279637" cy="1216166"/>
          </a:xfrm>
          <a:prstGeom prst="rect">
            <a:avLst/>
          </a:prstGeom>
        </p:spPr>
      </p:pic>
      <p:pic>
        <p:nvPicPr>
          <p:cNvPr id="10" name="Picture 9" descr="A picture containing text, whiteboard&#10;&#10;Description automatically generated">
            <a:extLst>
              <a:ext uri="{FF2B5EF4-FFF2-40B4-BE49-F238E27FC236}">
                <a16:creationId xmlns:a16="http://schemas.microsoft.com/office/drawing/2014/main" id="{F1F1E274-E59B-464E-8A82-B8EDFDB25F60}"/>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37557" y="1504002"/>
            <a:ext cx="1082040" cy="1003417"/>
          </a:xfrm>
          <a:prstGeom prst="rect">
            <a:avLst/>
          </a:prstGeom>
        </p:spPr>
      </p:pic>
      <p:pic>
        <p:nvPicPr>
          <p:cNvPr id="13" name="Picture 12" descr="A picture containing text, whiteboard&#10;&#10;Description automatically generated">
            <a:extLst>
              <a:ext uri="{FF2B5EF4-FFF2-40B4-BE49-F238E27FC236}">
                <a16:creationId xmlns:a16="http://schemas.microsoft.com/office/drawing/2014/main" id="{0C3D0BF3-9D2A-4579-BD12-89422BCF0E61}"/>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506854" y="3668003"/>
            <a:ext cx="943447" cy="885832"/>
          </a:xfrm>
          <a:prstGeom prst="rect">
            <a:avLst/>
          </a:prstGeom>
        </p:spPr>
      </p:pic>
      <p:pic>
        <p:nvPicPr>
          <p:cNvPr id="15" name="Picture 14" descr="A picture containing text, whiteboard&#10;&#10;Description automatically generated">
            <a:extLst>
              <a:ext uri="{FF2B5EF4-FFF2-40B4-BE49-F238E27FC236}">
                <a16:creationId xmlns:a16="http://schemas.microsoft.com/office/drawing/2014/main" id="{7DF8D723-544E-4443-AF18-8AA5330439D8}"/>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437733" y="2576915"/>
            <a:ext cx="943446" cy="929584"/>
          </a:xfrm>
          <a:prstGeom prst="rect">
            <a:avLst/>
          </a:prstGeom>
        </p:spPr>
      </p:pic>
      <p:sp>
        <p:nvSpPr>
          <p:cNvPr id="17" name="TextBox 16">
            <a:extLst>
              <a:ext uri="{FF2B5EF4-FFF2-40B4-BE49-F238E27FC236}">
                <a16:creationId xmlns:a16="http://schemas.microsoft.com/office/drawing/2014/main" id="{71BACC93-DFBC-4F44-A627-FD15533117F1}"/>
              </a:ext>
            </a:extLst>
          </p:cNvPr>
          <p:cNvSpPr txBox="1"/>
          <p:nvPr/>
        </p:nvSpPr>
        <p:spPr>
          <a:xfrm>
            <a:off x="2204884" y="5726889"/>
            <a:ext cx="6481916" cy="246221"/>
          </a:xfrm>
          <a:prstGeom prst="rect">
            <a:avLst/>
          </a:prstGeom>
          <a:noFill/>
        </p:spPr>
        <p:txBody>
          <a:bodyPr wrap="square">
            <a:spAutoFit/>
          </a:bodyPr>
          <a:lstStyle/>
          <a:p>
            <a:pPr marL="0" lvl="8" indent="0" eaLnBrk="0" hangingPunct="0">
              <a:lnSpc>
                <a:spcPts val="1200"/>
              </a:lnSpc>
              <a:spcBef>
                <a:spcPts val="0"/>
              </a:spcBef>
              <a:spcAft>
                <a:spcPts val="0"/>
              </a:spcAft>
              <a:buNone/>
            </a:pPr>
            <a:r>
              <a:rPr lang="en-US" sz="1200" dirty="0">
                <a:ea typeface="ＭＳ Ｐゴシック"/>
              </a:rPr>
              <a:t>Source</a:t>
            </a:r>
            <a:r>
              <a:rPr lang="en-US" sz="1200" dirty="0">
                <a:ea typeface="ＭＳ Ｐゴシック"/>
                <a:hlinkClick r:id="rId7"/>
              </a:rPr>
              <a:t> https://www.rmjm.com/building-information-modelling-an-introduction-to-bim</a:t>
            </a:r>
            <a:endParaRPr lang="en-US" sz="1200" dirty="0">
              <a:ea typeface="ＭＳ Ｐゴシック"/>
            </a:endParaRPr>
          </a:p>
        </p:txBody>
      </p:sp>
    </p:spTree>
    <p:extLst>
      <p:ext uri="{BB962C8B-B14F-4D97-AF65-F5344CB8AC3E}">
        <p14:creationId xmlns:p14="http://schemas.microsoft.com/office/powerpoint/2010/main" val="11145740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When do we use BIM? - </a:t>
            </a:r>
            <a:r>
              <a:rPr lang="cy-GB" dirty="0">
                <a:solidFill>
                  <a:srgbClr val="C00000"/>
                </a:solidFill>
              </a:rPr>
              <a:t>Pryd fyddwn ni’n defnyddio BIM?</a:t>
            </a:r>
            <a:endParaRPr lang="en-US" dirty="0">
              <a:solidFill>
                <a:srgbClr val="C00000"/>
              </a:solidFill>
            </a:endParaRPr>
          </a:p>
        </p:txBody>
      </p:sp>
      <p:sp>
        <p:nvSpPr>
          <p:cNvPr id="4" name="Content Placeholder 3">
            <a:extLst>
              <a:ext uri="{FF2B5EF4-FFF2-40B4-BE49-F238E27FC236}">
                <a16:creationId xmlns:a16="http://schemas.microsoft.com/office/drawing/2014/main" id="{A9644DAF-2C27-0D47-A52F-26CF71D18D4E}"/>
              </a:ext>
            </a:extLst>
          </p:cNvPr>
          <p:cNvSpPr>
            <a:spLocks noGrp="1"/>
          </p:cNvSpPr>
          <p:nvPr>
            <p:ph sz="quarter" idx="10"/>
          </p:nvPr>
        </p:nvSpPr>
        <p:spPr>
          <a:xfrm>
            <a:off x="457199" y="2612793"/>
            <a:ext cx="3762375" cy="2331000"/>
          </a:xfrm>
        </p:spPr>
        <p:txBody>
          <a:bodyPr/>
          <a:lstStyle/>
          <a:p>
            <a:r>
              <a:rPr lang="en-US" dirty="0">
                <a:ea typeface="ＭＳ Ｐゴシック"/>
              </a:rPr>
              <a:t>Within a project timeline it’s key to have regular exchange of data at strategic points using a common data environment (CDE).  </a:t>
            </a:r>
            <a:endParaRPr lang="en-US" dirty="0"/>
          </a:p>
          <a:p>
            <a:endParaRPr lang="en-US" dirty="0"/>
          </a:p>
        </p:txBody>
      </p:sp>
      <p:sp>
        <p:nvSpPr>
          <p:cNvPr id="10" name="Content Placeholder 3">
            <a:extLst>
              <a:ext uri="{FF2B5EF4-FFF2-40B4-BE49-F238E27FC236}">
                <a16:creationId xmlns:a16="http://schemas.microsoft.com/office/drawing/2014/main" id="{124BB28B-C58A-B84D-BB02-8F7F2D6CABFB}"/>
              </a:ext>
            </a:extLst>
          </p:cNvPr>
          <p:cNvSpPr txBox="1">
            <a:spLocks/>
          </p:cNvSpPr>
          <p:nvPr/>
        </p:nvSpPr>
        <p:spPr bwMode="auto">
          <a:xfrm>
            <a:off x="457200" y="1674755"/>
            <a:ext cx="8229600" cy="65716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GB" kern="1200" dirty="0">
                <a:latin typeface="Arial" charset="0"/>
              </a:rPr>
              <a:t>In April 2016, it was made a mandatory requirement for all publicly tendered projects in the UK to operate a level 2 BIM. </a:t>
            </a:r>
            <a:endParaRPr lang="en-GB" kern="0" dirty="0"/>
          </a:p>
          <a:p>
            <a:endParaRPr lang="en-GB" kern="0" dirty="0"/>
          </a:p>
        </p:txBody>
      </p:sp>
      <p:pic>
        <p:nvPicPr>
          <p:cNvPr id="5" name="Picture 4" descr="Diagram&#10;&#10;Description automatically generated">
            <a:extLst>
              <a:ext uri="{FF2B5EF4-FFF2-40B4-BE49-F238E27FC236}">
                <a16:creationId xmlns:a16="http://schemas.microsoft.com/office/drawing/2014/main" id="{98AADC41-E364-49BA-B41F-BF9C323F6E9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468761" y="2337562"/>
            <a:ext cx="4571999" cy="3143534"/>
          </a:xfrm>
          <a:prstGeom prst="rect">
            <a:avLst/>
          </a:prstGeom>
        </p:spPr>
      </p:pic>
    </p:spTree>
    <p:extLst>
      <p:ext uri="{BB962C8B-B14F-4D97-AF65-F5344CB8AC3E}">
        <p14:creationId xmlns:p14="http://schemas.microsoft.com/office/powerpoint/2010/main" val="12915287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8000"/>
            <a:ext cx="8229600" cy="692808"/>
          </a:xfrm>
        </p:spPr>
        <p:txBody>
          <a:bodyPr>
            <a:normAutofit/>
          </a:bodyPr>
          <a:lstStyle/>
          <a:p>
            <a:r>
              <a:rPr lang="en-GB" dirty="0"/>
              <a:t>Introduction</a:t>
            </a:r>
          </a:p>
        </p:txBody>
      </p:sp>
      <p:sp>
        <p:nvSpPr>
          <p:cNvPr id="3" name="Content Placeholder 2"/>
          <p:cNvSpPr>
            <a:spLocks noGrp="1"/>
          </p:cNvSpPr>
          <p:nvPr>
            <p:ph sz="quarter" idx="10"/>
          </p:nvPr>
        </p:nvSpPr>
        <p:spPr>
          <a:xfrm>
            <a:off x="457200" y="1844824"/>
            <a:ext cx="5983802" cy="3915176"/>
          </a:xfrm>
        </p:spPr>
        <p:txBody>
          <a:bodyPr/>
          <a:lstStyle/>
          <a:p>
            <a:r>
              <a:rPr lang="en-US" dirty="0">
                <a:ea typeface="ＭＳ Ｐゴシック"/>
                <a:cs typeface="ＭＳ Ｐゴシック" pitchFamily="-105" charset="-128"/>
              </a:rPr>
              <a:t>By</a:t>
            </a:r>
            <a:r>
              <a:rPr lang="en-US" sz="1600" dirty="0">
                <a:ea typeface="ＭＳ Ｐゴシック"/>
                <a:cs typeface="ＭＳ Ｐゴシック" pitchFamily="-105" charset="-128"/>
              </a:rPr>
              <a:t> </a:t>
            </a:r>
            <a:r>
              <a:rPr lang="en-US" dirty="0">
                <a:ea typeface="ＭＳ Ｐゴシック"/>
                <a:cs typeface="ＭＳ Ｐゴシック" pitchFamily="-105" charset="-128"/>
              </a:rPr>
              <a:t>the end of this unit you will:</a:t>
            </a:r>
            <a:endParaRPr lang="en-US" dirty="0">
              <a:ea typeface="ＭＳ Ｐゴシック" pitchFamily="-105" charset="-128"/>
              <a:cs typeface="ＭＳ Ｐゴシック" pitchFamily="-105" charset="-128"/>
            </a:endParaRPr>
          </a:p>
          <a:p>
            <a:pPr lvl="1"/>
            <a:r>
              <a:rPr lang="en-US" dirty="0">
                <a:ea typeface="ＭＳ Ｐゴシック"/>
              </a:rPr>
              <a:t>know the use of Building Information Modelling (BIM) within construction and the built environment</a:t>
            </a:r>
          </a:p>
          <a:p>
            <a:pPr lvl="1"/>
            <a:endParaRPr lang="en-US" dirty="0">
              <a:ea typeface="ＭＳ Ｐゴシック"/>
              <a:cs typeface="Arial"/>
            </a:endParaRPr>
          </a:p>
          <a:p>
            <a:pPr lvl="1"/>
            <a:endParaRPr lang="en-US" dirty="0">
              <a:ea typeface="ＭＳ Ｐゴシック"/>
              <a:cs typeface="Arial"/>
            </a:endParaRPr>
          </a:p>
          <a:p>
            <a:pPr lvl="1"/>
            <a:r>
              <a:rPr lang="en-US" dirty="0">
                <a:ea typeface="ＭＳ Ｐゴシック"/>
              </a:rPr>
              <a:t>know about emerging technologies and materials</a:t>
            </a:r>
          </a:p>
          <a:p>
            <a:pPr marL="0" lvl="1" indent="0">
              <a:buNone/>
            </a:pPr>
            <a:endParaRPr lang="en-US" dirty="0">
              <a:ea typeface="ＭＳ Ｐゴシック"/>
              <a:cs typeface="Arial"/>
            </a:endParaRPr>
          </a:p>
          <a:p>
            <a:pPr marL="0" lvl="1" indent="0">
              <a:buNone/>
            </a:pPr>
            <a:endParaRPr lang="en-US" dirty="0">
              <a:ea typeface="ＭＳ Ｐゴシック"/>
              <a:cs typeface="Arial"/>
            </a:endParaRPr>
          </a:p>
          <a:p>
            <a:pPr lvl="1"/>
            <a:r>
              <a:rPr lang="en-US" dirty="0">
                <a:ea typeface="ＭＳ Ｐゴシック"/>
              </a:rPr>
              <a:t>know about </a:t>
            </a:r>
            <a:r>
              <a:rPr lang="en-US" dirty="0">
                <a:solidFill>
                  <a:srgbClr val="0077E3"/>
                </a:solidFill>
                <a:ea typeface="ＭＳ Ｐゴシック"/>
              </a:rPr>
              <a:t>offsite construction - </a:t>
            </a:r>
            <a:r>
              <a:rPr lang="cy-GB" dirty="0">
                <a:solidFill>
                  <a:srgbClr val="C00000"/>
                </a:solidFill>
              </a:rPr>
              <a:t>adeiladu oddi ar y safle.</a:t>
            </a:r>
          </a:p>
          <a:p>
            <a:pPr lvl="1"/>
            <a:endParaRPr lang="en-US" dirty="0">
              <a:ea typeface="ＭＳ Ｐゴシック"/>
            </a:endParaRPr>
          </a:p>
          <a:p>
            <a:pPr lvl="1"/>
            <a:endParaRPr lang="en-US" dirty="0">
              <a:ea typeface="ＭＳ Ｐゴシック"/>
              <a:cs typeface="Arial"/>
            </a:endParaRPr>
          </a:p>
          <a:p>
            <a:endParaRPr lang="en-US" dirty="0"/>
          </a:p>
        </p:txBody>
      </p:sp>
      <p:pic>
        <p:nvPicPr>
          <p:cNvPr id="6" name="Picture 5" descr="A picture containing diagram&#10;&#10;Description automatically generated">
            <a:extLst>
              <a:ext uri="{FF2B5EF4-FFF2-40B4-BE49-F238E27FC236}">
                <a16:creationId xmlns:a16="http://schemas.microsoft.com/office/drawing/2014/main" id="{C5B55A49-B077-4B44-9087-4077F2CC6DB3}"/>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571160" y="1910493"/>
            <a:ext cx="1402957" cy="1507648"/>
          </a:xfrm>
          <a:prstGeom prst="rect">
            <a:avLst/>
          </a:prstGeom>
        </p:spPr>
      </p:pic>
      <p:pic>
        <p:nvPicPr>
          <p:cNvPr id="8" name="Picture 7" descr="A picture containing diagram&#10;&#10;Description automatically generated">
            <a:extLst>
              <a:ext uri="{FF2B5EF4-FFF2-40B4-BE49-F238E27FC236}">
                <a16:creationId xmlns:a16="http://schemas.microsoft.com/office/drawing/2014/main" id="{C5BF9DED-078F-44D1-AF98-D12B5BA4E92D}"/>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641366" y="4600860"/>
            <a:ext cx="1508761" cy="1521867"/>
          </a:xfrm>
          <a:prstGeom prst="rect">
            <a:avLst/>
          </a:prstGeom>
        </p:spPr>
      </p:pic>
      <p:pic>
        <p:nvPicPr>
          <p:cNvPr id="9" name="Picture 8" descr="A picture containing diagram&#10;&#10;Description automatically generated">
            <a:extLst>
              <a:ext uri="{FF2B5EF4-FFF2-40B4-BE49-F238E27FC236}">
                <a16:creationId xmlns:a16="http://schemas.microsoft.com/office/drawing/2014/main" id="{0BF5B045-2D6F-41F7-B9B6-74A4B1AD0D63}"/>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6511618" y="3315098"/>
            <a:ext cx="1638509" cy="1477982"/>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8000"/>
            <a:ext cx="8229600" cy="692808"/>
          </a:xfrm>
        </p:spPr>
        <p:txBody>
          <a:bodyPr>
            <a:normAutofit/>
          </a:bodyPr>
          <a:lstStyle/>
          <a:p>
            <a:r>
              <a:rPr lang="en-GB" dirty="0"/>
              <a:t>When do we </a:t>
            </a:r>
            <a:r>
              <a:rPr lang="en-GB"/>
              <a:t>use BIM?</a:t>
            </a:r>
            <a:endParaRPr lang="en-GB" dirty="0"/>
          </a:p>
        </p:txBody>
      </p:sp>
      <p:sp>
        <p:nvSpPr>
          <p:cNvPr id="7" name="Content Placeholder 6">
            <a:extLst>
              <a:ext uri="{FF2B5EF4-FFF2-40B4-BE49-F238E27FC236}">
                <a16:creationId xmlns:a16="http://schemas.microsoft.com/office/drawing/2014/main" id="{3751490B-F0A6-1241-BE9E-3C5E862689F7}"/>
              </a:ext>
            </a:extLst>
          </p:cNvPr>
          <p:cNvSpPr>
            <a:spLocks noGrp="1"/>
          </p:cNvSpPr>
          <p:nvPr>
            <p:ph sz="quarter" idx="10"/>
          </p:nvPr>
        </p:nvSpPr>
        <p:spPr/>
        <p:txBody>
          <a:bodyPr/>
          <a:lstStyle/>
          <a:p>
            <a:pPr marL="0" lvl="3" indent="0">
              <a:buNone/>
              <a:defRPr/>
            </a:pPr>
            <a:r>
              <a:rPr lang="en-US" dirty="0"/>
              <a:t>We use BIM throughout the life cycle of a building:</a:t>
            </a:r>
          </a:p>
          <a:p>
            <a:pPr lvl="4">
              <a:buClr>
                <a:srgbClr val="0077E3"/>
              </a:buClr>
              <a:buFont typeface="Arial" panose="020B0604020202020204" pitchFamily="34" charset="0"/>
              <a:buChar char="•"/>
              <a:defRPr/>
            </a:pPr>
            <a:r>
              <a:rPr lang="en-US" dirty="0"/>
              <a:t>programming/inception</a:t>
            </a:r>
          </a:p>
          <a:p>
            <a:pPr lvl="4">
              <a:buClr>
                <a:srgbClr val="0077E3"/>
              </a:buClr>
              <a:buFont typeface="Arial" panose="020B0604020202020204" pitchFamily="34" charset="0"/>
              <a:buChar char="•"/>
              <a:defRPr/>
            </a:pPr>
            <a:r>
              <a:rPr lang="en-US" dirty="0"/>
              <a:t>conceptual design</a:t>
            </a:r>
          </a:p>
          <a:p>
            <a:pPr lvl="4">
              <a:buClr>
                <a:srgbClr val="0077E3"/>
              </a:buClr>
              <a:buFont typeface="Arial" panose="020B0604020202020204" pitchFamily="34" charset="0"/>
              <a:buChar char="•"/>
              <a:defRPr/>
            </a:pPr>
            <a:r>
              <a:rPr lang="en-US" dirty="0">
                <a:solidFill>
                  <a:srgbClr val="0077E3"/>
                </a:solidFill>
              </a:rPr>
              <a:t>detailed design - </a:t>
            </a:r>
            <a:r>
              <a:rPr lang="cy-GB" dirty="0">
                <a:solidFill>
                  <a:srgbClr val="C00000"/>
                </a:solidFill>
              </a:rPr>
              <a:t>dylunio manwl</a:t>
            </a:r>
            <a:endParaRPr lang="en-US" dirty="0">
              <a:solidFill>
                <a:srgbClr val="C00000"/>
              </a:solidFill>
            </a:endParaRPr>
          </a:p>
          <a:p>
            <a:pPr lvl="4">
              <a:buClr>
                <a:srgbClr val="0077E3"/>
              </a:buClr>
              <a:buFont typeface="Arial" panose="020B0604020202020204" pitchFamily="34" charset="0"/>
              <a:buChar char="•"/>
              <a:defRPr/>
            </a:pPr>
            <a:r>
              <a:rPr lang="en-US" dirty="0"/>
              <a:t>analysis</a:t>
            </a:r>
          </a:p>
          <a:p>
            <a:pPr lvl="4">
              <a:buClr>
                <a:srgbClr val="0077E3"/>
              </a:buClr>
              <a:buFont typeface="Arial" panose="020B0604020202020204" pitchFamily="34" charset="0"/>
              <a:buChar char="•"/>
              <a:defRPr/>
            </a:pPr>
            <a:r>
              <a:rPr lang="en-US" dirty="0">
                <a:solidFill>
                  <a:srgbClr val="0077E3"/>
                </a:solidFill>
              </a:rPr>
              <a:t>Documentation - </a:t>
            </a:r>
            <a:r>
              <a:rPr lang="cy-GB" dirty="0">
                <a:solidFill>
                  <a:srgbClr val="C00000"/>
                </a:solidFill>
              </a:rPr>
              <a:t>dogfennau</a:t>
            </a:r>
            <a:endParaRPr lang="en-US" dirty="0">
              <a:solidFill>
                <a:srgbClr val="C00000"/>
              </a:solidFill>
            </a:endParaRPr>
          </a:p>
          <a:p>
            <a:pPr lvl="4">
              <a:buClr>
                <a:srgbClr val="0077E3"/>
              </a:buClr>
              <a:buFont typeface="Arial" panose="020B0604020202020204" pitchFamily="34" charset="0"/>
              <a:buChar char="•"/>
              <a:defRPr/>
            </a:pPr>
            <a:r>
              <a:rPr lang="en-US" dirty="0"/>
              <a:t>fabrication</a:t>
            </a:r>
          </a:p>
          <a:p>
            <a:pPr lvl="4">
              <a:buClr>
                <a:srgbClr val="0077E3"/>
              </a:buClr>
              <a:buFont typeface="Arial" panose="020B0604020202020204" pitchFamily="34" charset="0"/>
              <a:buChar char="•"/>
              <a:defRPr/>
            </a:pPr>
            <a:r>
              <a:rPr lang="en-US" dirty="0"/>
              <a:t>construction</a:t>
            </a:r>
          </a:p>
          <a:p>
            <a:pPr lvl="4">
              <a:buClr>
                <a:srgbClr val="0077E3"/>
              </a:buClr>
              <a:buFont typeface="Arial" panose="020B0604020202020204" pitchFamily="34" charset="0"/>
              <a:buChar char="•"/>
              <a:defRPr/>
            </a:pPr>
            <a:r>
              <a:rPr lang="en-US" dirty="0"/>
              <a:t>logistics</a:t>
            </a:r>
          </a:p>
          <a:p>
            <a:pPr lvl="4">
              <a:buClr>
                <a:srgbClr val="0077E3"/>
              </a:buClr>
              <a:buFont typeface="Arial" panose="020B0604020202020204" pitchFamily="34" charset="0"/>
              <a:buChar char="•"/>
              <a:defRPr/>
            </a:pPr>
            <a:r>
              <a:rPr lang="en-US" dirty="0"/>
              <a:t>operation and maintenance</a:t>
            </a:r>
          </a:p>
          <a:p>
            <a:pPr lvl="4">
              <a:buClr>
                <a:srgbClr val="0077E3"/>
              </a:buClr>
              <a:buFont typeface="Arial" panose="020B0604020202020204" pitchFamily="34" charset="0"/>
              <a:buChar char="•"/>
              <a:defRPr/>
            </a:pPr>
            <a:r>
              <a:rPr lang="en-US" dirty="0">
                <a:solidFill>
                  <a:srgbClr val="0077E3"/>
                </a:solidFill>
              </a:rPr>
              <a:t>demolition - </a:t>
            </a:r>
            <a:r>
              <a:rPr lang="cy-GB" dirty="0">
                <a:solidFill>
                  <a:srgbClr val="C00000"/>
                </a:solidFill>
              </a:rPr>
              <a:t>dymchwel</a:t>
            </a:r>
            <a:endParaRPr lang="en-US" dirty="0">
              <a:solidFill>
                <a:srgbClr val="C00000"/>
              </a:solidFill>
            </a:endParaRPr>
          </a:p>
          <a:p>
            <a:pPr lvl="4">
              <a:buClr>
                <a:srgbClr val="0077E3"/>
              </a:buClr>
              <a:buFont typeface="Arial" panose="020B0604020202020204" pitchFamily="34" charset="0"/>
              <a:buChar char="•"/>
              <a:defRPr/>
            </a:pPr>
            <a:r>
              <a:rPr lang="en-US" dirty="0"/>
              <a:t>renovation.</a:t>
            </a:r>
          </a:p>
          <a:p>
            <a:endParaRPr lang="en-US" dirty="0"/>
          </a:p>
        </p:txBody>
      </p:sp>
      <p:pic>
        <p:nvPicPr>
          <p:cNvPr id="4" name="Picture 3" descr="A picture containing engineering drawing&#10;&#10;Description automatically generated">
            <a:extLst>
              <a:ext uri="{FF2B5EF4-FFF2-40B4-BE49-F238E27FC236}">
                <a16:creationId xmlns:a16="http://schemas.microsoft.com/office/drawing/2014/main" id="{775F7951-6BB9-46A0-AEA8-2084F944880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572000" y="2374954"/>
            <a:ext cx="3975652" cy="3657600"/>
          </a:xfrm>
          <a:prstGeom prst="rect">
            <a:avLst/>
          </a:prstGeom>
        </p:spPr>
      </p:pic>
    </p:spTree>
    <p:extLst>
      <p:ext uri="{BB962C8B-B14F-4D97-AF65-F5344CB8AC3E}">
        <p14:creationId xmlns:p14="http://schemas.microsoft.com/office/powerpoint/2010/main" val="38555575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a:ea typeface="ＭＳ Ｐゴシック" pitchFamily="-105" charset="-128"/>
                <a:cs typeface="ＭＳ Ｐゴシック" pitchFamily="-105" charset="-128"/>
              </a:rPr>
              <a:t>How to ensure BIM is implemented</a:t>
            </a:r>
          </a:p>
        </p:txBody>
      </p:sp>
      <p:sp>
        <p:nvSpPr>
          <p:cNvPr id="5123" name="Content Placeholder 2"/>
          <p:cNvSpPr>
            <a:spLocks noGrp="1"/>
          </p:cNvSpPr>
          <p:nvPr>
            <p:ph sz="quarter" idx="10"/>
          </p:nvPr>
        </p:nvSpPr>
        <p:spPr>
          <a:xfrm>
            <a:off x="457200" y="1512000"/>
            <a:ext cx="8229600" cy="3213144"/>
          </a:xfrm>
        </p:spPr>
        <p:txBody>
          <a:bodyPr/>
          <a:lstStyle/>
          <a:p>
            <a:pPr>
              <a:defRPr/>
            </a:pPr>
            <a:r>
              <a:rPr lang="en-GB" dirty="0">
                <a:ea typeface="ＭＳ Ｐゴシック"/>
                <a:cs typeface="Arial"/>
              </a:rPr>
              <a:t>It was made a mandatory requirement for all publicly tendered projects in the UK to operate a level 2 BIM. </a:t>
            </a:r>
            <a:endParaRPr lang="en-US" dirty="0">
              <a:ea typeface="+mn-lt"/>
              <a:cs typeface="+mn-lt"/>
            </a:endParaRPr>
          </a:p>
          <a:p>
            <a:pPr>
              <a:defRPr/>
            </a:pPr>
            <a:r>
              <a:rPr lang="en-US" dirty="0">
                <a:ea typeface="ＭＳ Ｐゴシック"/>
              </a:rPr>
              <a:t>Commitment to the process must be demonstrated by all those involved. </a:t>
            </a:r>
            <a:endParaRPr lang="en-US" dirty="0"/>
          </a:p>
          <a:p>
            <a:pPr>
              <a:defRPr/>
            </a:pPr>
            <a:r>
              <a:rPr lang="en-US" dirty="0">
                <a:ea typeface="ＭＳ Ｐゴシック"/>
              </a:rPr>
              <a:t>The project partners and their respective team members must have the </a:t>
            </a:r>
            <a:r>
              <a:rPr lang="en-US" dirty="0">
                <a:ea typeface="+mn-lt"/>
                <a:cs typeface="+mn-lt"/>
              </a:rPr>
              <a:t>digital tools and </a:t>
            </a:r>
            <a:r>
              <a:rPr lang="en-US" dirty="0">
                <a:ea typeface="ＭＳ Ｐゴシック"/>
              </a:rPr>
              <a:t>technology (hardware) and data infrastructure (software) </a:t>
            </a:r>
            <a:r>
              <a:rPr lang="en-US" dirty="0">
                <a:ea typeface="ＭＳ Ｐゴシック"/>
                <a:cs typeface="Arial"/>
              </a:rPr>
              <a:t>platforms to design, </a:t>
            </a:r>
            <a:r>
              <a:rPr lang="en-US" dirty="0" err="1">
                <a:ea typeface="ＭＳ Ｐゴシック"/>
                <a:cs typeface="Arial"/>
              </a:rPr>
              <a:t>analyse</a:t>
            </a:r>
            <a:r>
              <a:rPr lang="en-US" dirty="0">
                <a:ea typeface="ＭＳ Ｐゴシック"/>
                <a:cs typeface="Arial"/>
              </a:rPr>
              <a:t>, construct and operate the building asset. When used together, these are called the</a:t>
            </a:r>
            <a:r>
              <a:rPr lang="en-US" dirty="0">
                <a:ea typeface="ＭＳ Ｐゴシック"/>
              </a:rPr>
              <a:t> BIM workflow.</a:t>
            </a:r>
            <a:endParaRPr lang="en-US" dirty="0"/>
          </a:p>
          <a:p>
            <a:pPr>
              <a:defRPr/>
            </a:pPr>
            <a:r>
              <a:rPr lang="en-US" dirty="0">
                <a:ea typeface="ＭＳ Ｐゴシック"/>
              </a:rPr>
              <a:t>In many cases, extra training may be needed for each person </a:t>
            </a:r>
            <a:r>
              <a:rPr lang="en-US" dirty="0" err="1">
                <a:ea typeface="ＭＳ Ｐゴシック"/>
              </a:rPr>
              <a:t>utilising</a:t>
            </a:r>
            <a:r>
              <a:rPr lang="en-US" dirty="0">
                <a:ea typeface="ＭＳ Ｐゴシック"/>
              </a:rPr>
              <a:t> and </a:t>
            </a:r>
            <a:r>
              <a:rPr lang="en-US" dirty="0">
                <a:solidFill>
                  <a:srgbClr val="0077E3"/>
                </a:solidFill>
                <a:ea typeface="ＭＳ Ｐゴシック"/>
              </a:rPr>
              <a:t>modifying the model - </a:t>
            </a:r>
            <a:r>
              <a:rPr lang="cy-GB" dirty="0">
                <a:solidFill>
                  <a:srgbClr val="C00000"/>
                </a:solidFill>
              </a:rPr>
              <a:t>addasu’r model.</a:t>
            </a:r>
          </a:p>
          <a:p>
            <a:pPr>
              <a:defRPr/>
            </a:pPr>
            <a:endParaRPr lang="en-US" dirty="0">
              <a:ea typeface="ＭＳ Ｐゴシック"/>
            </a:endParaRPr>
          </a:p>
          <a:p>
            <a:pPr>
              <a:defRPr/>
            </a:pPr>
            <a:endParaRPr lang="en-US"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17294253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Benefits of the BIM process - </a:t>
            </a:r>
            <a:r>
              <a:rPr lang="cy-GB" dirty="0">
                <a:solidFill>
                  <a:srgbClr val="C00000"/>
                </a:solidFill>
              </a:rPr>
              <a:t>Manteision proses BIM</a:t>
            </a:r>
            <a:endParaRPr lang="en-US" b="0" dirty="0">
              <a:solidFill>
                <a:srgbClr val="C00000"/>
              </a:solidFill>
            </a:endParaRPr>
          </a:p>
        </p:txBody>
      </p:sp>
      <p:sp>
        <p:nvSpPr>
          <p:cNvPr id="8" name="Content Placeholder 2">
            <a:extLst>
              <a:ext uri="{FF2B5EF4-FFF2-40B4-BE49-F238E27FC236}">
                <a16:creationId xmlns:a16="http://schemas.microsoft.com/office/drawing/2014/main" id="{90ECD21F-1B36-E443-A733-0735282230C7}"/>
              </a:ext>
            </a:extLst>
          </p:cNvPr>
          <p:cNvSpPr>
            <a:spLocks noGrp="1"/>
          </p:cNvSpPr>
          <p:nvPr>
            <p:ph sz="quarter" idx="10"/>
          </p:nvPr>
        </p:nvSpPr>
        <p:spPr>
          <a:xfrm>
            <a:off x="457200" y="1602000"/>
            <a:ext cx="7787148" cy="4248000"/>
          </a:xfrm>
        </p:spPr>
        <p:txBody>
          <a:bodyPr/>
          <a:lstStyle/>
          <a:p>
            <a:pPr lvl="3">
              <a:defRPr/>
            </a:pPr>
            <a:r>
              <a:rPr lang="en-US" sz="2000" b="1" dirty="0">
                <a:ea typeface="ＭＳ Ｐゴシック"/>
              </a:rPr>
              <a:t>Plan: </a:t>
            </a:r>
            <a:r>
              <a:rPr lang="en-US" sz="2000" dirty="0">
                <a:ea typeface="ＭＳ Ｐゴシック"/>
              </a:rPr>
              <a:t>Capturing real world data of environments ensures accurate coordination and collaboration.</a:t>
            </a:r>
          </a:p>
          <a:p>
            <a:pPr lvl="3">
              <a:defRPr/>
            </a:pPr>
            <a:r>
              <a:rPr lang="en-US" sz="2000" b="1" dirty="0"/>
              <a:t>Design: </a:t>
            </a:r>
            <a:r>
              <a:rPr lang="en-US" sz="2000" dirty="0">
                <a:ea typeface="ＭＳ Ｐゴシック"/>
              </a:rPr>
              <a:t>Using the 3D captured data to inform design gives quicker and higher levels of customisation and flexibility, and optimisation of schedule and cost.</a:t>
            </a:r>
            <a:endParaRPr lang="en-US" sz="2000" dirty="0"/>
          </a:p>
          <a:p>
            <a:pPr lvl="3">
              <a:defRPr/>
            </a:pPr>
            <a:r>
              <a:rPr lang="en-US" sz="2000" b="1" dirty="0"/>
              <a:t>Build: </a:t>
            </a:r>
            <a:r>
              <a:rPr lang="en-US" sz="2000" dirty="0">
                <a:ea typeface="ＭＳ Ｐゴシック"/>
              </a:rPr>
              <a:t>The BIM specification and logistic data allows for quick conflict detection and risk mitigation.</a:t>
            </a:r>
          </a:p>
          <a:p>
            <a:pPr marL="185738" lvl="4" indent="-185738">
              <a:buFont typeface="Arial" panose="020B0604020202020204" pitchFamily="34" charset="0"/>
              <a:buChar char="•"/>
              <a:defRPr/>
            </a:pPr>
            <a:r>
              <a:rPr lang="en-US" sz="2000" b="1" dirty="0"/>
              <a:t>Operate: </a:t>
            </a:r>
            <a:r>
              <a:rPr lang="en-US" sz="2000" dirty="0">
                <a:ea typeface="ＭＳ Ｐゴシック"/>
              </a:rPr>
              <a:t>Using the BIM data makes schedules for maintaining the asset for its lifecycle easier.</a:t>
            </a:r>
          </a:p>
          <a:p>
            <a:pPr marL="185738" lvl="4" indent="-185738">
              <a:buFont typeface="Arial" panose="020B0604020202020204" pitchFamily="34" charset="0"/>
              <a:buChar char="•"/>
              <a:defRPr/>
            </a:pPr>
            <a:endParaRPr lang="en-US" dirty="0">
              <a:ea typeface="ＭＳ Ｐゴシック"/>
            </a:endParaRPr>
          </a:p>
          <a:p>
            <a:pPr marL="0" lvl="8" indent="0" algn="r" eaLnBrk="0" hangingPunct="0">
              <a:lnSpc>
                <a:spcPts val="1200"/>
              </a:lnSpc>
              <a:spcBef>
                <a:spcPts val="0"/>
              </a:spcBef>
              <a:spcAft>
                <a:spcPts val="0"/>
              </a:spcAft>
              <a:buNone/>
            </a:pPr>
            <a:r>
              <a:rPr lang="en-US" dirty="0"/>
              <a:t>Source</a:t>
            </a:r>
            <a:r>
              <a:rPr lang="en-US" dirty="0">
                <a:hlinkClick r:id="rId3"/>
              </a:rPr>
              <a:t> https://www.rmjm.com/building-information-modelling-an-introduction-to-bim</a:t>
            </a:r>
            <a:endParaRPr lang="en-US" dirty="0"/>
          </a:p>
        </p:txBody>
      </p:sp>
    </p:spTree>
    <p:extLst>
      <p:ext uri="{BB962C8B-B14F-4D97-AF65-F5344CB8AC3E}">
        <p14:creationId xmlns:p14="http://schemas.microsoft.com/office/powerpoint/2010/main" val="40120911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dirty="0">
                <a:ea typeface="ＭＳ Ｐゴシック"/>
                <a:cs typeface="ＭＳ Ｐゴシック" pitchFamily="-105" charset="-128"/>
              </a:rPr>
              <a:t>Definition of BIM levels - </a:t>
            </a:r>
            <a:r>
              <a:rPr lang="cy-GB" dirty="0">
                <a:solidFill>
                  <a:srgbClr val="C00000"/>
                </a:solidFill>
              </a:rPr>
              <a:t>Diffinio lefelau BIM</a:t>
            </a:r>
            <a:endParaRPr lang="en-US" dirty="0">
              <a:solidFill>
                <a:srgbClr val="C00000"/>
              </a:solidFill>
              <a:ea typeface="ＭＳ Ｐゴシック"/>
              <a:cs typeface="ＭＳ Ｐゴシック" pitchFamily="-105" charset="-128"/>
            </a:endParaRPr>
          </a:p>
        </p:txBody>
      </p:sp>
      <p:sp>
        <p:nvSpPr>
          <p:cNvPr id="5123" name="Content Placeholder 2"/>
          <p:cNvSpPr>
            <a:spLocks noGrp="1"/>
          </p:cNvSpPr>
          <p:nvPr>
            <p:ph sz="quarter" idx="10"/>
          </p:nvPr>
        </p:nvSpPr>
        <p:spPr>
          <a:xfrm>
            <a:off x="457200" y="1602000"/>
            <a:ext cx="8229600" cy="4248000"/>
          </a:xfrm>
        </p:spPr>
        <p:txBody>
          <a:bodyPr/>
          <a:lstStyle/>
          <a:p>
            <a:pPr>
              <a:defRPr/>
            </a:pPr>
            <a:r>
              <a:rPr lang="en-US" sz="1800" dirty="0">
                <a:ea typeface="ＭＳ Ｐゴシック"/>
              </a:rPr>
              <a:t>Different projects use different ‘levels of maturity’. Each level has its own criteria: </a:t>
            </a:r>
          </a:p>
          <a:p>
            <a:pPr lvl="2">
              <a:defRPr/>
            </a:pPr>
            <a:endParaRPr lang="en-US" sz="1800" dirty="0">
              <a:ea typeface="ＭＳ Ｐゴシック"/>
            </a:endParaRPr>
          </a:p>
          <a:p>
            <a:pPr lvl="3">
              <a:defRPr/>
            </a:pPr>
            <a:endParaRPr lang="en-US" sz="1800" dirty="0"/>
          </a:p>
          <a:p>
            <a:pPr marL="0" indent="0"/>
            <a:endParaRPr lang="en-US" dirty="0">
              <a:ea typeface="ＭＳ Ｐゴシック" pitchFamily="-105" charset="-128"/>
              <a:cs typeface="ＭＳ Ｐゴシック" pitchFamily="-105" charset="-128"/>
            </a:endParaRPr>
          </a:p>
        </p:txBody>
      </p:sp>
      <p:graphicFrame>
        <p:nvGraphicFramePr>
          <p:cNvPr id="4" name="Diagram 3">
            <a:extLst>
              <a:ext uri="{FF2B5EF4-FFF2-40B4-BE49-F238E27FC236}">
                <a16:creationId xmlns:a16="http://schemas.microsoft.com/office/drawing/2014/main" id="{CB758AD5-41AB-474F-B1F5-762F9AE71031}"/>
              </a:ext>
            </a:extLst>
          </p:cNvPr>
          <p:cNvGraphicFramePr/>
          <p:nvPr/>
        </p:nvGraphicFramePr>
        <p:xfrm>
          <a:off x="457200" y="2448873"/>
          <a:ext cx="4331110" cy="33092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a:extLst>
              <a:ext uri="{FF2B5EF4-FFF2-40B4-BE49-F238E27FC236}">
                <a16:creationId xmlns:a16="http://schemas.microsoft.com/office/drawing/2014/main" id="{9C2F4408-2145-45DA-824C-7DA0200AAED0}"/>
              </a:ext>
            </a:extLst>
          </p:cNvPr>
          <p:cNvSpPr txBox="1"/>
          <p:nvPr/>
        </p:nvSpPr>
        <p:spPr>
          <a:xfrm>
            <a:off x="4572000" y="2710791"/>
            <a:ext cx="4331110" cy="2785378"/>
          </a:xfrm>
          <a:prstGeom prst="rect">
            <a:avLst/>
          </a:prstGeom>
          <a:noFill/>
        </p:spPr>
        <p:txBody>
          <a:bodyPr wrap="square">
            <a:spAutoFit/>
          </a:bodyPr>
          <a:lstStyle/>
          <a:p>
            <a:pPr>
              <a:lnSpc>
                <a:spcPts val="2000"/>
              </a:lnSpc>
              <a:spcBef>
                <a:spcPts val="500"/>
              </a:spcBef>
              <a:spcAft>
                <a:spcPts val="500"/>
              </a:spcAft>
            </a:pPr>
            <a:r>
              <a:rPr lang="en-US" sz="1800" b="1" dirty="0"/>
              <a:t>Level 3 BIM</a:t>
            </a:r>
            <a:r>
              <a:rPr lang="en-GB" sz="1800" b="1" dirty="0"/>
              <a:t>: </a:t>
            </a:r>
            <a:r>
              <a:rPr lang="en-US" sz="1800" dirty="0">
                <a:ea typeface="ＭＳ Ｐゴシック"/>
              </a:rPr>
              <a:t>All parties use one shared 3D model, easily accessible to all.</a:t>
            </a:r>
          </a:p>
          <a:p>
            <a:pPr>
              <a:lnSpc>
                <a:spcPts val="2000"/>
              </a:lnSpc>
              <a:spcBef>
                <a:spcPts val="500"/>
              </a:spcBef>
              <a:spcAft>
                <a:spcPts val="500"/>
              </a:spcAft>
            </a:pPr>
            <a:r>
              <a:rPr lang="en-US" sz="1800" b="1" dirty="0"/>
              <a:t>Level 2 BIM</a:t>
            </a:r>
            <a:r>
              <a:rPr lang="en-GB" sz="1800" b="1" dirty="0"/>
              <a:t>: </a:t>
            </a:r>
            <a:r>
              <a:rPr lang="en-US" sz="1800" dirty="0">
                <a:ea typeface="ＭＳ Ｐゴシック"/>
              </a:rPr>
              <a:t>All parties use 3D CAD models and share information through a common file format.</a:t>
            </a:r>
          </a:p>
          <a:p>
            <a:pPr>
              <a:lnSpc>
                <a:spcPts val="2000"/>
              </a:lnSpc>
              <a:spcBef>
                <a:spcPts val="500"/>
              </a:spcBef>
              <a:spcAft>
                <a:spcPts val="500"/>
              </a:spcAft>
            </a:pPr>
            <a:r>
              <a:rPr lang="en-US" sz="1800" b="1" dirty="0"/>
              <a:t>Level 1 BIM</a:t>
            </a:r>
            <a:r>
              <a:rPr lang="en-GB" sz="1800" b="1" dirty="0"/>
              <a:t>: </a:t>
            </a:r>
            <a:r>
              <a:rPr lang="en-US" sz="1800" dirty="0">
                <a:ea typeface="ＭＳ Ｐゴシック"/>
              </a:rPr>
              <a:t>Using 2D CAD for drafting production information. </a:t>
            </a:r>
          </a:p>
          <a:p>
            <a:pPr>
              <a:lnSpc>
                <a:spcPts val="2000"/>
              </a:lnSpc>
              <a:spcBef>
                <a:spcPts val="500"/>
              </a:spcBef>
              <a:spcAft>
                <a:spcPts val="500"/>
              </a:spcAft>
            </a:pPr>
            <a:r>
              <a:rPr lang="en-US" sz="1800" b="1" dirty="0"/>
              <a:t>Level 0 BIM</a:t>
            </a:r>
            <a:r>
              <a:rPr lang="en-GB" sz="1800" b="1" dirty="0"/>
              <a:t>: </a:t>
            </a:r>
            <a:r>
              <a:rPr lang="en-US" sz="1800" dirty="0">
                <a:ea typeface="ＭＳ Ｐゴシック"/>
              </a:rPr>
              <a:t>No collaboration, using 2D CAD  and working with drawings.</a:t>
            </a:r>
          </a:p>
        </p:txBody>
      </p:sp>
    </p:spTree>
    <p:extLst>
      <p:ext uri="{BB962C8B-B14F-4D97-AF65-F5344CB8AC3E}">
        <p14:creationId xmlns:p14="http://schemas.microsoft.com/office/powerpoint/2010/main" val="28616520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299457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
        <p:nvSpPr>
          <p:cNvPr id="3" name="TextBox 2">
            <a:extLst>
              <a:ext uri="{FF2B5EF4-FFF2-40B4-BE49-F238E27FC236}">
                <a16:creationId xmlns:a16="http://schemas.microsoft.com/office/drawing/2014/main" id="{A75D467A-CB52-8A3C-CFF0-030FA2AB10DA}"/>
              </a:ext>
            </a:extLst>
          </p:cNvPr>
          <p:cNvSpPr txBox="1"/>
          <p:nvPr/>
        </p:nvSpPr>
        <p:spPr>
          <a:xfrm>
            <a:off x="1984160" y="1183526"/>
            <a:ext cx="4572000" cy="1938992"/>
          </a:xfrm>
          <a:prstGeom prst="rect">
            <a:avLst/>
          </a:prstGeom>
          <a:noFill/>
        </p:spPr>
        <p:txBody>
          <a:bodyPr wrap="square">
            <a:spAutoFit/>
          </a:bodyPr>
          <a:lstStyle/>
          <a:p>
            <a:pPr marL="0" indent="0" algn="ctr" eaLnBrk="1" hangingPunct="1">
              <a:lnSpc>
                <a:spcPct val="100000"/>
              </a:lnSpc>
            </a:pPr>
            <a:r>
              <a:rPr lang="cy-GB" sz="6000" dirty="0">
                <a:solidFill>
                  <a:srgbClr val="C00000"/>
                </a:solidFill>
                <a:ea typeface="ＭＳ Ｐゴシック" pitchFamily="-105" charset="-128"/>
                <a:cs typeface="ＭＳ Ｐゴシック" pitchFamily="-105" charset="-128"/>
              </a:rPr>
              <a:t>Unrhyw gwestiynau?</a:t>
            </a:r>
          </a:p>
        </p:txBody>
      </p:sp>
    </p:spTree>
    <p:extLst>
      <p:ext uri="{BB962C8B-B14F-4D97-AF65-F5344CB8AC3E}">
        <p14:creationId xmlns:p14="http://schemas.microsoft.com/office/powerpoint/2010/main" val="443321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106: Introduction to emerging technologies in construction and the built environment sector</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br>
              <a:rPr lang="en-GB" dirty="0">
                <a:ea typeface="ＭＳ Ｐゴシック" pitchFamily="-105" charset="-128"/>
                <a:cs typeface="ＭＳ Ｐゴシック" pitchFamily="-105" charset="-128"/>
              </a:rPr>
            </a:br>
            <a:r>
              <a:rPr lang="en-GB" dirty="0">
                <a:ea typeface="ＭＳ Ｐゴシック" pitchFamily="-105" charset="-128"/>
                <a:cs typeface="ＭＳ Ｐゴシック" pitchFamily="-105" charset="-128"/>
              </a:rPr>
              <a:t>PowerPoint 3: Building Information Modelling 2 – </a:t>
            </a:r>
            <a:br>
              <a:rPr lang="en-GB" dirty="0">
                <a:ea typeface="ＭＳ Ｐゴシック" pitchFamily="-105" charset="-128"/>
                <a:cs typeface="ＭＳ Ｐゴシック" pitchFamily="-105" charset="-128"/>
              </a:rPr>
            </a:br>
            <a:br>
              <a:rPr lang="en-GB" dirty="0">
                <a:ea typeface="ＭＳ Ｐゴシック" pitchFamily="-105" charset="-128"/>
                <a:cs typeface="ＭＳ Ｐゴシック" pitchFamily="-105" charset="-128"/>
              </a:rPr>
            </a:br>
            <a:r>
              <a:rPr lang="cy-GB" dirty="0">
                <a:solidFill>
                  <a:srgbClr val="C00000"/>
                </a:solidFill>
              </a:rPr>
              <a:t>Modelu Gwybodaeth Adeiladu 2</a:t>
            </a:r>
            <a:endParaRPr lang="en-GB" dirty="0">
              <a:solidFill>
                <a:srgbClr val="C00000"/>
              </a:solidFill>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3894599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08000"/>
            <a:ext cx="8219256" cy="382588"/>
          </a:xfrm>
        </p:spPr>
        <p:txBody>
          <a:bodyPr/>
          <a:lstStyle/>
          <a:p>
            <a:r>
              <a:rPr lang="en-US" sz="2300" dirty="0">
                <a:ea typeface="ＭＳ Ｐゴシック" pitchFamily="-105" charset="-128"/>
                <a:cs typeface="ＭＳ Ｐゴシック" pitchFamily="-105" charset="-128"/>
              </a:rPr>
              <a:t>BIM dimensions – to get a fuller understanding of a project</a:t>
            </a:r>
          </a:p>
        </p:txBody>
      </p:sp>
      <p:sp>
        <p:nvSpPr>
          <p:cNvPr id="5123" name="Content Placeholder 2"/>
          <p:cNvSpPr>
            <a:spLocks noGrp="1"/>
          </p:cNvSpPr>
          <p:nvPr>
            <p:ph sz="quarter" idx="10"/>
          </p:nvPr>
        </p:nvSpPr>
        <p:spPr>
          <a:xfrm>
            <a:off x="468164" y="1512000"/>
            <a:ext cx="7848252" cy="4509288"/>
          </a:xfrm>
        </p:spPr>
        <p:txBody>
          <a:bodyPr/>
          <a:lstStyle/>
          <a:p>
            <a:pPr>
              <a:defRPr/>
            </a:pPr>
            <a:r>
              <a:rPr lang="en-US" dirty="0">
                <a:ea typeface="ＭＳ Ｐゴシック"/>
              </a:rPr>
              <a:t>BIM dimensions 4D, 5D and 6D can all occur within a BIM level 2 workflow.</a:t>
            </a:r>
          </a:p>
          <a:p>
            <a:pPr marL="323850" lvl="0" indent="-323850">
              <a:lnSpc>
                <a:spcPts val="2000"/>
              </a:lnSpc>
              <a:spcBef>
                <a:spcPts val="500"/>
              </a:spcBef>
              <a:spcAft>
                <a:spcPts val="500"/>
              </a:spcAft>
              <a:buFont typeface="+mj-lt"/>
              <a:buAutoNum type="arabicPeriod"/>
            </a:pPr>
            <a:r>
              <a:rPr lang="en-US" dirty="0">
                <a:solidFill>
                  <a:srgbClr val="000000"/>
                </a:solidFill>
                <a:ea typeface="ＭＳ Ｐゴシック" pitchFamily="-105" charset="-128"/>
                <a:cs typeface="ＭＳ Ｐゴシック" pitchFamily="-105" charset="-128"/>
              </a:rPr>
              <a:t>4D (construction sequencing)</a:t>
            </a:r>
            <a:endParaRPr lang="en-US" dirty="0"/>
          </a:p>
          <a:p>
            <a:pPr marL="0" indent="0" algn="r"/>
            <a:endParaRPr lang="en-US" dirty="0">
              <a:ea typeface="ＭＳ Ｐゴシック" pitchFamily="-105" charset="-128"/>
              <a:cs typeface="ＭＳ Ｐゴシック" pitchFamily="-105" charset="-128"/>
            </a:endParaRPr>
          </a:p>
          <a:p>
            <a:pPr marL="0" indent="0" algn="r"/>
            <a:endParaRPr lang="en-US" dirty="0">
              <a:ea typeface="ＭＳ Ｐゴシック" pitchFamily="-105" charset="-128"/>
              <a:cs typeface="ＭＳ Ｐゴシック" pitchFamily="-105" charset="-128"/>
            </a:endParaRPr>
          </a:p>
          <a:p>
            <a:pPr marL="0" indent="0" algn="r"/>
            <a:endParaRPr lang="en-US" dirty="0">
              <a:ea typeface="ＭＳ Ｐゴシック" pitchFamily="-105" charset="-128"/>
              <a:cs typeface="ＭＳ Ｐゴシック" pitchFamily="-105" charset="-128"/>
            </a:endParaRPr>
          </a:p>
          <a:p>
            <a:pPr algn="r"/>
            <a:endParaRPr lang="en-US" dirty="0">
              <a:ea typeface="ＭＳ Ｐゴシック"/>
              <a:cs typeface="ＭＳ Ｐゴシック" pitchFamily="-105" charset="-128"/>
              <a:hlinkClick r:id="rId3" invalidUrl="http://"/>
            </a:endParaRPr>
          </a:p>
          <a:p>
            <a:pPr algn="r"/>
            <a:endParaRPr lang="en-US" sz="1000" dirty="0">
              <a:ea typeface="ＭＳ Ｐゴシック" pitchFamily="-105" charset="-128"/>
              <a:cs typeface="ＭＳ Ｐゴシック" pitchFamily="-105" charset="-128"/>
            </a:endParaRPr>
          </a:p>
        </p:txBody>
      </p:sp>
      <p:sp>
        <p:nvSpPr>
          <p:cNvPr id="6" name="Content Placeholder 2">
            <a:extLst>
              <a:ext uri="{FF2B5EF4-FFF2-40B4-BE49-F238E27FC236}">
                <a16:creationId xmlns:a16="http://schemas.microsoft.com/office/drawing/2014/main" id="{EA42A7DA-2880-3D43-A7F1-5FAB47CD5097}"/>
              </a:ext>
            </a:extLst>
          </p:cNvPr>
          <p:cNvSpPr txBox="1">
            <a:spLocks/>
          </p:cNvSpPr>
          <p:nvPr/>
        </p:nvSpPr>
        <p:spPr bwMode="auto">
          <a:xfrm>
            <a:off x="498064" y="2852936"/>
            <a:ext cx="7242288" cy="433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lvl="3">
              <a:defRPr/>
            </a:pPr>
            <a:r>
              <a:rPr lang="en-US" sz="2000" kern="0" dirty="0">
                <a:ea typeface="ＭＳ Ｐゴシック"/>
              </a:rPr>
              <a:t>Scheduling data-time related information linked to the </a:t>
            </a:r>
            <a:r>
              <a:rPr lang="en-US" sz="2000" kern="0" dirty="0">
                <a:solidFill>
                  <a:srgbClr val="0077E3"/>
                </a:solidFill>
                <a:ea typeface="ＭＳ Ｐゴシック"/>
              </a:rPr>
              <a:t>visual model - </a:t>
            </a:r>
            <a:r>
              <a:rPr lang="cy-GB" sz="2000" dirty="0">
                <a:solidFill>
                  <a:srgbClr val="C00000"/>
                </a:solidFill>
                <a:ea typeface="ＭＳ Ｐゴシック"/>
              </a:rPr>
              <a:t>model gweledol.</a:t>
            </a:r>
            <a:endParaRPr lang="en-US" sz="2000" kern="0" dirty="0">
              <a:solidFill>
                <a:srgbClr val="C00000"/>
              </a:solidFill>
              <a:ea typeface="ＭＳ Ｐゴシック"/>
            </a:endParaRPr>
          </a:p>
          <a:p>
            <a:pPr lvl="3">
              <a:defRPr/>
            </a:pPr>
            <a:r>
              <a:rPr lang="en-US" sz="2000" kern="0" dirty="0">
                <a:solidFill>
                  <a:srgbClr val="000000"/>
                </a:solidFill>
                <a:ea typeface="ＭＳ Ｐゴシック" pitchFamily="-105" charset="-128"/>
                <a:cs typeface="ＭＳ Ｐゴシック" pitchFamily="-105" charset="-128"/>
              </a:rPr>
              <a:t>This helps with planning, designing and constructing, ensuring a safely, logically and efficiently sequenced project.</a:t>
            </a:r>
          </a:p>
          <a:p>
            <a:pPr lvl="3">
              <a:defRPr/>
            </a:pPr>
            <a:r>
              <a:rPr lang="en-US" sz="2000" kern="0" dirty="0">
                <a:solidFill>
                  <a:srgbClr val="000000"/>
                </a:solidFill>
                <a:ea typeface="ＭＳ Ｐゴシック" pitchFamily="-105" charset="-128"/>
                <a:cs typeface="ＭＳ Ｐゴシック" pitchFamily="-105" charset="-128"/>
              </a:rPr>
              <a:t>Creating a mockup of the assets in a model for feedback from the design team and client avoids costly mistakes made later, on-site.</a:t>
            </a:r>
          </a:p>
          <a:p>
            <a:pPr>
              <a:lnSpc>
                <a:spcPts val="2000"/>
              </a:lnSpc>
              <a:spcBef>
                <a:spcPts val="500"/>
              </a:spcBef>
              <a:spcAft>
                <a:spcPts val="500"/>
              </a:spcAft>
            </a:pPr>
            <a:endParaRPr lang="en-US" kern="0" dirty="0"/>
          </a:p>
          <a:p>
            <a:pPr lvl="3">
              <a:defRPr/>
            </a:pPr>
            <a:endParaRPr lang="en-US" kern="0" dirty="0"/>
          </a:p>
          <a:p>
            <a:endParaRPr lang="en-US" kern="0"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42792747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08000"/>
            <a:ext cx="8219256" cy="382588"/>
          </a:xfrm>
        </p:spPr>
        <p:txBody>
          <a:bodyPr/>
          <a:lstStyle/>
          <a:p>
            <a:r>
              <a:rPr lang="en-US" sz="2300" dirty="0">
                <a:ea typeface="ＭＳ Ｐゴシック" pitchFamily="-105" charset="-128"/>
                <a:cs typeface="ＭＳ Ｐゴシック" pitchFamily="-105" charset="-128"/>
              </a:rPr>
              <a:t>BIM dimensions – to get a fuller understanding of a project</a:t>
            </a:r>
          </a:p>
        </p:txBody>
      </p:sp>
      <p:sp>
        <p:nvSpPr>
          <p:cNvPr id="5123" name="Content Placeholder 2"/>
          <p:cNvSpPr>
            <a:spLocks noGrp="1"/>
          </p:cNvSpPr>
          <p:nvPr>
            <p:ph sz="quarter" idx="10"/>
          </p:nvPr>
        </p:nvSpPr>
        <p:spPr>
          <a:xfrm>
            <a:off x="457200" y="1512000"/>
            <a:ext cx="8363272" cy="4581296"/>
          </a:xfrm>
        </p:spPr>
        <p:txBody>
          <a:bodyPr/>
          <a:lstStyle/>
          <a:p>
            <a:pPr>
              <a:defRPr/>
            </a:pPr>
            <a:r>
              <a:rPr lang="en-US" dirty="0"/>
              <a:t>BIM dimensions 4D, 5D and 6D can all occur within in a BIM level 2 workflow.</a:t>
            </a:r>
          </a:p>
          <a:p>
            <a:pPr marL="317500" lvl="0" indent="-317500">
              <a:lnSpc>
                <a:spcPts val="2000"/>
              </a:lnSpc>
              <a:spcBef>
                <a:spcPts val="500"/>
              </a:spcBef>
              <a:spcAft>
                <a:spcPts val="500"/>
              </a:spcAft>
            </a:pPr>
            <a:r>
              <a:rPr lang="en-US" dirty="0">
                <a:solidFill>
                  <a:srgbClr val="000000"/>
                </a:solidFill>
                <a:ea typeface="ＭＳ Ｐゴシック" pitchFamily="-105" charset="-128"/>
                <a:cs typeface="ＭＳ Ｐゴシック" pitchFamily="-105" charset="-128"/>
              </a:rPr>
              <a:t>2.  5D (cost)</a:t>
            </a:r>
            <a:endParaRPr lang="en-US" dirty="0"/>
          </a:p>
          <a:p>
            <a:pPr lvl="3">
              <a:defRPr/>
            </a:pPr>
            <a:r>
              <a:rPr lang="en-US" sz="2000" dirty="0"/>
              <a:t>Costs are linked to the graphic model. Allowing an easily trackable predicted spend.</a:t>
            </a:r>
            <a:endParaRPr lang="en-US" sz="2000" dirty="0">
              <a:solidFill>
                <a:srgbClr val="000000"/>
              </a:solidFill>
              <a:ea typeface="ＭＳ Ｐゴシック" pitchFamily="-105" charset="-128"/>
              <a:cs typeface="ＭＳ Ｐゴシック" pitchFamily="-105" charset="-128"/>
            </a:endParaRPr>
          </a:p>
          <a:p>
            <a:pPr lvl="0">
              <a:lnSpc>
                <a:spcPts val="2000"/>
              </a:lnSpc>
              <a:spcBef>
                <a:spcPts val="500"/>
              </a:spcBef>
              <a:spcAft>
                <a:spcPts val="500"/>
              </a:spcAft>
            </a:pPr>
            <a:r>
              <a:rPr lang="en-US" dirty="0">
                <a:solidFill>
                  <a:srgbClr val="000000"/>
                </a:solidFill>
                <a:ea typeface="ＭＳ Ｐゴシック" pitchFamily="-105" charset="-128"/>
                <a:cs typeface="ＭＳ Ｐゴシック" pitchFamily="-105" charset="-128"/>
              </a:rPr>
              <a:t>3.   6D BIM (project lifecycle information)</a:t>
            </a:r>
            <a:endParaRPr lang="en-US" dirty="0"/>
          </a:p>
          <a:p>
            <a:pPr lvl="3">
              <a:defRPr/>
            </a:pPr>
            <a:r>
              <a:rPr lang="en-US" sz="2000" dirty="0"/>
              <a:t>Information to support facilities management and </a:t>
            </a:r>
            <a:r>
              <a:rPr lang="en-US" sz="2000" dirty="0">
                <a:solidFill>
                  <a:srgbClr val="0077E3"/>
                </a:solidFill>
              </a:rPr>
              <a:t>operation – </a:t>
            </a:r>
            <a:r>
              <a:rPr lang="cy-GB" sz="2000" dirty="0">
                <a:solidFill>
                  <a:srgbClr val="C00000"/>
                </a:solidFill>
              </a:rPr>
              <a:t>gweithredu.</a:t>
            </a:r>
            <a:endParaRPr lang="en-US" sz="2000" dirty="0">
              <a:solidFill>
                <a:srgbClr val="C00000"/>
              </a:solidFill>
            </a:endParaRPr>
          </a:p>
          <a:p>
            <a:pPr lvl="3">
              <a:defRPr/>
            </a:pPr>
            <a:endParaRPr lang="en-US" sz="1600" dirty="0">
              <a:solidFill>
                <a:srgbClr val="000000"/>
              </a:solidFill>
              <a:ea typeface="ＭＳ Ｐゴシック" pitchFamily="-105" charset="-128"/>
              <a:cs typeface="ＭＳ Ｐゴシック" pitchFamily="-105" charset="-128"/>
            </a:endParaRPr>
          </a:p>
          <a:p>
            <a:pPr lvl="3">
              <a:defRPr/>
            </a:pPr>
            <a:endParaRPr lang="en-US" dirty="0">
              <a:solidFill>
                <a:srgbClr val="000000"/>
              </a:solidFill>
              <a:ea typeface="ＭＳ Ｐゴシック" pitchFamily="-105" charset="-128"/>
              <a:cs typeface="ＭＳ Ｐゴシック" pitchFamily="-105" charset="-128"/>
            </a:endParaRPr>
          </a:p>
          <a:p>
            <a:pPr lvl="3">
              <a:defRPr/>
            </a:pPr>
            <a:endParaRPr lang="en-US" sz="1600" dirty="0">
              <a:solidFill>
                <a:srgbClr val="000000"/>
              </a:solidFill>
              <a:ea typeface="ＭＳ Ｐゴシック" pitchFamily="-105" charset="-128"/>
              <a:cs typeface="ＭＳ Ｐゴシック" pitchFamily="-105" charset="-128"/>
            </a:endParaRPr>
          </a:p>
          <a:p>
            <a:pPr lvl="3">
              <a:defRPr/>
            </a:pPr>
            <a:endParaRPr lang="en-US" sz="1600" dirty="0">
              <a:solidFill>
                <a:srgbClr val="000000"/>
              </a:solidFill>
              <a:ea typeface="ＭＳ Ｐゴシック" pitchFamily="-105" charset="-128"/>
              <a:cs typeface="ＭＳ Ｐゴシック" pitchFamily="-105" charset="-128"/>
            </a:endParaRPr>
          </a:p>
          <a:p>
            <a:pPr lvl="0">
              <a:lnSpc>
                <a:spcPts val="2000"/>
              </a:lnSpc>
              <a:spcBef>
                <a:spcPts val="500"/>
              </a:spcBef>
              <a:spcAft>
                <a:spcPts val="500"/>
              </a:spcAft>
            </a:pPr>
            <a:endParaRPr lang="en-US" dirty="0"/>
          </a:p>
          <a:p>
            <a:pPr lvl="3" algn="r">
              <a:defRPr/>
            </a:pPr>
            <a:endParaRPr lang="en-US" sz="1200" dirty="0"/>
          </a:p>
          <a:p>
            <a:pPr marL="0" indent="0"/>
            <a:endParaRPr lang="en-US" dirty="0">
              <a:ea typeface="ＭＳ Ｐゴシック" pitchFamily="-105" charset="-128"/>
              <a:cs typeface="ＭＳ Ｐゴシック" pitchFamily="-105" charset="-128"/>
            </a:endParaRPr>
          </a:p>
        </p:txBody>
      </p:sp>
      <p:sp>
        <p:nvSpPr>
          <p:cNvPr id="4" name="TextBox 3">
            <a:extLst>
              <a:ext uri="{FF2B5EF4-FFF2-40B4-BE49-F238E27FC236}">
                <a16:creationId xmlns:a16="http://schemas.microsoft.com/office/drawing/2014/main" id="{AB017639-3876-8F4F-99B8-130B5073B41C}"/>
              </a:ext>
            </a:extLst>
          </p:cNvPr>
          <p:cNvSpPr txBox="1"/>
          <p:nvPr/>
        </p:nvSpPr>
        <p:spPr>
          <a:xfrm>
            <a:off x="457200" y="4245680"/>
            <a:ext cx="8003232" cy="1015663"/>
          </a:xfrm>
          <a:prstGeom prst="rect">
            <a:avLst/>
          </a:prstGeom>
          <a:noFill/>
        </p:spPr>
        <p:txBody>
          <a:bodyPr wrap="square" rtlCol="0">
            <a:spAutoFit/>
          </a:bodyPr>
          <a:lstStyle/>
          <a:p>
            <a:pPr algn="ctr"/>
            <a:r>
              <a:rPr lang="en-US" sz="6000" dirty="0">
                <a:solidFill>
                  <a:schemeClr val="bg1"/>
                </a:solidFill>
                <a:latin typeface="Avenir Light" panose="020B0402020203020204" pitchFamily="34" charset="77"/>
              </a:rPr>
              <a:t>BIM DIMENSIONS</a:t>
            </a:r>
          </a:p>
        </p:txBody>
      </p:sp>
    </p:spTree>
    <p:extLst>
      <p:ext uri="{BB962C8B-B14F-4D97-AF65-F5344CB8AC3E}">
        <p14:creationId xmlns:p14="http://schemas.microsoft.com/office/powerpoint/2010/main" val="22367052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Key terminology: </a:t>
            </a:r>
            <a:r>
              <a:rPr lang="en-GB" dirty="0">
                <a:ea typeface="ＭＳ Ｐゴシック"/>
              </a:rPr>
              <a:t>Common Data Environment (CDE)</a:t>
            </a:r>
            <a:br>
              <a:rPr lang="en-GB" dirty="0">
                <a:ea typeface="ＭＳ Ｐゴシック"/>
                <a:cs typeface="Arial"/>
              </a:rPr>
            </a:b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512000"/>
            <a:ext cx="8229600" cy="4338000"/>
          </a:xfrm>
        </p:spPr>
        <p:txBody>
          <a:bodyPr/>
          <a:lstStyle/>
          <a:p>
            <a:pPr lvl="1"/>
            <a:r>
              <a:rPr lang="en-GB" dirty="0">
                <a:ea typeface="ＭＳ Ｐゴシック"/>
              </a:rPr>
              <a:t>This is the single source used to collect and manage information, documentation: the graphical model and non-graphical data gathered by the whole project team.</a:t>
            </a:r>
            <a:r>
              <a:rPr lang="en-GB" dirty="0">
                <a:ea typeface="ＭＳ Ｐゴシック"/>
                <a:cs typeface="Arial"/>
              </a:rPr>
              <a:t> </a:t>
            </a:r>
            <a:r>
              <a:rPr lang="en-GB" dirty="0">
                <a:ea typeface="ＭＳ Ｐゴシック"/>
              </a:rPr>
              <a:t>CDE is a collaborative environment where all project team members can communicate. This helps avoid mistakes and duplication.</a:t>
            </a:r>
            <a:endParaRPr lang="en-GB" dirty="0">
              <a:ea typeface="ＭＳ Ｐゴシック"/>
              <a:cs typeface="Arial"/>
            </a:endParaRPr>
          </a:p>
          <a:p>
            <a:pPr lvl="1"/>
            <a:r>
              <a:rPr lang="en-GB" dirty="0">
                <a:ea typeface="ＭＳ Ｐゴシック"/>
              </a:rPr>
              <a:t>Below are the five current leaders in open source CDE software:</a:t>
            </a:r>
            <a:endParaRPr lang="en-GB" dirty="0">
              <a:ea typeface="ＭＳ Ｐゴシック"/>
              <a:cs typeface="Arial"/>
            </a:endParaRPr>
          </a:p>
          <a:p>
            <a:pPr lvl="4"/>
            <a:r>
              <a:rPr lang="en-GB" sz="2000" dirty="0">
                <a:hlinkClick r:id="rId3"/>
              </a:rPr>
              <a:t>https://www.autodesk.com/bim-360/</a:t>
            </a:r>
            <a:endParaRPr lang="en-GB" sz="2000" dirty="0"/>
          </a:p>
          <a:p>
            <a:pPr lvl="4"/>
            <a:r>
              <a:rPr lang="en-GB" sz="2000" dirty="0">
                <a:hlinkClick r:id="rId4"/>
              </a:rPr>
              <a:t>https://connect.trimble.com/</a:t>
            </a:r>
            <a:endParaRPr lang="en-GB" sz="2000" dirty="0"/>
          </a:p>
          <a:p>
            <a:pPr lvl="4"/>
            <a:r>
              <a:rPr lang="en-GB" sz="2000" dirty="0">
                <a:hlinkClick r:id="rId5"/>
              </a:rPr>
              <a:t>https://www.bentley.com/en/products/brands/projectwise</a:t>
            </a:r>
            <a:endParaRPr lang="en-GB" sz="2000" dirty="0"/>
          </a:p>
          <a:p>
            <a:pPr lvl="4"/>
            <a:r>
              <a:rPr lang="en-GB" sz="2000" dirty="0">
                <a:hlinkClick r:id="rId6"/>
              </a:rPr>
              <a:t>http://www.procore.com/</a:t>
            </a:r>
            <a:endParaRPr lang="en-GB" sz="2000" dirty="0"/>
          </a:p>
          <a:p>
            <a:pPr lvl="4"/>
            <a:r>
              <a:rPr lang="en-GB" sz="2000" dirty="0">
                <a:hlinkClick r:id="rId7"/>
              </a:rPr>
              <a:t>https://www.bimplus.net/en/</a:t>
            </a:r>
            <a:endParaRPr lang="en-US" sz="2400" dirty="0">
              <a:ea typeface="ＭＳ Ｐゴシック" pitchFamily="-105" charset="-128"/>
            </a:endParaRPr>
          </a:p>
          <a:p>
            <a:pPr marL="173038" lvl="4" indent="-173038">
              <a:buFont typeface="Arial" panose="020B0604020202020204" pitchFamily="34" charset="0"/>
              <a:buChar char="•"/>
            </a:pPr>
            <a:endParaRPr lang="en-US" sz="2000" dirty="0">
              <a:ea typeface="ＭＳ Ｐゴシック"/>
              <a:cs typeface="+mn-cs"/>
            </a:endParaRPr>
          </a:p>
          <a:p>
            <a:pPr marL="173038" lvl="4" indent="-173038">
              <a:buClr>
                <a:srgbClr val="0077E3"/>
              </a:buClr>
              <a:buFont typeface="Arial" panose="020B0604020202020204" pitchFamily="34" charset="0"/>
              <a:buChar char="•"/>
            </a:pPr>
            <a:r>
              <a:rPr lang="en-US" sz="2000" dirty="0">
                <a:ea typeface="ＭＳ Ｐゴシック"/>
                <a:cs typeface="+mn-cs"/>
              </a:rPr>
              <a:t>For more information on CDEs view this </a:t>
            </a:r>
            <a:r>
              <a:rPr lang="en-US" sz="2000" dirty="0">
                <a:ea typeface="ＭＳ Ｐゴシック"/>
                <a:cs typeface="+mn-cs"/>
                <a:hlinkClick r:id="rId8"/>
              </a:rPr>
              <a:t>video</a:t>
            </a:r>
            <a:r>
              <a:rPr lang="en-US" sz="2000" dirty="0">
                <a:ea typeface="ＭＳ Ｐゴシック"/>
                <a:cs typeface="+mn-cs"/>
              </a:rPr>
              <a:t>:</a:t>
            </a:r>
            <a:endParaRPr lang="en-US" sz="1800" dirty="0">
              <a:ea typeface="ＭＳ Ｐゴシック" pitchFamily="-105" charset="-128"/>
              <a:cs typeface="ＭＳ Ｐゴシック" pitchFamily="-105" charset="-128"/>
            </a:endParaRPr>
          </a:p>
          <a:p>
            <a:pPr marL="215900" lvl="4" indent="0">
              <a:buNone/>
            </a:pPr>
            <a:endParaRPr lang="en-US" sz="2400"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16280274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Key terminology: soft landings</a:t>
            </a:r>
          </a:p>
        </p:txBody>
      </p:sp>
      <p:sp>
        <p:nvSpPr>
          <p:cNvPr id="3075" name="Content Placeholder 2"/>
          <p:cNvSpPr>
            <a:spLocks noGrp="1"/>
          </p:cNvSpPr>
          <p:nvPr>
            <p:ph sz="quarter" idx="10"/>
          </p:nvPr>
        </p:nvSpPr>
        <p:spPr>
          <a:xfrm>
            <a:off x="589434" y="1628800"/>
            <a:ext cx="7965132" cy="2758492"/>
          </a:xfrm>
        </p:spPr>
        <p:txBody>
          <a:bodyPr/>
          <a:lstStyle/>
          <a:p>
            <a:pPr marL="295275" indent="-295275" algn="just">
              <a:lnSpc>
                <a:spcPct val="100000"/>
              </a:lnSpc>
              <a:spcBef>
                <a:spcPts val="0"/>
              </a:spcBef>
              <a:spcAft>
                <a:spcPts val="0"/>
              </a:spcAft>
              <a:buClr>
                <a:srgbClr val="0077E3"/>
              </a:buClr>
              <a:buFont typeface="Arial" panose="020B0604020202020204" pitchFamily="34" charset="0"/>
              <a:buChar char="•"/>
            </a:pPr>
            <a:r>
              <a:rPr lang="en-GB" dirty="0">
                <a:latin typeface="+mj-lt"/>
              </a:rPr>
              <a:t>Soft landings brings together best practice at all stages of a </a:t>
            </a:r>
            <a:r>
              <a:rPr lang="en-GB" dirty="0">
                <a:solidFill>
                  <a:srgbClr val="0077E3"/>
                </a:solidFill>
                <a:latin typeface="+mj-lt"/>
              </a:rPr>
              <a:t>project </a:t>
            </a:r>
            <a:r>
              <a:rPr lang="en-GB" dirty="0">
                <a:solidFill>
                  <a:srgbClr val="C00000"/>
                </a:solidFill>
                <a:latin typeface="+mj-lt"/>
              </a:rPr>
              <a:t>- </a:t>
            </a:r>
            <a:r>
              <a:rPr lang="cy-GB" dirty="0">
                <a:solidFill>
                  <a:srgbClr val="C00000"/>
                </a:solidFill>
                <a:latin typeface="+mj-lt"/>
              </a:rPr>
              <a:t>prosiect.</a:t>
            </a:r>
            <a:endParaRPr lang="en-GB" dirty="0">
              <a:solidFill>
                <a:srgbClr val="C00000"/>
              </a:solidFill>
              <a:latin typeface="+mj-lt"/>
            </a:endParaRPr>
          </a:p>
          <a:p>
            <a:pPr marL="295275" indent="-457200" algn="just">
              <a:lnSpc>
                <a:spcPct val="100000"/>
              </a:lnSpc>
              <a:spcBef>
                <a:spcPts val="0"/>
              </a:spcBef>
              <a:spcAft>
                <a:spcPts val="0"/>
              </a:spcAft>
              <a:buClr>
                <a:srgbClr val="0077E3"/>
              </a:buClr>
              <a:buFont typeface="Arial" panose="020B0604020202020204" pitchFamily="34" charset="0"/>
              <a:buChar char="•"/>
            </a:pPr>
            <a:endParaRPr lang="en-GB" dirty="0">
              <a:solidFill>
                <a:srgbClr val="231F20"/>
              </a:solidFill>
              <a:latin typeface="+mj-lt"/>
            </a:endParaRPr>
          </a:p>
          <a:p>
            <a:pPr marL="295275" indent="-295275" algn="just">
              <a:lnSpc>
                <a:spcPct val="100000"/>
              </a:lnSpc>
              <a:spcBef>
                <a:spcPts val="0"/>
              </a:spcBef>
              <a:spcAft>
                <a:spcPts val="0"/>
              </a:spcAft>
              <a:buClr>
                <a:srgbClr val="0077E3"/>
              </a:buClr>
              <a:buFont typeface="Arial" panose="020B0604020202020204" pitchFamily="34" charset="0"/>
              <a:buChar char="•"/>
            </a:pPr>
            <a:r>
              <a:rPr lang="en-GB" dirty="0">
                <a:solidFill>
                  <a:srgbClr val="231F20"/>
                </a:solidFill>
                <a:latin typeface="+mj-lt"/>
              </a:rPr>
              <a:t>Soft landings is a process for a gradual handover of a new building, where a period of professional aftercare by the project team is a contractual </a:t>
            </a:r>
            <a:r>
              <a:rPr lang="en-GB" dirty="0">
                <a:solidFill>
                  <a:srgbClr val="0077E3"/>
                </a:solidFill>
                <a:latin typeface="+mj-lt"/>
              </a:rPr>
              <a:t>client requirement - </a:t>
            </a:r>
            <a:r>
              <a:rPr lang="cy-GB" dirty="0">
                <a:solidFill>
                  <a:srgbClr val="C00000"/>
                </a:solidFill>
                <a:latin typeface="+mj-lt"/>
              </a:rPr>
              <a:t>cytundebol y cleient.</a:t>
            </a:r>
            <a:endParaRPr lang="en-GB" dirty="0">
              <a:solidFill>
                <a:srgbClr val="C00000"/>
              </a:solidFill>
              <a:latin typeface="+mj-lt"/>
            </a:endParaRPr>
          </a:p>
          <a:p>
            <a:pPr marL="295275" indent="-457200" algn="just">
              <a:lnSpc>
                <a:spcPct val="100000"/>
              </a:lnSpc>
              <a:spcBef>
                <a:spcPts val="0"/>
              </a:spcBef>
              <a:spcAft>
                <a:spcPts val="0"/>
              </a:spcAft>
              <a:buClr>
                <a:srgbClr val="0077E3"/>
              </a:buClr>
              <a:buFont typeface="Arial" panose="020B0604020202020204" pitchFamily="34" charset="0"/>
              <a:buChar char="•"/>
            </a:pPr>
            <a:endParaRPr lang="en-GB" dirty="0">
              <a:solidFill>
                <a:srgbClr val="231F20"/>
              </a:solidFill>
              <a:latin typeface="+mj-lt"/>
            </a:endParaRPr>
          </a:p>
          <a:p>
            <a:pPr marL="295275" indent="-295275" algn="just">
              <a:lnSpc>
                <a:spcPct val="100000"/>
              </a:lnSpc>
              <a:spcBef>
                <a:spcPts val="0"/>
              </a:spcBef>
              <a:spcAft>
                <a:spcPts val="0"/>
              </a:spcAft>
              <a:buClr>
                <a:srgbClr val="0077E3"/>
              </a:buClr>
              <a:buFont typeface="Arial" panose="020B0604020202020204" pitchFamily="34" charset="0"/>
              <a:buChar char="•"/>
            </a:pPr>
            <a:r>
              <a:rPr lang="en-GB" dirty="0">
                <a:solidFill>
                  <a:srgbClr val="231F20"/>
                </a:solidFill>
                <a:latin typeface="+mj-lt"/>
              </a:rPr>
              <a:t>It is planned for and carried through from project inception, through design development and review, pre handover, initial aftercare and for up to three years post-completion.</a:t>
            </a:r>
          </a:p>
        </p:txBody>
      </p:sp>
    </p:spTree>
    <p:extLst>
      <p:ext uri="{BB962C8B-B14F-4D97-AF65-F5344CB8AC3E}">
        <p14:creationId xmlns:p14="http://schemas.microsoft.com/office/powerpoint/2010/main" val="6112352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does construction need to change?</a:t>
            </a:r>
          </a:p>
        </p:txBody>
      </p:sp>
      <p:sp>
        <p:nvSpPr>
          <p:cNvPr id="5" name="TextBox 4">
            <a:extLst>
              <a:ext uri="{FF2B5EF4-FFF2-40B4-BE49-F238E27FC236}">
                <a16:creationId xmlns:a16="http://schemas.microsoft.com/office/drawing/2014/main" id="{E5E83792-48AA-4AF9-8DBA-F6B234B82B59}"/>
              </a:ext>
            </a:extLst>
          </p:cNvPr>
          <p:cNvSpPr txBox="1"/>
          <p:nvPr/>
        </p:nvSpPr>
        <p:spPr>
          <a:xfrm>
            <a:off x="457200" y="1513669"/>
            <a:ext cx="8229600" cy="4161652"/>
          </a:xfrm>
          <a:prstGeom prst="rect">
            <a:avLst/>
          </a:prstGeom>
          <a:noFill/>
        </p:spPr>
        <p:txBody>
          <a:bodyPr wrap="square">
            <a:spAutoFit/>
          </a:bodyPr>
          <a:lstStyle/>
          <a:p>
            <a:pPr>
              <a:lnSpc>
                <a:spcPct val="107000"/>
              </a:lnSpc>
              <a:spcAft>
                <a:spcPts val="800"/>
              </a:spcAft>
            </a:pPr>
            <a:r>
              <a:rPr lang="en-GB" sz="1800" dirty="0">
                <a:effectLst/>
                <a:latin typeface="Arial" panose="020B0604020202020204" pitchFamily="34" charset="0"/>
                <a:ea typeface="Calibri" panose="020F0502020204030204" pitchFamily="34" charset="0"/>
                <a:cs typeface="Times New Roman" panose="02020603050405020304" pitchFamily="18" charset="0"/>
              </a:rPr>
              <a:t>In </a:t>
            </a:r>
            <a:r>
              <a:rPr lang="en-GB" sz="1800" i="1" dirty="0">
                <a:effectLst/>
                <a:latin typeface="Arial" panose="020B0604020202020204" pitchFamily="34" charset="0"/>
                <a:ea typeface="Calibri" panose="020F0502020204030204" pitchFamily="34" charset="0"/>
                <a:cs typeface="Times New Roman" panose="02020603050405020304" pitchFamily="18" charset="0"/>
              </a:rPr>
              <a:t>Imagining construction’s digital future</a:t>
            </a:r>
            <a:r>
              <a:rPr lang="en-GB" sz="1800" dirty="0">
                <a:effectLst/>
                <a:latin typeface="Arial" panose="020B0604020202020204" pitchFamily="34" charset="0"/>
                <a:ea typeface="Calibri" panose="020F0502020204030204" pitchFamily="34" charset="0"/>
                <a:cs typeface="Times New Roman" panose="02020603050405020304" pitchFamily="18" charset="0"/>
              </a:rPr>
              <a:t> McKinsey &amp; Company identified five trends that will shape construction and capital projects going forward:</a:t>
            </a:r>
          </a:p>
          <a:p>
            <a:pPr marL="342900" lvl="0" indent="-342900">
              <a:lnSpc>
                <a:spcPct val="107000"/>
              </a:lnSpc>
              <a:buFont typeface="+mj-lt"/>
              <a:buAutoNum type="arabicPeriod"/>
            </a:pPr>
            <a:r>
              <a:rPr lang="en-GB" sz="1800" b="1" dirty="0">
                <a:effectLst/>
                <a:latin typeface="Arial" panose="020B0604020202020204" pitchFamily="34" charset="0"/>
                <a:ea typeface="Calibri" panose="020F0502020204030204" pitchFamily="34" charset="0"/>
                <a:cs typeface="Times New Roman" panose="02020603050405020304" pitchFamily="18" charset="0"/>
              </a:rPr>
              <a:t>Higher-definition surveying and geolocation</a:t>
            </a:r>
            <a:r>
              <a:rPr lang="en-GB" sz="1800" dirty="0">
                <a:effectLst/>
                <a:latin typeface="Arial" panose="020B0604020202020204" pitchFamily="34" charset="0"/>
                <a:ea typeface="Calibri" panose="020F0502020204030204" pitchFamily="34" charset="0"/>
                <a:cs typeface="Times New Roman" panose="02020603050405020304" pitchFamily="18" charset="0"/>
              </a:rPr>
              <a:t> Rapid digital mapping and estimating</a:t>
            </a:r>
          </a:p>
          <a:p>
            <a:pPr marL="342900" lvl="0" indent="-342900">
              <a:lnSpc>
                <a:spcPct val="107000"/>
              </a:lnSpc>
              <a:buFont typeface="+mj-lt"/>
              <a:buAutoNum type="arabicPeriod"/>
            </a:pPr>
            <a:r>
              <a:rPr lang="en-GB" sz="1800" b="1" dirty="0">
                <a:effectLst/>
                <a:latin typeface="Arial" panose="020B0604020202020204" pitchFamily="34" charset="0"/>
                <a:ea typeface="Calibri" panose="020F0502020204030204" pitchFamily="34" charset="0"/>
                <a:cs typeface="Times New Roman" panose="02020603050405020304" pitchFamily="18" charset="0"/>
              </a:rPr>
              <a:t>Next-generation 5D building information modelling</a:t>
            </a:r>
            <a:r>
              <a:rPr lang="en-GB" sz="1800" dirty="0">
                <a:effectLst/>
                <a:latin typeface="Arial" panose="020B0604020202020204" pitchFamily="34" charset="0"/>
                <a:ea typeface="Calibri" panose="020F0502020204030204" pitchFamily="34" charset="0"/>
                <a:cs typeface="Times New Roman" panose="02020603050405020304" pitchFamily="18" charset="0"/>
              </a:rPr>
              <a:t> Design platform for the future</a:t>
            </a:r>
          </a:p>
          <a:p>
            <a:pPr marL="342900" lvl="0" indent="-342900">
              <a:lnSpc>
                <a:spcPct val="107000"/>
              </a:lnSpc>
              <a:buFont typeface="+mj-lt"/>
              <a:buAutoNum type="arabicPeriod"/>
            </a:pPr>
            <a:r>
              <a:rPr lang="en-GB" sz="1800" b="1" dirty="0">
                <a:effectLst/>
                <a:latin typeface="Arial" panose="020B0604020202020204" pitchFamily="34" charset="0"/>
                <a:ea typeface="Calibri" panose="020F0502020204030204" pitchFamily="34" charset="0"/>
                <a:cs typeface="Times New Roman" panose="02020603050405020304" pitchFamily="18" charset="0"/>
              </a:rPr>
              <a:t>Digital collaboration and mobility</a:t>
            </a:r>
            <a:r>
              <a:rPr lang="en-GB" sz="1800" dirty="0">
                <a:effectLst/>
                <a:latin typeface="Arial" panose="020B0604020202020204" pitchFamily="34" charset="0"/>
                <a:ea typeface="Calibri" panose="020F0502020204030204" pitchFamily="34" charset="0"/>
                <a:cs typeface="Times New Roman" panose="02020603050405020304" pitchFamily="18" charset="0"/>
              </a:rPr>
              <a:t> Moving to paperless projects, from the office to the workforce</a:t>
            </a:r>
          </a:p>
          <a:p>
            <a:pPr marL="342900" lvl="0" indent="-342900">
              <a:lnSpc>
                <a:spcPct val="107000"/>
              </a:lnSpc>
              <a:buFont typeface="+mj-lt"/>
              <a:buAutoNum type="arabicPeriod"/>
            </a:pPr>
            <a:r>
              <a:rPr lang="en-GB" sz="1800" b="1" dirty="0">
                <a:effectLst/>
                <a:latin typeface="Arial" panose="020B0604020202020204" pitchFamily="34" charset="0"/>
                <a:ea typeface="Calibri" panose="020F0502020204030204" pitchFamily="34" charset="0"/>
                <a:cs typeface="Times New Roman" panose="02020603050405020304" pitchFamily="18" charset="0"/>
              </a:rPr>
              <a:t>The Internet of Things and advanced analytics</a:t>
            </a:r>
            <a:r>
              <a:rPr lang="en-GB" sz="1800" dirty="0">
                <a:effectLst/>
                <a:latin typeface="Arial" panose="020B0604020202020204" pitchFamily="34" charset="0"/>
                <a:ea typeface="Calibri" panose="020F0502020204030204" pitchFamily="34" charset="0"/>
                <a:cs typeface="Times New Roman" panose="02020603050405020304" pitchFamily="18" charset="0"/>
              </a:rPr>
              <a:t> Intelligent asset management and decision making</a:t>
            </a:r>
          </a:p>
          <a:p>
            <a:pPr marL="342900" lvl="0" indent="-342900">
              <a:lnSpc>
                <a:spcPct val="107000"/>
              </a:lnSpc>
              <a:spcAft>
                <a:spcPts val="800"/>
              </a:spcAft>
              <a:buFont typeface="+mj-lt"/>
              <a:buAutoNum type="arabicPeriod"/>
            </a:pPr>
            <a:r>
              <a:rPr lang="en-GB" sz="1800" b="1" dirty="0">
                <a:effectLst/>
                <a:latin typeface="Arial" panose="020B0604020202020204" pitchFamily="34" charset="0"/>
                <a:ea typeface="Calibri" panose="020F0502020204030204" pitchFamily="34" charset="0"/>
                <a:cs typeface="Times New Roman" panose="02020603050405020304" pitchFamily="18" charset="0"/>
              </a:rPr>
              <a:t>Future-proof design and construction</a:t>
            </a:r>
            <a:r>
              <a:rPr lang="en-GB" sz="1800" dirty="0">
                <a:effectLst/>
                <a:latin typeface="Arial" panose="020B0604020202020204" pitchFamily="34" charset="0"/>
                <a:ea typeface="Calibri" panose="020F0502020204030204" pitchFamily="34" charset="0"/>
                <a:cs typeface="Times New Roman" panose="02020603050405020304" pitchFamily="18" charset="0"/>
              </a:rPr>
              <a:t> Designing with materials and </a:t>
            </a:r>
            <a:r>
              <a:rPr lang="en-GB" sz="1800" dirty="0">
                <a:solidFill>
                  <a:srgbClr val="0077E3"/>
                </a:solidFill>
                <a:effectLst/>
                <a:latin typeface="Arial" panose="020B0604020202020204" pitchFamily="34" charset="0"/>
                <a:ea typeface="Calibri" panose="020F0502020204030204" pitchFamily="34" charset="0"/>
                <a:cs typeface="Times New Roman" panose="02020603050405020304" pitchFamily="18" charset="0"/>
              </a:rPr>
              <a:t>methods of the future - </a:t>
            </a:r>
            <a:r>
              <a:rPr lang="cy-GB" sz="1800" dirty="0">
                <a:solidFill>
                  <a:srgbClr val="C00000"/>
                </a:solidFill>
                <a:latin typeface="Arial" panose="020B0604020202020204" pitchFamily="34" charset="0"/>
                <a:ea typeface="Calibri" panose="020F0502020204030204" pitchFamily="34" charset="0"/>
                <a:cs typeface="Times New Roman" panose="02020603050405020304" pitchFamily="18" charset="0"/>
              </a:rPr>
              <a:t>dulliau’r dyfodol.</a:t>
            </a:r>
            <a:endParaRPr lang="en-GB" sz="1800" dirty="0">
              <a:solidFill>
                <a:srgbClr val="C00000"/>
              </a:solidFill>
              <a:effectLst/>
              <a:latin typeface="Arial" panose="020B0604020202020204" pitchFamily="34" charset="0"/>
              <a:ea typeface="Calibri" panose="020F0502020204030204" pitchFamily="34" charset="0"/>
              <a:cs typeface="Times New Roman" panose="02020603050405020304" pitchFamily="18" charset="0"/>
            </a:endParaRPr>
          </a:p>
          <a:p>
            <a:endParaRPr lang="en-GB" dirty="0"/>
          </a:p>
        </p:txBody>
      </p:sp>
      <p:sp>
        <p:nvSpPr>
          <p:cNvPr id="10" name="TextBox 9">
            <a:extLst>
              <a:ext uri="{FF2B5EF4-FFF2-40B4-BE49-F238E27FC236}">
                <a16:creationId xmlns:a16="http://schemas.microsoft.com/office/drawing/2014/main" id="{C00CC4D2-CB70-4752-94B6-6A19C250736E}"/>
              </a:ext>
            </a:extLst>
          </p:cNvPr>
          <p:cNvSpPr txBox="1"/>
          <p:nvPr/>
        </p:nvSpPr>
        <p:spPr>
          <a:xfrm>
            <a:off x="4572000" y="5393991"/>
            <a:ext cx="4483510" cy="276999"/>
          </a:xfrm>
          <a:prstGeom prst="rect">
            <a:avLst/>
          </a:prstGeom>
          <a:noFill/>
        </p:spPr>
        <p:txBody>
          <a:bodyPr wrap="square">
            <a:spAutoFit/>
          </a:bodyPr>
          <a:lstStyle/>
          <a:p>
            <a:r>
              <a:rPr lang="en-GB" sz="1200" dirty="0">
                <a:solidFill>
                  <a:srgbClr val="009999"/>
                </a:solidFill>
                <a:hlinkClick r:id="rId3">
                  <a:extLst>
                    <a:ext uri="{A12FA001-AC4F-418D-AE19-62706E023703}">
                      <ahyp:hlinkClr xmlns:ahyp="http://schemas.microsoft.com/office/drawing/2018/hyperlinkcolor" val="tx"/>
                    </a:ext>
                  </a:extLst>
                </a:hlinkClick>
              </a:rPr>
              <a:t>Imagining-constructions-digital-future.pdf (mckinsey.com)</a:t>
            </a:r>
            <a:endParaRPr lang="en-GB" sz="1200" dirty="0"/>
          </a:p>
        </p:txBody>
      </p:sp>
    </p:spTree>
    <p:extLst>
      <p:ext uri="{BB962C8B-B14F-4D97-AF65-F5344CB8AC3E}">
        <p14:creationId xmlns:p14="http://schemas.microsoft.com/office/powerpoint/2010/main" val="32875449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Key terminology: digital plan of work</a:t>
            </a:r>
          </a:p>
        </p:txBody>
      </p:sp>
      <p:sp>
        <p:nvSpPr>
          <p:cNvPr id="3075" name="Content Placeholder 2"/>
          <p:cNvSpPr>
            <a:spLocks noGrp="1"/>
          </p:cNvSpPr>
          <p:nvPr>
            <p:ph sz="quarter" idx="10"/>
          </p:nvPr>
        </p:nvSpPr>
        <p:spPr>
          <a:xfrm>
            <a:off x="457200" y="1556792"/>
            <a:ext cx="7560840" cy="4968552"/>
          </a:xfrm>
        </p:spPr>
        <p:txBody>
          <a:bodyPr/>
          <a:lstStyle/>
          <a:p>
            <a:pPr marL="171450" indent="-171450">
              <a:lnSpc>
                <a:spcPct val="100000"/>
              </a:lnSpc>
              <a:spcBef>
                <a:spcPts val="0"/>
              </a:spcBef>
              <a:spcAft>
                <a:spcPts val="0"/>
              </a:spcAft>
              <a:buClr>
                <a:srgbClr val="0077E3"/>
              </a:buClr>
              <a:buFont typeface="Arial" panose="020B0604020202020204" pitchFamily="34" charset="0"/>
              <a:buChar char="•"/>
              <a:tabLst>
                <a:tab pos="212725" algn="l"/>
              </a:tabLst>
            </a:pPr>
            <a:r>
              <a:rPr lang="en-GB" kern="1200" dirty="0">
                <a:latin typeface="Arial" charset="0"/>
              </a:rPr>
              <a:t>Employers are responsible for defining what is required at each stage of a construction project in the form of a digital plan of work (</a:t>
            </a:r>
            <a:r>
              <a:rPr lang="en-GB" kern="1200" dirty="0" err="1">
                <a:latin typeface="Arial" charset="0"/>
              </a:rPr>
              <a:t>DPoW</a:t>
            </a:r>
            <a:r>
              <a:rPr lang="en-GB" kern="1200" dirty="0">
                <a:latin typeface="Arial" charset="0"/>
              </a:rPr>
              <a:t>). </a:t>
            </a:r>
          </a:p>
          <a:p>
            <a:pPr marL="171450" indent="-171450">
              <a:lnSpc>
                <a:spcPct val="100000"/>
              </a:lnSpc>
              <a:spcBef>
                <a:spcPts val="0"/>
              </a:spcBef>
              <a:spcAft>
                <a:spcPts val="0"/>
              </a:spcAft>
              <a:buClr>
                <a:srgbClr val="0077E3"/>
              </a:buClr>
              <a:buFont typeface="Arial" panose="020B0604020202020204" pitchFamily="34" charset="0"/>
              <a:buChar char="•"/>
              <a:tabLst>
                <a:tab pos="212725" algn="l"/>
              </a:tabLst>
            </a:pPr>
            <a:endParaRPr lang="en-GB" kern="1200" dirty="0">
              <a:latin typeface="Arial" charset="0"/>
            </a:endParaRPr>
          </a:p>
          <a:p>
            <a:pPr marL="171450" indent="-171450">
              <a:lnSpc>
                <a:spcPct val="100000"/>
              </a:lnSpc>
              <a:spcBef>
                <a:spcPts val="0"/>
              </a:spcBef>
              <a:spcAft>
                <a:spcPts val="0"/>
              </a:spcAft>
              <a:buClr>
                <a:srgbClr val="0077E3"/>
              </a:buClr>
              <a:buFont typeface="Arial" panose="020B0604020202020204" pitchFamily="34" charset="0"/>
              <a:buChar char="•"/>
              <a:tabLst>
                <a:tab pos="212725" algn="l"/>
              </a:tabLst>
            </a:pPr>
            <a:r>
              <a:rPr lang="en-GB" kern="1200" dirty="0">
                <a:latin typeface="Arial" charset="0"/>
              </a:rPr>
              <a:t>This plan covers the entire project timeline, from developing a strategy to managing the </a:t>
            </a:r>
            <a:r>
              <a:rPr lang="en-GB" kern="1200" dirty="0">
                <a:solidFill>
                  <a:srgbClr val="0077E3"/>
                </a:solidFill>
                <a:latin typeface="Arial" charset="0"/>
              </a:rPr>
              <a:t>built asset - </a:t>
            </a:r>
            <a:r>
              <a:rPr lang="cy-GB" dirty="0">
                <a:solidFill>
                  <a:srgbClr val="C00000"/>
                </a:solidFill>
                <a:latin typeface="Arial" charset="0"/>
              </a:rPr>
              <a:t>ased adeiledig</a:t>
            </a:r>
            <a:r>
              <a:rPr lang="en-GB" kern="1200" dirty="0">
                <a:solidFill>
                  <a:srgbClr val="C00000"/>
                </a:solidFill>
                <a:latin typeface="Arial" charset="0"/>
              </a:rPr>
              <a:t>.</a:t>
            </a:r>
          </a:p>
          <a:p>
            <a:pPr marL="171450" indent="-171450">
              <a:lnSpc>
                <a:spcPct val="100000"/>
              </a:lnSpc>
              <a:spcBef>
                <a:spcPts val="0"/>
              </a:spcBef>
              <a:spcAft>
                <a:spcPts val="0"/>
              </a:spcAft>
              <a:buClr>
                <a:srgbClr val="0077E3"/>
              </a:buClr>
              <a:buFont typeface="Arial" panose="020B0604020202020204" pitchFamily="34" charset="0"/>
              <a:buChar char="•"/>
              <a:tabLst>
                <a:tab pos="212725" algn="l"/>
              </a:tabLst>
            </a:pPr>
            <a:endParaRPr lang="en-GB" kern="1200" dirty="0">
              <a:latin typeface="Arial" charset="0"/>
            </a:endParaRPr>
          </a:p>
          <a:p>
            <a:pPr marL="180975" indent="-171450">
              <a:lnSpc>
                <a:spcPct val="100000"/>
              </a:lnSpc>
              <a:spcBef>
                <a:spcPts val="0"/>
              </a:spcBef>
              <a:spcAft>
                <a:spcPts val="0"/>
              </a:spcAft>
              <a:buClr>
                <a:srgbClr val="0077E3"/>
              </a:buClr>
              <a:buFont typeface="Arial" panose="020B0604020202020204" pitchFamily="34" charset="0"/>
              <a:buChar char="•"/>
            </a:pPr>
            <a:r>
              <a:rPr lang="en-GB" kern="1200" dirty="0">
                <a:latin typeface="Arial" charset="0"/>
              </a:rPr>
              <a:t>Tasks must be carried out sequentially to ensure effective collaborative working, using standardised processes and agreed standards and methods such as the RIBA (The Royal Institute of British Architects) Plan of Work or using the BIM toolkit developed by the NBS (National Building Specification) </a:t>
            </a:r>
            <a:r>
              <a:rPr lang="en-GB" dirty="0"/>
              <a:t>to help develop a digital plan of work.</a:t>
            </a:r>
          </a:p>
          <a:p>
            <a:pPr marL="180975" indent="-171450">
              <a:buFontTx/>
              <a:buChar char="-"/>
            </a:pPr>
            <a:endParaRPr lang="en-GB" sz="1200" kern="1200" dirty="0">
              <a:latin typeface="Arial" charset="0"/>
            </a:endParaRPr>
          </a:p>
          <a:p>
            <a:endParaRPr lang="en-US" sz="1000" dirty="0">
              <a:ea typeface="ＭＳ Ｐゴシック" pitchFamily="-105" charset="-128"/>
              <a:cs typeface="ＭＳ Ｐゴシック" pitchFamily="-105" charset="-128"/>
            </a:endParaRPr>
          </a:p>
          <a:p>
            <a:pPr marL="0" lvl="1" indent="0">
              <a:buNone/>
            </a:pPr>
            <a:endParaRPr lang="en-US" sz="1000" dirty="0">
              <a:ea typeface="ＭＳ Ｐゴシック" pitchFamily="-105" charset="-128"/>
              <a:cs typeface="ＭＳ Ｐゴシック" pitchFamily="-105" charset="-128"/>
            </a:endParaRPr>
          </a:p>
          <a:p>
            <a:pPr marL="0" lvl="1" indent="0">
              <a:buNone/>
            </a:pPr>
            <a:endParaRPr lang="en-US" sz="1000" dirty="0">
              <a:ea typeface="ＭＳ Ｐゴシック" pitchFamily="-105" charset="-128"/>
              <a:cs typeface="ＭＳ Ｐゴシック" pitchFamily="-105" charset="-128"/>
            </a:endParaRPr>
          </a:p>
          <a:p>
            <a:pPr marL="0" lvl="1" indent="0">
              <a:buNone/>
            </a:pPr>
            <a:endParaRPr lang="en-US" sz="1000" dirty="0">
              <a:ea typeface="ＭＳ Ｐゴシック" pitchFamily="-105" charset="-128"/>
              <a:cs typeface="ＭＳ Ｐゴシック" pitchFamily="-105" charset="-128"/>
            </a:endParaRPr>
          </a:p>
          <a:p>
            <a:pPr marL="0" lvl="1" indent="0">
              <a:buNone/>
            </a:pPr>
            <a:endParaRPr lang="en-US" sz="1000" dirty="0">
              <a:ea typeface="ＭＳ Ｐゴシック" pitchFamily="-105" charset="-128"/>
              <a:cs typeface="ＭＳ Ｐゴシック" pitchFamily="-105" charset="-128"/>
            </a:endParaRPr>
          </a:p>
          <a:p>
            <a:pPr marL="0" lvl="1" indent="0">
              <a:buNone/>
            </a:pPr>
            <a:endParaRPr lang="en-US" sz="1000" dirty="0">
              <a:ea typeface="ＭＳ Ｐゴシック" pitchFamily="-105" charset="-128"/>
              <a:cs typeface="ＭＳ Ｐゴシック" pitchFamily="-105" charset="-128"/>
            </a:endParaRPr>
          </a:p>
          <a:p>
            <a:pPr marL="0" lvl="1" indent="0">
              <a:buNone/>
            </a:pPr>
            <a:endParaRPr lang="en-US" sz="1000" dirty="0">
              <a:ea typeface="ＭＳ Ｐゴシック" pitchFamily="-105" charset="-128"/>
              <a:cs typeface="ＭＳ Ｐゴシック" pitchFamily="-105" charset="-128"/>
            </a:endParaRPr>
          </a:p>
          <a:p>
            <a:pPr marL="0" lvl="1" indent="0">
              <a:buNone/>
            </a:pPr>
            <a:r>
              <a:rPr lang="en-US" sz="1000" dirty="0">
                <a:ea typeface="ＭＳ Ｐゴシック" pitchFamily="-105" charset="-128"/>
                <a:cs typeface="ＭＳ Ｐゴシック" pitchFamily="-105" charset="-128"/>
              </a:rPr>
              <a:t>style for sources.</a:t>
            </a:r>
          </a:p>
        </p:txBody>
      </p:sp>
    </p:spTree>
    <p:extLst>
      <p:ext uri="{BB962C8B-B14F-4D97-AF65-F5344CB8AC3E}">
        <p14:creationId xmlns:p14="http://schemas.microsoft.com/office/powerpoint/2010/main" val="13548106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Key terminology: Project Information Model (PIM)</a:t>
            </a:r>
          </a:p>
        </p:txBody>
      </p:sp>
      <p:sp>
        <p:nvSpPr>
          <p:cNvPr id="3075" name="Content Placeholder 2"/>
          <p:cNvSpPr>
            <a:spLocks noGrp="1"/>
          </p:cNvSpPr>
          <p:nvPr>
            <p:ph sz="quarter" idx="10"/>
          </p:nvPr>
        </p:nvSpPr>
        <p:spPr>
          <a:xfrm>
            <a:off x="457200" y="1512000"/>
            <a:ext cx="8229600" cy="2853104"/>
          </a:xfrm>
        </p:spPr>
        <p:txBody>
          <a:bodyPr/>
          <a:lstStyle/>
          <a:p>
            <a:pPr lvl="1"/>
            <a:r>
              <a:rPr lang="en-GB" dirty="0"/>
              <a:t>PIM is a subtype of </a:t>
            </a:r>
            <a:r>
              <a:rPr lang="en-GB" b="1" dirty="0"/>
              <a:t>Information Model</a:t>
            </a:r>
            <a:r>
              <a:rPr lang="en-GB" dirty="0"/>
              <a:t> developed during the design, production and construction (or renovation) phases of a project. </a:t>
            </a:r>
          </a:p>
          <a:p>
            <a:pPr marL="0" lvl="1" indent="0">
              <a:buNone/>
            </a:pPr>
            <a:endParaRPr lang="en-GB" dirty="0"/>
          </a:p>
          <a:p>
            <a:pPr lvl="1"/>
            <a:r>
              <a:rPr lang="en-GB" dirty="0"/>
              <a:t>At handover to the client, the Project Information Model (PIM) is the basis for the </a:t>
            </a:r>
            <a:r>
              <a:rPr lang="en-GB" b="1" dirty="0"/>
              <a:t>Asset Information Model</a:t>
            </a:r>
            <a:r>
              <a:rPr lang="en-GB" dirty="0"/>
              <a:t> (AIM) and so must be an accurate representation of what has been built and installed, and not only what the original designers intended.</a:t>
            </a:r>
            <a:endParaRPr lang="en-US" sz="1000" dirty="0">
              <a:ea typeface="ＭＳ Ｐゴシック" pitchFamily="-105" charset="-128"/>
              <a:cs typeface="ＭＳ Ｐゴシック" pitchFamily="-105" charset="-128"/>
            </a:endParaRPr>
          </a:p>
          <a:p>
            <a:pPr marL="0" lvl="1" indent="0">
              <a:buNone/>
            </a:pPr>
            <a:endParaRPr lang="en-US" sz="1000" dirty="0">
              <a:ea typeface="ＭＳ Ｐゴシック" pitchFamily="-105" charset="-128"/>
              <a:cs typeface="ＭＳ Ｐゴシック" pitchFamily="-105" charset="-128"/>
            </a:endParaRPr>
          </a:p>
          <a:p>
            <a:pPr marL="0" lvl="1" indent="0">
              <a:buNone/>
            </a:pPr>
            <a:endParaRPr lang="en-US" sz="1000" dirty="0">
              <a:ea typeface="ＭＳ Ｐゴシック" pitchFamily="-105" charset="-128"/>
              <a:cs typeface="ＭＳ Ｐゴシック" pitchFamily="-105" charset="-128"/>
            </a:endParaRPr>
          </a:p>
          <a:p>
            <a:pPr marL="0" lvl="1" indent="0">
              <a:buNone/>
            </a:pPr>
            <a:endParaRPr lang="en-US" sz="1000"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18043201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endParaRPr sz="6000" dirty="0">
              <a:solidFill>
                <a:srgbClr val="0077E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
        <p:nvSpPr>
          <p:cNvPr id="3" name="TextBox 2">
            <a:extLst>
              <a:ext uri="{FF2B5EF4-FFF2-40B4-BE49-F238E27FC236}">
                <a16:creationId xmlns:a16="http://schemas.microsoft.com/office/drawing/2014/main" id="{75C58845-9251-B437-5F04-DFDB0FBC6F46}"/>
              </a:ext>
            </a:extLst>
          </p:cNvPr>
          <p:cNvSpPr txBox="1"/>
          <p:nvPr/>
        </p:nvSpPr>
        <p:spPr>
          <a:xfrm>
            <a:off x="1895382" y="1311945"/>
            <a:ext cx="4572000" cy="1938992"/>
          </a:xfrm>
          <a:prstGeom prst="rect">
            <a:avLst/>
          </a:prstGeom>
          <a:noFill/>
        </p:spPr>
        <p:txBody>
          <a:bodyPr wrap="square">
            <a:spAutoFit/>
          </a:bodyPr>
          <a:lstStyle/>
          <a:p>
            <a:pPr marL="0" indent="0" algn="ctr" eaLnBrk="1" hangingPunct="1">
              <a:lnSpc>
                <a:spcPct val="100000"/>
              </a:lnSpc>
            </a:pPr>
            <a:r>
              <a:rPr lang="cy-GB" sz="6000" dirty="0">
                <a:solidFill>
                  <a:srgbClr val="C00000"/>
                </a:solidFill>
                <a:ea typeface="ＭＳ Ｐゴシック" pitchFamily="-105" charset="-128"/>
                <a:cs typeface="ＭＳ Ｐゴシック" pitchFamily="-105" charset="-128"/>
              </a:rPr>
              <a:t>Unrhyw gwestiynau?</a:t>
            </a:r>
          </a:p>
        </p:txBody>
      </p:sp>
    </p:spTree>
    <p:extLst>
      <p:ext uri="{BB962C8B-B14F-4D97-AF65-F5344CB8AC3E}">
        <p14:creationId xmlns:p14="http://schemas.microsoft.com/office/powerpoint/2010/main" val="29664920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106: Introduction to emerging technologies in construction and the built environment sector</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br>
              <a:rPr lang="en-GB" dirty="0">
                <a:ea typeface="ＭＳ Ｐゴシック" pitchFamily="-105" charset="-128"/>
                <a:cs typeface="ＭＳ Ｐゴシック" pitchFamily="-105" charset="-128"/>
              </a:rPr>
            </a:br>
            <a:r>
              <a:rPr lang="en-GB" dirty="0">
                <a:ea typeface="ＭＳ Ｐゴシック" pitchFamily="-105" charset="-128"/>
                <a:cs typeface="ＭＳ Ｐゴシック" pitchFamily="-105" charset="-128"/>
              </a:rPr>
              <a:t>PowerPoint 4: Building Information Modelling 3 –</a:t>
            </a:r>
            <a:br>
              <a:rPr lang="en-GB" dirty="0">
                <a:ea typeface="ＭＳ Ｐゴシック" pitchFamily="-105" charset="-128"/>
                <a:cs typeface="ＭＳ Ｐゴシック" pitchFamily="-105" charset="-128"/>
              </a:rPr>
            </a:br>
            <a:br>
              <a:rPr lang="en-GB" dirty="0">
                <a:ea typeface="ＭＳ Ｐゴシック" pitchFamily="-105" charset="-128"/>
                <a:cs typeface="ＭＳ Ｐゴシック" pitchFamily="-105" charset="-128"/>
              </a:rPr>
            </a:br>
            <a:r>
              <a:rPr lang="cy-GB" dirty="0">
                <a:solidFill>
                  <a:srgbClr val="C00000"/>
                </a:solidFill>
              </a:rPr>
              <a:t>Modelu Gwybodaeth Adeiladu 3</a:t>
            </a:r>
            <a:endParaRPr lang="en-GB" dirty="0">
              <a:solidFill>
                <a:srgbClr val="C00000"/>
              </a:solidFill>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900212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8000"/>
            <a:ext cx="8229600" cy="692808"/>
          </a:xfrm>
        </p:spPr>
        <p:txBody>
          <a:bodyPr>
            <a:normAutofit/>
          </a:bodyPr>
          <a:lstStyle/>
          <a:p>
            <a:r>
              <a:rPr lang="en-GB" dirty="0"/>
              <a:t>What is an Asset Information Model (AIM)?</a:t>
            </a:r>
          </a:p>
        </p:txBody>
      </p:sp>
      <p:sp>
        <p:nvSpPr>
          <p:cNvPr id="7" name="Content Placeholder 6">
            <a:extLst>
              <a:ext uri="{FF2B5EF4-FFF2-40B4-BE49-F238E27FC236}">
                <a16:creationId xmlns:a16="http://schemas.microsoft.com/office/drawing/2014/main" id="{3751490B-F0A6-1241-BE9E-3C5E862689F7}"/>
              </a:ext>
            </a:extLst>
          </p:cNvPr>
          <p:cNvSpPr>
            <a:spLocks noGrp="1"/>
          </p:cNvSpPr>
          <p:nvPr>
            <p:ph sz="quarter" idx="10"/>
          </p:nvPr>
        </p:nvSpPr>
        <p:spPr>
          <a:xfrm>
            <a:off x="422720" y="1700808"/>
            <a:ext cx="8229600" cy="4248000"/>
          </a:xfrm>
        </p:spPr>
        <p:txBody>
          <a:bodyPr/>
          <a:lstStyle/>
          <a:p>
            <a:pPr lvl="3">
              <a:defRPr/>
            </a:pPr>
            <a:r>
              <a:rPr lang="en-US" sz="1800" dirty="0">
                <a:ea typeface="ＭＳ Ｐゴシック"/>
              </a:rPr>
              <a:t>An AIM is a model that can provide graphical and non-graphical data and information as well as metadata and documents describing procedures for the operational phase of the built asset.</a:t>
            </a:r>
          </a:p>
          <a:p>
            <a:pPr lvl="3">
              <a:defRPr/>
            </a:pPr>
            <a:r>
              <a:rPr lang="en-US" sz="1800" dirty="0"/>
              <a:t>It may have been created from the existing PIM or from new information.</a:t>
            </a:r>
          </a:p>
          <a:p>
            <a:pPr lvl="3">
              <a:defRPr/>
            </a:pPr>
            <a:r>
              <a:rPr lang="en-US" sz="1800" dirty="0"/>
              <a:t>It may describe the original design intent of the asset.</a:t>
            </a:r>
          </a:p>
          <a:p>
            <a:pPr lvl="3">
              <a:defRPr/>
            </a:pPr>
            <a:r>
              <a:rPr lang="en-US" sz="1800" dirty="0"/>
              <a:t>It may include 3D </a:t>
            </a:r>
            <a:r>
              <a:rPr lang="en-US" sz="1800" dirty="0">
                <a:solidFill>
                  <a:srgbClr val="0077E3"/>
                </a:solidFill>
              </a:rPr>
              <a:t>models – </a:t>
            </a:r>
            <a:r>
              <a:rPr lang="cy-GB" sz="1800" dirty="0">
                <a:solidFill>
                  <a:srgbClr val="C00000"/>
                </a:solidFill>
              </a:rPr>
              <a:t>modelau.</a:t>
            </a:r>
            <a:endParaRPr lang="en-US" sz="1800" dirty="0"/>
          </a:p>
          <a:p>
            <a:pPr lvl="3">
              <a:defRPr/>
            </a:pPr>
            <a:r>
              <a:rPr lang="en-US" sz="1800" dirty="0"/>
              <a:t>It may link to information regarding ownership, surveys or </a:t>
            </a:r>
            <a:r>
              <a:rPr lang="en-US" sz="1800" dirty="0">
                <a:solidFill>
                  <a:srgbClr val="0077E3"/>
                </a:solidFill>
              </a:rPr>
              <a:t>rights and restrictions </a:t>
            </a:r>
            <a:r>
              <a:rPr lang="en-US" sz="1800" dirty="0">
                <a:solidFill>
                  <a:srgbClr val="C00000"/>
                </a:solidFill>
              </a:rPr>
              <a:t>- </a:t>
            </a:r>
            <a:r>
              <a:rPr lang="cy-GB" sz="1800" dirty="0">
                <a:solidFill>
                  <a:srgbClr val="C00000"/>
                </a:solidFill>
              </a:rPr>
              <a:t>hawliau a chyfyngiadau.</a:t>
            </a:r>
            <a:endParaRPr lang="en-US" sz="1800" dirty="0">
              <a:solidFill>
                <a:srgbClr val="C00000"/>
              </a:solidFill>
            </a:endParaRPr>
          </a:p>
          <a:p>
            <a:pPr lvl="3">
              <a:defRPr/>
            </a:pPr>
            <a:r>
              <a:rPr lang="en-US" sz="1800" dirty="0"/>
              <a:t>It should include operation and performance information.</a:t>
            </a:r>
          </a:p>
          <a:p>
            <a:pPr lvl="3">
              <a:defRPr/>
            </a:pPr>
            <a:r>
              <a:rPr lang="en-US" sz="1800" dirty="0"/>
              <a:t>It will be managed within the Common Data Environment (CDE).</a:t>
            </a:r>
          </a:p>
          <a:p>
            <a:endParaRPr lang="en-US" dirty="0"/>
          </a:p>
        </p:txBody>
      </p:sp>
    </p:spTree>
    <p:extLst>
      <p:ext uri="{BB962C8B-B14F-4D97-AF65-F5344CB8AC3E}">
        <p14:creationId xmlns:p14="http://schemas.microsoft.com/office/powerpoint/2010/main" val="20425636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b="1" dirty="0"/>
              <a:t>Construction Operations Building Information Exchange</a:t>
            </a:r>
            <a:r>
              <a:rPr lang="en-GB" dirty="0"/>
              <a:t> (</a:t>
            </a:r>
            <a:r>
              <a:rPr lang="en-GB" b="1" dirty="0" err="1"/>
              <a:t>COBie</a:t>
            </a:r>
            <a:r>
              <a:rPr lang="en-GB" dirty="0"/>
              <a:t>) </a:t>
            </a:r>
            <a:br>
              <a:rPr lang="en-GB" dirty="0"/>
            </a:b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988840"/>
            <a:ext cx="8229600" cy="3959968"/>
          </a:xfrm>
        </p:spPr>
        <p:txBody>
          <a:bodyPr/>
          <a:lstStyle/>
          <a:p>
            <a:pPr marL="0" lvl="1" indent="0">
              <a:buNone/>
            </a:pPr>
            <a:endParaRPr lang="en-US" sz="1000" dirty="0">
              <a:ea typeface="ＭＳ Ｐゴシック" pitchFamily="-105" charset="-128"/>
              <a:cs typeface="ＭＳ Ｐゴシック" pitchFamily="-105" charset="-128"/>
            </a:endParaRPr>
          </a:p>
          <a:p>
            <a:pPr marL="276225" lvl="1" indent="-98425">
              <a:buNone/>
            </a:pPr>
            <a:r>
              <a:rPr lang="en-GB" dirty="0"/>
              <a:t>‘Construction Operations Building Information Exchange (COBie) is a non-proprietary data format for the publication of a subset of building information models (BIM) focused on delivering asset data as distinct from </a:t>
            </a:r>
            <a:r>
              <a:rPr lang="en-GB" dirty="0">
                <a:solidFill>
                  <a:srgbClr val="0077E3"/>
                </a:solidFill>
              </a:rPr>
              <a:t>geometric information - </a:t>
            </a:r>
            <a:r>
              <a:rPr lang="cy-GB" dirty="0">
                <a:solidFill>
                  <a:srgbClr val="C00000"/>
                </a:solidFill>
              </a:rPr>
              <a:t>gwybodaeth geometrig.</a:t>
            </a:r>
            <a:endParaRPr lang="en-GB" dirty="0">
              <a:solidFill>
                <a:srgbClr val="C00000"/>
              </a:solidFill>
            </a:endParaRPr>
          </a:p>
          <a:p>
            <a:pPr marL="0" lvl="1" indent="0">
              <a:buNone/>
            </a:pPr>
            <a:r>
              <a:rPr lang="en-GB" dirty="0"/>
              <a:t> </a:t>
            </a:r>
            <a:endParaRPr lang="en-US" sz="1000" dirty="0">
              <a:ea typeface="ＭＳ Ｐゴシック" pitchFamily="-105" charset="-128"/>
              <a:cs typeface="ＭＳ Ｐゴシック" pitchFamily="-105" charset="-128"/>
            </a:endParaRPr>
          </a:p>
          <a:p>
            <a:pPr algn="r"/>
            <a:r>
              <a:rPr lang="en-GB" sz="1800" b="1" dirty="0"/>
              <a:t>What is </a:t>
            </a:r>
            <a:r>
              <a:rPr lang="en-GB" sz="1800" b="1" dirty="0" err="1"/>
              <a:t>COBie</a:t>
            </a:r>
            <a:r>
              <a:rPr lang="en-GB" sz="1800" b="1" dirty="0"/>
              <a:t>? </a:t>
            </a:r>
            <a:r>
              <a:rPr lang="en-GB" sz="1800" dirty="0"/>
              <a:t>29 October 2018 | by </a:t>
            </a:r>
            <a:r>
              <a:rPr lang="en-GB" sz="1800" dirty="0">
                <a:hlinkClick r:id="rId3">
                  <a:extLst>
                    <a:ext uri="{A12FA001-AC4F-418D-AE19-62706E023703}">
                      <ahyp:hlinkClr xmlns:ahyp="http://schemas.microsoft.com/office/drawing/2018/hyperlinkcolor" val="tx"/>
                    </a:ext>
                  </a:extLst>
                </a:hlinkClick>
              </a:rPr>
              <a:t>Dr Stephen Hamil</a:t>
            </a:r>
            <a:endParaRPr lang="en-GB" sz="1800" dirty="0"/>
          </a:p>
        </p:txBody>
      </p:sp>
    </p:spTree>
    <p:extLst>
      <p:ext uri="{BB962C8B-B14F-4D97-AF65-F5344CB8AC3E}">
        <p14:creationId xmlns:p14="http://schemas.microsoft.com/office/powerpoint/2010/main" val="29421025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Key terminology - </a:t>
            </a:r>
            <a:r>
              <a:rPr lang="cy-GB" dirty="0">
                <a:solidFill>
                  <a:srgbClr val="C00000"/>
                </a:solidFill>
              </a:rPr>
              <a:t>Termau allweddol</a:t>
            </a:r>
            <a:endParaRPr lang="en-US" dirty="0">
              <a:solidFill>
                <a:srgbClr val="C00000"/>
              </a:solidFill>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512000"/>
            <a:ext cx="8229600" cy="3717200"/>
          </a:xfrm>
        </p:spPr>
        <p:txBody>
          <a:bodyPr/>
          <a:lstStyle/>
          <a:p>
            <a:pPr lvl="1"/>
            <a:r>
              <a:rPr lang="en-GB" dirty="0" err="1"/>
              <a:t>COBie</a:t>
            </a:r>
            <a:r>
              <a:rPr lang="en-GB" dirty="0"/>
              <a:t> holds the data for facility asset information delivery. </a:t>
            </a:r>
          </a:p>
          <a:p>
            <a:pPr lvl="1"/>
            <a:r>
              <a:rPr lang="en-GB" dirty="0"/>
              <a:t>Two types of assets are included in </a:t>
            </a:r>
            <a:r>
              <a:rPr lang="en-GB" dirty="0" err="1"/>
              <a:t>COBie</a:t>
            </a:r>
            <a:r>
              <a:rPr lang="en-GB" dirty="0"/>
              <a:t>: equipment and spaces.</a:t>
            </a:r>
          </a:p>
          <a:p>
            <a:pPr lvl="1"/>
            <a:endParaRPr lang="en-GB" dirty="0"/>
          </a:p>
          <a:p>
            <a:pPr lvl="1"/>
            <a:endParaRPr lang="en-GB" dirty="0"/>
          </a:p>
          <a:p>
            <a:pPr lvl="1"/>
            <a:endParaRPr lang="en-GB" dirty="0"/>
          </a:p>
          <a:p>
            <a:pPr lvl="1"/>
            <a:endParaRPr lang="en-GB" dirty="0"/>
          </a:p>
          <a:p>
            <a:pPr lvl="1"/>
            <a:endParaRPr lang="en-GB" dirty="0"/>
          </a:p>
          <a:p>
            <a:pPr marL="0" lvl="1" indent="0">
              <a:buNone/>
            </a:pPr>
            <a:endParaRPr lang="en-GB" dirty="0"/>
          </a:p>
          <a:p>
            <a:pPr marL="0" lvl="1" indent="0">
              <a:buNone/>
            </a:pPr>
            <a:endParaRPr lang="en-GB" dirty="0"/>
          </a:p>
          <a:p>
            <a:pPr marL="0" lvl="1" indent="0">
              <a:buNone/>
            </a:pPr>
            <a:endParaRPr lang="en-GB" dirty="0"/>
          </a:p>
          <a:p>
            <a:pPr marL="0" lvl="1" indent="0">
              <a:buNone/>
            </a:pPr>
            <a:r>
              <a:rPr lang="en-US" sz="1000" dirty="0">
                <a:ea typeface="ＭＳ Ｐゴシック" pitchFamily="-105" charset="-128"/>
                <a:cs typeface="ＭＳ Ｐゴシック" pitchFamily="-105" charset="-128"/>
              </a:rPr>
              <a:t>rum/.</a:t>
            </a:r>
          </a:p>
        </p:txBody>
      </p:sp>
    </p:spTree>
    <p:extLst>
      <p:ext uri="{BB962C8B-B14F-4D97-AF65-F5344CB8AC3E}">
        <p14:creationId xmlns:p14="http://schemas.microsoft.com/office/powerpoint/2010/main" val="60844250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sz="2400" dirty="0">
                <a:ea typeface="ＭＳ Ｐゴシック"/>
              </a:rPr>
              <a:t>Employer’s Information Requirements (EIR)</a:t>
            </a:r>
            <a:endParaRPr lang="en-US" dirty="0">
              <a:ea typeface="ＭＳ Ｐゴシック" pitchFamily="-105" charset="-128"/>
              <a:cs typeface="ＭＳ Ｐゴシック" pitchFamily="-105" charset="-128"/>
            </a:endParaRPr>
          </a:p>
        </p:txBody>
      </p:sp>
      <p:sp>
        <p:nvSpPr>
          <p:cNvPr id="2" name="Content Placeholder 1">
            <a:extLst>
              <a:ext uri="{FF2B5EF4-FFF2-40B4-BE49-F238E27FC236}">
                <a16:creationId xmlns:a16="http://schemas.microsoft.com/office/drawing/2014/main" id="{51B9C93A-AED0-554F-9098-8B061362A4D3}"/>
              </a:ext>
            </a:extLst>
          </p:cNvPr>
          <p:cNvSpPr>
            <a:spLocks noGrp="1"/>
          </p:cNvSpPr>
          <p:nvPr>
            <p:ph sz="quarter" idx="10"/>
          </p:nvPr>
        </p:nvSpPr>
        <p:spPr>
          <a:xfrm>
            <a:off x="457200" y="1516806"/>
            <a:ext cx="8435280" cy="760066"/>
          </a:xfrm>
        </p:spPr>
        <p:txBody>
          <a:bodyPr/>
          <a:lstStyle/>
          <a:p>
            <a:r>
              <a:rPr lang="en-GB" sz="1800" dirty="0">
                <a:ea typeface="ＭＳ Ｐゴシック"/>
              </a:rPr>
              <a:t>The information required by the employer from their own team and suppliers.</a:t>
            </a:r>
            <a:endParaRPr lang="en-US" sz="1800" dirty="0">
              <a:ea typeface="ＭＳ Ｐゴシック"/>
            </a:endParaRPr>
          </a:p>
        </p:txBody>
      </p:sp>
      <p:sp>
        <p:nvSpPr>
          <p:cNvPr id="4" name="Content Placeholder 1">
            <a:extLst>
              <a:ext uri="{FF2B5EF4-FFF2-40B4-BE49-F238E27FC236}">
                <a16:creationId xmlns:a16="http://schemas.microsoft.com/office/drawing/2014/main" id="{55A34462-EFE0-4B4B-8182-E40ECCB09737}"/>
              </a:ext>
            </a:extLst>
          </p:cNvPr>
          <p:cNvSpPr txBox="1">
            <a:spLocks/>
          </p:cNvSpPr>
          <p:nvPr/>
        </p:nvSpPr>
        <p:spPr bwMode="auto">
          <a:xfrm>
            <a:off x="474331" y="1905882"/>
            <a:ext cx="2386608" cy="219814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spcAft>
                <a:spcPts val="500"/>
              </a:spcAft>
            </a:pPr>
            <a:r>
              <a:rPr lang="en-GB" b="1" kern="0" dirty="0">
                <a:solidFill>
                  <a:srgbClr val="0077E3"/>
                </a:solidFill>
                <a:ea typeface="ＭＳ Ｐゴシック"/>
              </a:rPr>
              <a:t>Technical - </a:t>
            </a:r>
            <a:r>
              <a:rPr lang="cy-GB" b="1" dirty="0">
                <a:solidFill>
                  <a:srgbClr val="C00000"/>
                </a:solidFill>
                <a:ea typeface="ＭＳ Ｐゴシック"/>
              </a:rPr>
              <a:t>Technegol</a:t>
            </a:r>
            <a:endParaRPr lang="en-GB" kern="0" dirty="0">
              <a:solidFill>
                <a:srgbClr val="C00000"/>
              </a:solidFill>
            </a:endParaRPr>
          </a:p>
          <a:p>
            <a:pPr marL="171450" indent="-171450">
              <a:lnSpc>
                <a:spcPct val="100000"/>
              </a:lnSpc>
              <a:spcBef>
                <a:spcPts val="0"/>
              </a:spcBef>
              <a:spcAft>
                <a:spcPts val="200"/>
              </a:spcAft>
              <a:buClr>
                <a:srgbClr val="0077E3"/>
              </a:buClr>
              <a:buFont typeface="Arial" panose="020B0604020202020204" pitchFamily="34" charset="0"/>
              <a:buChar char="•"/>
            </a:pPr>
            <a:r>
              <a:rPr lang="en-GB" sz="1800" kern="0" dirty="0">
                <a:ea typeface="ＭＳ Ｐゴシック"/>
              </a:rPr>
              <a:t>Details of software platforms</a:t>
            </a:r>
          </a:p>
          <a:p>
            <a:pPr marL="171450" indent="-171450">
              <a:lnSpc>
                <a:spcPct val="100000"/>
              </a:lnSpc>
              <a:spcBef>
                <a:spcPts val="0"/>
              </a:spcBef>
              <a:spcAft>
                <a:spcPts val="200"/>
              </a:spcAft>
              <a:buClr>
                <a:srgbClr val="0077E3"/>
              </a:buClr>
              <a:buFont typeface="Arial" panose="020B0604020202020204" pitchFamily="34" charset="0"/>
              <a:buChar char="•"/>
            </a:pPr>
            <a:r>
              <a:rPr lang="en-GB" sz="1800" kern="0" dirty="0">
                <a:ea typeface="ＭＳ Ｐゴシック"/>
              </a:rPr>
              <a:t>Data exchange format </a:t>
            </a:r>
          </a:p>
          <a:p>
            <a:pPr marL="171450" indent="-171450">
              <a:lnSpc>
                <a:spcPct val="100000"/>
              </a:lnSpc>
              <a:spcBef>
                <a:spcPts val="0"/>
              </a:spcBef>
              <a:spcAft>
                <a:spcPts val="200"/>
              </a:spcAft>
              <a:buClr>
                <a:srgbClr val="0077E3"/>
              </a:buClr>
              <a:buFont typeface="Arial" panose="020B0604020202020204" pitchFamily="34" charset="0"/>
              <a:buChar char="•"/>
            </a:pPr>
            <a:r>
              <a:rPr lang="en-GB" sz="1800" kern="0" dirty="0">
                <a:ea typeface="ＭＳ Ｐゴシック"/>
              </a:rPr>
              <a:t>Definitions of levels of detail</a:t>
            </a:r>
            <a:endParaRPr lang="en-GB" sz="1800" kern="0" dirty="0"/>
          </a:p>
          <a:p>
            <a:pPr marL="171450" indent="-171450">
              <a:lnSpc>
                <a:spcPct val="100000"/>
              </a:lnSpc>
              <a:spcBef>
                <a:spcPts val="0"/>
              </a:spcBef>
              <a:spcAft>
                <a:spcPts val="200"/>
              </a:spcAft>
              <a:buClr>
                <a:srgbClr val="0077E3"/>
              </a:buClr>
              <a:buFont typeface="Arial" panose="020B0604020202020204" pitchFamily="34" charset="0"/>
              <a:buChar char="•"/>
            </a:pPr>
            <a:r>
              <a:rPr lang="en-GB" sz="1800" kern="0" dirty="0">
                <a:ea typeface="ＭＳ Ｐゴシック"/>
              </a:rPr>
              <a:t>Standard methods and procedures, training</a:t>
            </a:r>
          </a:p>
        </p:txBody>
      </p:sp>
      <p:sp>
        <p:nvSpPr>
          <p:cNvPr id="5" name="Content Placeholder 1">
            <a:extLst>
              <a:ext uri="{FF2B5EF4-FFF2-40B4-BE49-F238E27FC236}">
                <a16:creationId xmlns:a16="http://schemas.microsoft.com/office/drawing/2014/main" id="{64D41976-6257-DD45-AB8F-779EA7B90AF4}"/>
              </a:ext>
            </a:extLst>
          </p:cNvPr>
          <p:cNvSpPr txBox="1">
            <a:spLocks/>
          </p:cNvSpPr>
          <p:nvPr/>
        </p:nvSpPr>
        <p:spPr bwMode="auto">
          <a:xfrm>
            <a:off x="2860939" y="1905882"/>
            <a:ext cx="4177190" cy="416463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spcAft>
                <a:spcPts val="500"/>
              </a:spcAft>
            </a:pPr>
            <a:r>
              <a:rPr lang="en-GB" b="1" kern="0" dirty="0">
                <a:solidFill>
                  <a:srgbClr val="0077E3"/>
                </a:solidFill>
                <a:ea typeface="ＭＳ Ｐゴシック"/>
              </a:rPr>
              <a:t>Management</a:t>
            </a:r>
            <a:r>
              <a:rPr lang="en-GB" b="1" kern="0" dirty="0">
                <a:ea typeface="ＭＳ Ｐゴシック"/>
              </a:rPr>
              <a:t> </a:t>
            </a:r>
            <a:r>
              <a:rPr lang="en-GB" b="1" kern="0" dirty="0">
                <a:solidFill>
                  <a:srgbClr val="C00000"/>
                </a:solidFill>
                <a:ea typeface="ＭＳ Ｐゴシック"/>
              </a:rPr>
              <a:t>- </a:t>
            </a:r>
            <a:r>
              <a:rPr lang="cy-GB" b="1" dirty="0">
                <a:solidFill>
                  <a:srgbClr val="C00000"/>
                </a:solidFill>
                <a:ea typeface="ＭＳ Ｐゴシック"/>
              </a:rPr>
              <a:t>Rheoli </a:t>
            </a:r>
            <a:endParaRPr lang="en-GB" kern="0" dirty="0">
              <a:solidFill>
                <a:srgbClr val="C00000"/>
              </a:solidFill>
            </a:endParaRPr>
          </a:p>
          <a:p>
            <a:pPr marL="171450" indent="-171450">
              <a:lnSpc>
                <a:spcPct val="100000"/>
              </a:lnSpc>
              <a:spcBef>
                <a:spcPts val="0"/>
              </a:spcBef>
              <a:spcAft>
                <a:spcPts val="200"/>
              </a:spcAft>
              <a:buClr>
                <a:srgbClr val="0077E3"/>
              </a:buClr>
              <a:buFont typeface="Arial" panose="020B0604020202020204" pitchFamily="34" charset="0"/>
              <a:buChar char="•"/>
            </a:pPr>
            <a:r>
              <a:rPr lang="en-GB" sz="1800" kern="0" dirty="0">
                <a:ea typeface="ＭＳ Ｐゴシック"/>
              </a:rPr>
              <a:t>Standards</a:t>
            </a:r>
          </a:p>
          <a:p>
            <a:pPr marL="171450" indent="-171450">
              <a:lnSpc>
                <a:spcPct val="100000"/>
              </a:lnSpc>
              <a:spcBef>
                <a:spcPts val="0"/>
              </a:spcBef>
              <a:spcAft>
                <a:spcPts val="200"/>
              </a:spcAft>
              <a:buClr>
                <a:srgbClr val="0077E3"/>
              </a:buClr>
              <a:buFont typeface="Arial" panose="020B0604020202020204" pitchFamily="34" charset="0"/>
              <a:buChar char="•"/>
            </a:pPr>
            <a:r>
              <a:rPr lang="en-GB" sz="1800" kern="0" dirty="0">
                <a:ea typeface="ＭＳ Ｐゴシック"/>
              </a:rPr>
              <a:t>Roles and responsibilities</a:t>
            </a:r>
          </a:p>
          <a:p>
            <a:pPr marL="171450" indent="-171450">
              <a:lnSpc>
                <a:spcPct val="100000"/>
              </a:lnSpc>
              <a:spcBef>
                <a:spcPts val="0"/>
              </a:spcBef>
              <a:spcAft>
                <a:spcPts val="200"/>
              </a:spcAft>
              <a:buClr>
                <a:srgbClr val="0077E3"/>
              </a:buClr>
              <a:buFont typeface="Arial" panose="020B0604020202020204" pitchFamily="34" charset="0"/>
              <a:buChar char="•"/>
            </a:pPr>
            <a:r>
              <a:rPr lang="en-GB" sz="1800" kern="0" dirty="0">
                <a:ea typeface="ＭＳ Ｐゴシック"/>
              </a:rPr>
              <a:t>Planning the work and data segregation</a:t>
            </a:r>
          </a:p>
          <a:p>
            <a:pPr marL="171450" indent="-171450">
              <a:lnSpc>
                <a:spcPct val="100000"/>
              </a:lnSpc>
              <a:spcBef>
                <a:spcPts val="0"/>
              </a:spcBef>
              <a:spcAft>
                <a:spcPts val="200"/>
              </a:spcAft>
              <a:buClr>
                <a:srgbClr val="0077E3"/>
              </a:buClr>
              <a:buFont typeface="Arial" panose="020B0604020202020204" pitchFamily="34" charset="0"/>
              <a:buChar char="•"/>
            </a:pPr>
            <a:r>
              <a:rPr lang="en-GB" sz="1800" kern="0" dirty="0">
                <a:ea typeface="ＭＳ Ｐゴシック"/>
              </a:rPr>
              <a:t>Clash detection process</a:t>
            </a:r>
          </a:p>
          <a:p>
            <a:pPr marL="171450" indent="-171450">
              <a:lnSpc>
                <a:spcPct val="100000"/>
              </a:lnSpc>
              <a:spcBef>
                <a:spcPts val="0"/>
              </a:spcBef>
              <a:spcAft>
                <a:spcPts val="200"/>
              </a:spcAft>
              <a:buClr>
                <a:srgbClr val="0077E3"/>
              </a:buClr>
              <a:buFont typeface="Arial" panose="020B0604020202020204" pitchFamily="34" charset="0"/>
              <a:buChar char="•"/>
            </a:pPr>
            <a:r>
              <a:rPr lang="en-GB" sz="1800" kern="0" dirty="0">
                <a:ea typeface="ＭＳ Ｐゴシック"/>
              </a:rPr>
              <a:t>Collaboration process</a:t>
            </a:r>
          </a:p>
          <a:p>
            <a:pPr marL="171450" indent="-171450">
              <a:lnSpc>
                <a:spcPct val="100000"/>
              </a:lnSpc>
              <a:spcBef>
                <a:spcPts val="0"/>
              </a:spcBef>
              <a:spcAft>
                <a:spcPts val="200"/>
              </a:spcAft>
              <a:buClr>
                <a:srgbClr val="0077E3"/>
              </a:buClr>
              <a:buFont typeface="Arial" panose="020B0604020202020204" pitchFamily="34" charset="0"/>
              <a:buChar char="•"/>
            </a:pPr>
            <a:r>
              <a:rPr lang="en-GB" sz="1800" kern="0" dirty="0">
                <a:ea typeface="ＭＳ Ｐゴシック"/>
              </a:rPr>
              <a:t>Model review process</a:t>
            </a:r>
          </a:p>
          <a:p>
            <a:pPr marL="171450" indent="-171450">
              <a:lnSpc>
                <a:spcPct val="100000"/>
              </a:lnSpc>
              <a:spcBef>
                <a:spcPts val="0"/>
              </a:spcBef>
              <a:spcAft>
                <a:spcPts val="200"/>
              </a:spcAft>
              <a:buClr>
                <a:srgbClr val="0077E3"/>
              </a:buClr>
              <a:buFont typeface="Arial" panose="020B0604020202020204" pitchFamily="34" charset="0"/>
              <a:buChar char="•"/>
            </a:pPr>
            <a:r>
              <a:rPr lang="en-GB" sz="1800" kern="0" dirty="0">
                <a:ea typeface="ＭＳ Ｐゴシック"/>
              </a:rPr>
              <a:t>Health and safety, Construction (Design and Management)</a:t>
            </a:r>
            <a:br>
              <a:rPr lang="en-GB" sz="1800" kern="0" dirty="0">
                <a:ea typeface="ＭＳ Ｐゴシック"/>
              </a:rPr>
            </a:br>
            <a:r>
              <a:rPr lang="en-GB" sz="1800" kern="0" dirty="0">
                <a:ea typeface="ＭＳ Ｐゴシック"/>
              </a:rPr>
              <a:t>Regulations 2015</a:t>
            </a:r>
          </a:p>
          <a:p>
            <a:pPr marL="171450" indent="-171450">
              <a:lnSpc>
                <a:spcPct val="100000"/>
              </a:lnSpc>
              <a:spcBef>
                <a:spcPts val="0"/>
              </a:spcBef>
              <a:spcAft>
                <a:spcPts val="200"/>
              </a:spcAft>
              <a:buClr>
                <a:srgbClr val="0077E3"/>
              </a:buClr>
              <a:buFont typeface="Arial" panose="020B0604020202020204" pitchFamily="34" charset="0"/>
              <a:buChar char="•"/>
            </a:pPr>
            <a:r>
              <a:rPr lang="en-GB" sz="1800" kern="0" dirty="0">
                <a:ea typeface="ＭＳ Ｐゴシック"/>
              </a:rPr>
              <a:t>System performance constraints</a:t>
            </a:r>
            <a:endParaRPr lang="en-GB" sz="1800" kern="0" dirty="0"/>
          </a:p>
          <a:p>
            <a:pPr marL="171450" indent="-171450">
              <a:lnSpc>
                <a:spcPct val="100000"/>
              </a:lnSpc>
              <a:spcBef>
                <a:spcPts val="0"/>
              </a:spcBef>
              <a:spcAft>
                <a:spcPts val="200"/>
              </a:spcAft>
              <a:buClr>
                <a:srgbClr val="0077E3"/>
              </a:buClr>
              <a:buFont typeface="Arial" panose="020B0604020202020204" pitchFamily="34" charset="0"/>
              <a:buChar char="•"/>
            </a:pPr>
            <a:r>
              <a:rPr lang="en-GB" sz="1800" kern="0" dirty="0">
                <a:ea typeface="ＭＳ Ｐゴシック"/>
              </a:rPr>
              <a:t>Compliance plan</a:t>
            </a:r>
          </a:p>
          <a:p>
            <a:pPr marL="171450" indent="-171450">
              <a:lnSpc>
                <a:spcPct val="100000"/>
              </a:lnSpc>
              <a:spcBef>
                <a:spcPts val="0"/>
              </a:spcBef>
              <a:spcAft>
                <a:spcPts val="200"/>
              </a:spcAft>
              <a:buClr>
                <a:srgbClr val="0077E3"/>
              </a:buClr>
              <a:buFont typeface="Arial" panose="020B0604020202020204" pitchFamily="34" charset="0"/>
              <a:buChar char="•"/>
            </a:pPr>
            <a:r>
              <a:rPr lang="en-GB" sz="1800" kern="0" dirty="0">
                <a:ea typeface="ＭＳ Ｐゴシック"/>
              </a:rPr>
              <a:t>Delivery strategy for asset Information</a:t>
            </a:r>
          </a:p>
        </p:txBody>
      </p:sp>
      <p:sp>
        <p:nvSpPr>
          <p:cNvPr id="6" name="Content Placeholder 1">
            <a:extLst>
              <a:ext uri="{FF2B5EF4-FFF2-40B4-BE49-F238E27FC236}">
                <a16:creationId xmlns:a16="http://schemas.microsoft.com/office/drawing/2014/main" id="{AB192CBA-9875-6045-A9A0-53AFFA28CA4A}"/>
              </a:ext>
            </a:extLst>
          </p:cNvPr>
          <p:cNvSpPr txBox="1">
            <a:spLocks/>
          </p:cNvSpPr>
          <p:nvPr/>
        </p:nvSpPr>
        <p:spPr bwMode="auto">
          <a:xfrm>
            <a:off x="6536613" y="1926948"/>
            <a:ext cx="2592288" cy="387179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spcAft>
                <a:spcPts val="500"/>
              </a:spcAft>
            </a:pPr>
            <a:r>
              <a:rPr lang="en-GB" b="1" kern="0" dirty="0">
                <a:solidFill>
                  <a:srgbClr val="0077E3"/>
                </a:solidFill>
                <a:ea typeface="ＭＳ Ｐゴシック"/>
              </a:rPr>
              <a:t>Commercial - </a:t>
            </a:r>
            <a:r>
              <a:rPr lang="cy-GB" b="1" dirty="0">
                <a:solidFill>
                  <a:srgbClr val="C00000"/>
                </a:solidFill>
                <a:ea typeface="ＭＳ Ｐゴシック"/>
              </a:rPr>
              <a:t>Masnachol </a:t>
            </a:r>
            <a:endParaRPr lang="en-GB" kern="0" dirty="0">
              <a:solidFill>
                <a:srgbClr val="C00000"/>
              </a:solidFill>
            </a:endParaRPr>
          </a:p>
          <a:p>
            <a:pPr marL="171450" indent="-171450">
              <a:lnSpc>
                <a:spcPct val="100000"/>
              </a:lnSpc>
              <a:spcBef>
                <a:spcPts val="0"/>
              </a:spcBef>
              <a:spcAft>
                <a:spcPts val="200"/>
              </a:spcAft>
              <a:buClr>
                <a:srgbClr val="0077E3"/>
              </a:buClr>
              <a:buFont typeface="Arial" panose="020B0604020202020204" pitchFamily="34" charset="0"/>
              <a:buChar char="•"/>
            </a:pPr>
            <a:r>
              <a:rPr lang="en-GB" sz="1800" kern="0" dirty="0">
                <a:ea typeface="ＭＳ Ｐゴシック"/>
              </a:rPr>
              <a:t>Timing of data drops</a:t>
            </a:r>
          </a:p>
          <a:p>
            <a:pPr marL="171450" indent="-171450">
              <a:lnSpc>
                <a:spcPct val="100000"/>
              </a:lnSpc>
              <a:spcBef>
                <a:spcPts val="0"/>
              </a:spcBef>
              <a:spcAft>
                <a:spcPts val="200"/>
              </a:spcAft>
              <a:buClr>
                <a:srgbClr val="0077E3"/>
              </a:buClr>
              <a:buFont typeface="Arial" panose="020B0604020202020204" pitchFamily="34" charset="0"/>
              <a:buChar char="•"/>
            </a:pPr>
            <a:r>
              <a:rPr lang="en-GB" sz="1800" kern="0" dirty="0">
                <a:ea typeface="ＭＳ Ｐゴシック"/>
              </a:rPr>
              <a:t>Client’s strategic purpose</a:t>
            </a:r>
          </a:p>
          <a:p>
            <a:pPr marL="171450" indent="-171450">
              <a:lnSpc>
                <a:spcPct val="100000"/>
              </a:lnSpc>
              <a:spcBef>
                <a:spcPts val="0"/>
              </a:spcBef>
              <a:spcAft>
                <a:spcPts val="200"/>
              </a:spcAft>
              <a:buClr>
                <a:srgbClr val="0077E3"/>
              </a:buClr>
              <a:buFont typeface="Arial" panose="020B0604020202020204" pitchFamily="34" charset="0"/>
              <a:buChar char="•"/>
            </a:pPr>
            <a:r>
              <a:rPr lang="en-GB" sz="1800" kern="0" dirty="0">
                <a:ea typeface="ＭＳ Ｐゴシック"/>
              </a:rPr>
              <a:t>Defined BIM project deliverables</a:t>
            </a:r>
          </a:p>
          <a:p>
            <a:pPr marL="171450" indent="-171450">
              <a:lnSpc>
                <a:spcPct val="100000"/>
              </a:lnSpc>
              <a:spcBef>
                <a:spcPts val="0"/>
              </a:spcBef>
              <a:spcAft>
                <a:spcPts val="200"/>
              </a:spcAft>
              <a:buClr>
                <a:srgbClr val="0077E3"/>
              </a:buClr>
              <a:buFont typeface="Arial" panose="020B0604020202020204" pitchFamily="34" charset="0"/>
              <a:buChar char="•"/>
            </a:pPr>
            <a:r>
              <a:rPr lang="en-GB" sz="1800" kern="0" dirty="0">
                <a:ea typeface="ＭＳ Ｐゴシック"/>
              </a:rPr>
              <a:t>BIM – specific competence assessment</a:t>
            </a:r>
          </a:p>
        </p:txBody>
      </p:sp>
    </p:spTree>
    <p:extLst>
      <p:ext uri="{BB962C8B-B14F-4D97-AF65-F5344CB8AC3E}">
        <p14:creationId xmlns:p14="http://schemas.microsoft.com/office/powerpoint/2010/main" val="4326813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t>BIM Execution Plan (BEP)</a:t>
            </a:r>
            <a:br>
              <a:rPr lang="en-GB" dirty="0"/>
            </a:b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39488" y="1867456"/>
            <a:ext cx="6868816" cy="3123088"/>
          </a:xfrm>
        </p:spPr>
        <p:txBody>
          <a:bodyPr/>
          <a:lstStyle/>
          <a:p>
            <a:pPr marL="0" lvl="1" indent="0">
              <a:buNone/>
            </a:pPr>
            <a:r>
              <a:rPr lang="en-GB" dirty="0"/>
              <a:t>The pre-contract BIM execution plan is a document prepared by potential suppliers outlining their proposals for meeting the Employer’s Information Requirements.</a:t>
            </a:r>
          </a:p>
          <a:p>
            <a:pPr marL="0" lvl="1" indent="0">
              <a:buNone/>
            </a:pPr>
            <a:endParaRPr lang="en-GB" dirty="0"/>
          </a:p>
          <a:p>
            <a:pPr marL="0" lvl="1" indent="0">
              <a:buNone/>
            </a:pPr>
            <a:r>
              <a:rPr lang="en-GB" dirty="0"/>
              <a:t>The post-contract BIM execution plan is developed from the pre-contract BEP by the successful contracted suppliers, setting out how the Employer’s Information Requirements will be met, in full detail.</a:t>
            </a:r>
          </a:p>
          <a:p>
            <a:pPr marL="0" lvl="1" indent="0">
              <a:buNone/>
            </a:pPr>
            <a:endParaRPr lang="en-GB" dirty="0"/>
          </a:p>
          <a:p>
            <a:pPr marL="0" lvl="1" indent="0">
              <a:buNone/>
            </a:pPr>
            <a:endParaRPr lang="en-US" sz="1000" dirty="0">
              <a:ea typeface="ＭＳ Ｐゴシック" pitchFamily="-105" charset="-128"/>
              <a:cs typeface="ＭＳ Ｐゴシック" pitchFamily="-105" charset="-128"/>
            </a:endParaRPr>
          </a:p>
          <a:p>
            <a:pPr marL="0" lvl="1" indent="0">
              <a:buNone/>
            </a:pPr>
            <a:endParaRPr lang="en-US" sz="1000" dirty="0">
              <a:ea typeface="ＭＳ Ｐゴシック" pitchFamily="-105" charset="-128"/>
              <a:cs typeface="ＭＳ Ｐゴシック" pitchFamily="-105" charset="-128"/>
            </a:endParaRPr>
          </a:p>
          <a:p>
            <a:pPr marL="0" lvl="1" indent="0">
              <a:buNone/>
            </a:pPr>
            <a:endParaRPr lang="en-US" sz="1000" dirty="0">
              <a:ea typeface="ＭＳ Ｐゴシック" pitchFamily="-105" charset="-128"/>
              <a:cs typeface="ＭＳ Ｐゴシック" pitchFamily="-105" charset="-128"/>
            </a:endParaRPr>
          </a:p>
          <a:p>
            <a:pPr marL="0" lvl="1" indent="0">
              <a:buNone/>
            </a:pPr>
            <a:endParaRPr lang="en-US" sz="1000" dirty="0">
              <a:ea typeface="ＭＳ Ｐゴシック" pitchFamily="-105" charset="-128"/>
              <a:cs typeface="ＭＳ Ｐゴシック" pitchFamily="-105" charset="-128"/>
            </a:endParaRPr>
          </a:p>
          <a:p>
            <a:pPr marL="0" lvl="1" indent="0">
              <a:buNone/>
            </a:pPr>
            <a:endParaRPr lang="en-US" sz="1000" dirty="0">
              <a:ea typeface="ＭＳ Ｐゴシック" pitchFamily="-105" charset="-128"/>
              <a:cs typeface="ＭＳ Ｐゴシック" pitchFamily="-105" charset="-128"/>
            </a:endParaRPr>
          </a:p>
          <a:p>
            <a:pPr marL="0" lvl="1" indent="0">
              <a:buNone/>
            </a:pPr>
            <a:endParaRPr lang="en-US" sz="1000" dirty="0">
              <a:ea typeface="ＭＳ Ｐゴシック" pitchFamily="-105" charset="-128"/>
              <a:cs typeface="ＭＳ Ｐゴシック" pitchFamily="-105" charset="-128"/>
            </a:endParaRPr>
          </a:p>
          <a:p>
            <a:pPr marL="0" lvl="1" indent="0">
              <a:buNone/>
            </a:pPr>
            <a:endParaRPr lang="en-US" sz="1000"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34830785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901468"/>
            <a:ext cx="8229600" cy="382588"/>
          </a:xfrm>
        </p:spPr>
        <p:txBody>
          <a:bodyPr/>
          <a:lstStyle/>
          <a:p>
            <a:r>
              <a:rPr lang="en-US" dirty="0">
                <a:ea typeface="ＭＳ Ｐゴシック" pitchFamily="-105" charset="-128"/>
                <a:cs typeface="ＭＳ Ｐゴシック" pitchFamily="-105" charset="-128"/>
              </a:rPr>
              <a:t>BIM protocol</a:t>
            </a:r>
          </a:p>
        </p:txBody>
      </p:sp>
      <p:sp>
        <p:nvSpPr>
          <p:cNvPr id="3075" name="Content Placeholder 2"/>
          <p:cNvSpPr>
            <a:spLocks noGrp="1"/>
          </p:cNvSpPr>
          <p:nvPr>
            <p:ph sz="quarter" idx="10"/>
          </p:nvPr>
        </p:nvSpPr>
        <p:spPr>
          <a:xfrm>
            <a:off x="1398232" y="1305000"/>
            <a:ext cx="7427168" cy="4248000"/>
          </a:xfrm>
        </p:spPr>
        <p:txBody>
          <a:bodyPr/>
          <a:lstStyle/>
          <a:p>
            <a:pPr lvl="1"/>
            <a:r>
              <a:rPr lang="en-GB" dirty="0"/>
              <a:t>The BIM protocol is a standardised legal agreement that can be included within construction contracts.</a:t>
            </a:r>
          </a:p>
          <a:p>
            <a:pPr marL="0" lvl="1" indent="0">
              <a:buNone/>
            </a:pPr>
            <a:r>
              <a:rPr lang="en-GB" b="1" dirty="0">
                <a:solidFill>
                  <a:srgbClr val="0077E3"/>
                </a:solidFill>
              </a:rPr>
              <a:t>Key objectives - </a:t>
            </a:r>
            <a:r>
              <a:rPr lang="cy-GB" b="1" dirty="0">
                <a:solidFill>
                  <a:srgbClr val="C00000"/>
                </a:solidFill>
              </a:rPr>
              <a:t>Amcanion allweddol:</a:t>
            </a:r>
          </a:p>
          <a:p>
            <a:pPr marL="0" lvl="1" indent="0">
              <a:buNone/>
            </a:pPr>
            <a:endParaRPr lang="en-GB" b="1" dirty="0"/>
          </a:p>
          <a:p>
            <a:pPr lvl="1">
              <a:buFont typeface="Arial" panose="020B0604020202020204" pitchFamily="34" charset="0"/>
              <a:buChar char="•"/>
            </a:pPr>
            <a:r>
              <a:rPr lang="en-GB" dirty="0"/>
              <a:t>To enable the production of the Building Information Model to be defined at agreed stages of the project.</a:t>
            </a:r>
          </a:p>
          <a:p>
            <a:pPr lvl="1">
              <a:buFont typeface="Arial" panose="020B0604020202020204" pitchFamily="34" charset="0"/>
              <a:buChar char="•"/>
            </a:pPr>
            <a:r>
              <a:rPr lang="en-GB" dirty="0"/>
              <a:t>Supports collaborative working using common standards or working practices.</a:t>
            </a:r>
          </a:p>
          <a:p>
            <a:pPr lvl="1">
              <a:buFont typeface="Arial" panose="020B0604020202020204" pitchFamily="34" charset="0"/>
              <a:buChar char="•"/>
            </a:pPr>
            <a:r>
              <a:rPr lang="en-GB" dirty="0"/>
              <a:t>Requires the appointment of an Information Manager.</a:t>
            </a:r>
          </a:p>
          <a:p>
            <a:pPr lvl="1">
              <a:buFont typeface="Arial" panose="020B0604020202020204" pitchFamily="34" charset="0"/>
              <a:buChar char="•"/>
            </a:pPr>
            <a:endParaRPr lang="en-GB" dirty="0"/>
          </a:p>
          <a:p>
            <a:pPr marL="0" lvl="1" indent="0">
              <a:buNone/>
            </a:pPr>
            <a:r>
              <a:rPr lang="en-GB" dirty="0"/>
              <a:t>Download </a:t>
            </a:r>
            <a:r>
              <a:rPr lang="en-US" dirty="0"/>
              <a:t>a copy of the 2nd Edition BIM Protocol at: </a:t>
            </a:r>
            <a:r>
              <a:rPr lang="en-GB" dirty="0">
                <a:hlinkClick r:id="rId3"/>
              </a:rPr>
              <a:t>bim-protocol-2nd-edition-2.pdf (cic.org.uk)</a:t>
            </a:r>
            <a:endParaRPr lang="en-GB" dirty="0"/>
          </a:p>
          <a:p>
            <a:pPr lvl="1"/>
            <a:endParaRPr lang="en-GB" dirty="0"/>
          </a:p>
          <a:p>
            <a:pPr lvl="1"/>
            <a:endParaRPr lang="en-GB" dirty="0"/>
          </a:p>
          <a:p>
            <a:pPr lvl="1"/>
            <a:endParaRPr lang="en-GB" dirty="0"/>
          </a:p>
          <a:p>
            <a:pPr marL="0" lvl="1" indent="0">
              <a:buNone/>
            </a:pPr>
            <a:endParaRPr lang="en-US" sz="1000" dirty="0">
              <a:ea typeface="ＭＳ Ｐゴシック" pitchFamily="-105" charset="-128"/>
              <a:cs typeface="ＭＳ Ｐゴシック" pitchFamily="-105" charset="-128"/>
            </a:endParaRPr>
          </a:p>
          <a:p>
            <a:pPr marL="0" lvl="1" indent="0">
              <a:buNone/>
            </a:pPr>
            <a:r>
              <a:rPr lang="en-US" sz="1000" dirty="0">
                <a:ea typeface="ＭＳ Ｐゴシック" pitchFamily="-105" charset="-128"/>
                <a:cs typeface="ＭＳ Ｐゴシック" pitchFamily="-105" charset="-128"/>
              </a:rPr>
              <a:t>style for sources.</a:t>
            </a:r>
          </a:p>
        </p:txBody>
      </p:sp>
    </p:spTree>
    <p:extLst>
      <p:ext uri="{BB962C8B-B14F-4D97-AF65-F5344CB8AC3E}">
        <p14:creationId xmlns:p14="http://schemas.microsoft.com/office/powerpoint/2010/main" val="23640197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a:rPr>
              <a:t>Building Information Modelling: What is it?</a:t>
            </a:r>
            <a:br>
              <a:rPr lang="en-US" dirty="0">
                <a:ea typeface="ＭＳ Ｐゴシック"/>
              </a:rPr>
            </a:br>
            <a:endParaRPr lang="en-US" b="0" dirty="0"/>
          </a:p>
        </p:txBody>
      </p:sp>
      <p:sp>
        <p:nvSpPr>
          <p:cNvPr id="3" name="Content Placeholder 2"/>
          <p:cNvSpPr>
            <a:spLocks noGrp="1"/>
          </p:cNvSpPr>
          <p:nvPr>
            <p:ph sz="quarter" idx="10"/>
          </p:nvPr>
        </p:nvSpPr>
        <p:spPr/>
        <p:txBody>
          <a:bodyPr/>
          <a:lstStyle/>
          <a:p>
            <a:pPr lvl="2">
              <a:defRPr/>
            </a:pPr>
            <a:r>
              <a:rPr lang="en-US" dirty="0">
                <a:ea typeface="ＭＳ Ｐゴシック"/>
              </a:rPr>
              <a:t>Building Information Modelling (BIM) is a 3D model-based process that allows design and construction teams to collaborate efficiently. Watch the video below to find out more about the BIM model.</a:t>
            </a:r>
            <a:endParaRPr lang="en-US" i="1" u="sng" dirty="0"/>
          </a:p>
          <a:p>
            <a:pPr marL="0" lvl="3" indent="0">
              <a:buNone/>
              <a:defRPr/>
            </a:pPr>
            <a:endParaRPr lang="en-GB" dirty="0">
              <a:ea typeface="ＭＳ Ｐゴシック"/>
            </a:endParaRPr>
          </a:p>
          <a:p>
            <a:pPr marL="0" lvl="3" indent="0">
              <a:buNone/>
              <a:defRPr/>
            </a:pPr>
            <a:endParaRPr lang="en-US" dirty="0"/>
          </a:p>
          <a:p>
            <a:pPr marL="0" lvl="8" indent="0" eaLnBrk="0" hangingPunct="0">
              <a:lnSpc>
                <a:spcPts val="1200"/>
              </a:lnSpc>
              <a:spcBef>
                <a:spcPts val="0"/>
              </a:spcBef>
              <a:spcAft>
                <a:spcPts val="0"/>
              </a:spcAft>
              <a:buNone/>
            </a:pPr>
            <a:endParaRPr lang="en-US" dirty="0"/>
          </a:p>
          <a:p>
            <a:pPr marL="0" lvl="8" indent="0" eaLnBrk="0" hangingPunct="0">
              <a:lnSpc>
                <a:spcPts val="1200"/>
              </a:lnSpc>
              <a:spcBef>
                <a:spcPts val="0"/>
              </a:spcBef>
              <a:spcAft>
                <a:spcPts val="0"/>
              </a:spcAft>
              <a:buNone/>
            </a:pPr>
            <a:endParaRPr lang="en-US" dirty="0"/>
          </a:p>
        </p:txBody>
      </p:sp>
      <p:pic>
        <p:nvPicPr>
          <p:cNvPr id="4" name="Online Media 3" title="What is a &quot;BIM Model&quot;? | The B1M">
            <a:hlinkClick r:id="" action="ppaction://media"/>
            <a:extLst>
              <a:ext uri="{FF2B5EF4-FFF2-40B4-BE49-F238E27FC236}">
                <a16:creationId xmlns:a16="http://schemas.microsoft.com/office/drawing/2014/main" id="{68190D00-A946-4431-A4A6-B0397D317B3D}"/>
              </a:ext>
            </a:extLst>
          </p:cNvPr>
          <p:cNvPicPr>
            <a:picLocks noRot="1" noChangeAspect="1"/>
          </p:cNvPicPr>
          <p:nvPr>
            <a:videoFile r:link="rId1"/>
          </p:nvPr>
        </p:nvPicPr>
        <p:blipFill>
          <a:blip r:embed="rId4"/>
          <a:stretch>
            <a:fillRect/>
          </a:stretch>
        </p:blipFill>
        <p:spPr>
          <a:xfrm>
            <a:off x="1736437" y="2603500"/>
            <a:ext cx="5256518" cy="295679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algn="ctr" eaLnBrk="1" hangingPunct="1">
              <a:lnSpc>
                <a:spcPct val="100000"/>
              </a:lnSpc>
            </a:pPr>
            <a:r>
              <a:rPr lang="cy-GB" sz="6000" dirty="0">
                <a:solidFill>
                  <a:srgbClr val="C00000"/>
                </a:solidFill>
                <a:ea typeface="ＭＳ Ｐゴシック" pitchFamily="-105" charset="-128"/>
                <a:cs typeface="ＭＳ Ｐゴシック" pitchFamily="-105" charset="-128"/>
              </a:rPr>
              <a:t>Unrhyw gwestiynau?</a:t>
            </a:r>
          </a:p>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26648244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a:rPr>
              <a:t>What is the BIM process?</a:t>
            </a:r>
            <a:br>
              <a:rPr lang="en-US" dirty="0">
                <a:ea typeface="ＭＳ Ｐゴシック"/>
              </a:rPr>
            </a:br>
            <a:endParaRPr lang="en-US" b="0" dirty="0">
              <a:ea typeface="ＭＳ Ｐゴシック"/>
            </a:endParaRPr>
          </a:p>
        </p:txBody>
      </p:sp>
      <p:sp>
        <p:nvSpPr>
          <p:cNvPr id="8" name="Content Placeholder 2">
            <a:extLst>
              <a:ext uri="{FF2B5EF4-FFF2-40B4-BE49-F238E27FC236}">
                <a16:creationId xmlns:a16="http://schemas.microsoft.com/office/drawing/2014/main" id="{90ECD21F-1B36-E443-A733-0735282230C7}"/>
              </a:ext>
            </a:extLst>
          </p:cNvPr>
          <p:cNvSpPr>
            <a:spLocks noGrp="1"/>
          </p:cNvSpPr>
          <p:nvPr>
            <p:ph sz="quarter" idx="10"/>
          </p:nvPr>
        </p:nvSpPr>
        <p:spPr>
          <a:xfrm>
            <a:off x="1573253" y="1544002"/>
            <a:ext cx="6760041" cy="4248000"/>
          </a:xfrm>
        </p:spPr>
        <p:txBody>
          <a:bodyPr/>
          <a:lstStyle/>
          <a:p>
            <a:pPr lvl="3">
              <a:defRPr/>
            </a:pPr>
            <a:r>
              <a:rPr lang="en-US" b="1" dirty="0">
                <a:solidFill>
                  <a:srgbClr val="0077E3"/>
                </a:solidFill>
                <a:ea typeface="ＭＳ Ｐゴシック"/>
              </a:rPr>
              <a:t>Plan - </a:t>
            </a:r>
            <a:r>
              <a:rPr lang="cy-GB" b="1" dirty="0">
                <a:solidFill>
                  <a:srgbClr val="C00000"/>
                </a:solidFill>
                <a:ea typeface="ＭＳ Ｐゴシック"/>
              </a:rPr>
              <a:t>Cynllunio</a:t>
            </a:r>
            <a:endParaRPr lang="en-US" b="1" dirty="0">
              <a:solidFill>
                <a:srgbClr val="C00000"/>
              </a:solidFill>
              <a:ea typeface="ＭＳ Ｐゴシック"/>
            </a:endParaRPr>
          </a:p>
          <a:p>
            <a:pPr lvl="4">
              <a:defRPr/>
            </a:pPr>
            <a:r>
              <a:rPr lang="en-US" dirty="0">
                <a:ea typeface="ＭＳ Ｐゴシック"/>
              </a:rPr>
              <a:t>Capture real world data of environments</a:t>
            </a:r>
          </a:p>
          <a:p>
            <a:pPr lvl="4">
              <a:defRPr/>
            </a:pPr>
            <a:endParaRPr lang="en-US" dirty="0">
              <a:ea typeface="ＭＳ Ｐゴシック"/>
            </a:endParaRPr>
          </a:p>
          <a:p>
            <a:pPr lvl="3">
              <a:defRPr/>
            </a:pPr>
            <a:r>
              <a:rPr lang="en-US" b="1" dirty="0">
                <a:solidFill>
                  <a:srgbClr val="0077E3"/>
                </a:solidFill>
                <a:ea typeface="ＭＳ Ｐゴシック"/>
              </a:rPr>
              <a:t>Design - </a:t>
            </a:r>
            <a:r>
              <a:rPr lang="cy-GB" b="1" dirty="0">
                <a:solidFill>
                  <a:srgbClr val="C00000"/>
                </a:solidFill>
                <a:ea typeface="ＭＳ Ｐゴシック"/>
              </a:rPr>
              <a:t>Dylunio</a:t>
            </a:r>
            <a:endParaRPr lang="en-US" b="1" dirty="0">
              <a:solidFill>
                <a:srgbClr val="C00000"/>
              </a:solidFill>
              <a:ea typeface="ＭＳ Ｐゴシック"/>
            </a:endParaRPr>
          </a:p>
          <a:p>
            <a:pPr lvl="4">
              <a:defRPr/>
            </a:pPr>
            <a:r>
              <a:rPr lang="en-US" dirty="0">
                <a:ea typeface="ＭＳ Ｐゴシック"/>
              </a:rPr>
              <a:t>Use the 3D captured data to inform design</a:t>
            </a:r>
          </a:p>
          <a:p>
            <a:pPr lvl="4">
              <a:defRPr/>
            </a:pPr>
            <a:endParaRPr lang="en-US" dirty="0">
              <a:ea typeface="ＭＳ Ｐゴシック"/>
            </a:endParaRPr>
          </a:p>
          <a:p>
            <a:pPr lvl="3">
              <a:defRPr/>
            </a:pPr>
            <a:r>
              <a:rPr lang="en-US" b="1" dirty="0">
                <a:solidFill>
                  <a:srgbClr val="0077E3"/>
                </a:solidFill>
                <a:ea typeface="ＭＳ Ｐゴシック"/>
              </a:rPr>
              <a:t>Build - </a:t>
            </a:r>
            <a:r>
              <a:rPr lang="cy-GB" b="1" dirty="0">
                <a:solidFill>
                  <a:srgbClr val="C00000"/>
                </a:solidFill>
                <a:ea typeface="ＭＳ Ｐゴシック"/>
              </a:rPr>
              <a:t>Adeiladu</a:t>
            </a:r>
            <a:endParaRPr lang="en-US" b="1" dirty="0">
              <a:solidFill>
                <a:srgbClr val="C00000"/>
              </a:solidFill>
              <a:ea typeface="ＭＳ Ｐゴシック"/>
            </a:endParaRPr>
          </a:p>
          <a:p>
            <a:pPr lvl="4">
              <a:defRPr/>
            </a:pPr>
            <a:r>
              <a:rPr lang="en-US" dirty="0">
                <a:ea typeface="ＭＳ Ｐゴシック"/>
              </a:rPr>
              <a:t>The BIM specification and logistic data is shared with trades and contractors </a:t>
            </a:r>
          </a:p>
          <a:p>
            <a:pPr lvl="4">
              <a:defRPr/>
            </a:pPr>
            <a:endParaRPr lang="en-US" dirty="0"/>
          </a:p>
          <a:p>
            <a:pPr lvl="3">
              <a:defRPr/>
            </a:pPr>
            <a:r>
              <a:rPr lang="en-US" b="1" dirty="0">
                <a:solidFill>
                  <a:srgbClr val="0077E3"/>
                </a:solidFill>
                <a:ea typeface="ＭＳ Ｐゴシック"/>
              </a:rPr>
              <a:t>Operate</a:t>
            </a:r>
            <a:r>
              <a:rPr lang="en-US" b="1" dirty="0">
                <a:ea typeface="ＭＳ Ｐゴシック"/>
              </a:rPr>
              <a:t> </a:t>
            </a:r>
            <a:r>
              <a:rPr lang="en-US" b="1" dirty="0">
                <a:solidFill>
                  <a:srgbClr val="C00000"/>
                </a:solidFill>
                <a:ea typeface="ＭＳ Ｐゴシック"/>
              </a:rPr>
              <a:t>- </a:t>
            </a:r>
            <a:r>
              <a:rPr lang="cy-GB" b="1" dirty="0">
                <a:solidFill>
                  <a:srgbClr val="C00000"/>
                </a:solidFill>
                <a:ea typeface="ＭＳ Ｐゴシック"/>
              </a:rPr>
              <a:t>Gweithredu</a:t>
            </a:r>
            <a:endParaRPr lang="en-US" b="1" dirty="0">
              <a:solidFill>
                <a:srgbClr val="C00000"/>
              </a:solidFill>
              <a:ea typeface="ＭＳ Ｐゴシック"/>
            </a:endParaRPr>
          </a:p>
          <a:p>
            <a:pPr lvl="4">
              <a:defRPr/>
            </a:pPr>
            <a:r>
              <a:rPr lang="en-US" dirty="0">
                <a:ea typeface="ＭＳ Ｐゴシック"/>
              </a:rPr>
              <a:t>BIM data is used for operation and maintenance of finished assets</a:t>
            </a:r>
          </a:p>
          <a:p>
            <a:pPr marL="0" lvl="8" indent="0" eaLnBrk="0" hangingPunct="0">
              <a:lnSpc>
                <a:spcPts val="1200"/>
              </a:lnSpc>
              <a:spcBef>
                <a:spcPts val="0"/>
              </a:spcBef>
              <a:spcAft>
                <a:spcPts val="0"/>
              </a:spcAft>
              <a:buNone/>
            </a:pPr>
            <a:endParaRPr lang="en-US" dirty="0"/>
          </a:p>
        </p:txBody>
      </p:sp>
      <p:pic>
        <p:nvPicPr>
          <p:cNvPr id="9" name="Picture 8" descr="A picture containing text, whiteboard&#10;&#10;Description automatically generated">
            <a:extLst>
              <a:ext uri="{FF2B5EF4-FFF2-40B4-BE49-F238E27FC236}">
                <a16:creationId xmlns:a16="http://schemas.microsoft.com/office/drawing/2014/main" id="{B91F9029-F2FF-41BB-8AC4-313DCE5141A0}"/>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93616" y="4645332"/>
            <a:ext cx="1279637" cy="1216166"/>
          </a:xfrm>
          <a:prstGeom prst="rect">
            <a:avLst/>
          </a:prstGeom>
        </p:spPr>
      </p:pic>
      <p:pic>
        <p:nvPicPr>
          <p:cNvPr id="10" name="Picture 9" descr="A picture containing text, whiteboard&#10;&#10;Description automatically generated">
            <a:extLst>
              <a:ext uri="{FF2B5EF4-FFF2-40B4-BE49-F238E27FC236}">
                <a16:creationId xmlns:a16="http://schemas.microsoft.com/office/drawing/2014/main" id="{F1F1E274-E59B-464E-8A82-B8EDFDB25F60}"/>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37557" y="1504002"/>
            <a:ext cx="1082040" cy="1003417"/>
          </a:xfrm>
          <a:prstGeom prst="rect">
            <a:avLst/>
          </a:prstGeom>
        </p:spPr>
      </p:pic>
      <p:pic>
        <p:nvPicPr>
          <p:cNvPr id="13" name="Picture 12" descr="A picture containing text, whiteboard&#10;&#10;Description automatically generated">
            <a:extLst>
              <a:ext uri="{FF2B5EF4-FFF2-40B4-BE49-F238E27FC236}">
                <a16:creationId xmlns:a16="http://schemas.microsoft.com/office/drawing/2014/main" id="{0C3D0BF3-9D2A-4579-BD12-89422BCF0E61}"/>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506854" y="3668003"/>
            <a:ext cx="943447" cy="885832"/>
          </a:xfrm>
          <a:prstGeom prst="rect">
            <a:avLst/>
          </a:prstGeom>
        </p:spPr>
      </p:pic>
      <p:pic>
        <p:nvPicPr>
          <p:cNvPr id="15" name="Picture 14" descr="A picture containing text, whiteboard&#10;&#10;Description automatically generated">
            <a:extLst>
              <a:ext uri="{FF2B5EF4-FFF2-40B4-BE49-F238E27FC236}">
                <a16:creationId xmlns:a16="http://schemas.microsoft.com/office/drawing/2014/main" id="{7DF8D723-544E-4443-AF18-8AA5330439D8}"/>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437733" y="2576915"/>
            <a:ext cx="943446" cy="929584"/>
          </a:xfrm>
          <a:prstGeom prst="rect">
            <a:avLst/>
          </a:prstGeom>
        </p:spPr>
      </p:pic>
      <p:sp>
        <p:nvSpPr>
          <p:cNvPr id="17" name="TextBox 16">
            <a:extLst>
              <a:ext uri="{FF2B5EF4-FFF2-40B4-BE49-F238E27FC236}">
                <a16:creationId xmlns:a16="http://schemas.microsoft.com/office/drawing/2014/main" id="{71BACC93-DFBC-4F44-A627-FD15533117F1}"/>
              </a:ext>
            </a:extLst>
          </p:cNvPr>
          <p:cNvSpPr txBox="1"/>
          <p:nvPr/>
        </p:nvSpPr>
        <p:spPr>
          <a:xfrm>
            <a:off x="2204884" y="5726889"/>
            <a:ext cx="6481916" cy="246221"/>
          </a:xfrm>
          <a:prstGeom prst="rect">
            <a:avLst/>
          </a:prstGeom>
          <a:noFill/>
        </p:spPr>
        <p:txBody>
          <a:bodyPr wrap="square">
            <a:spAutoFit/>
          </a:bodyPr>
          <a:lstStyle/>
          <a:p>
            <a:pPr marL="0" lvl="8" indent="0" eaLnBrk="0" hangingPunct="0">
              <a:lnSpc>
                <a:spcPts val="1200"/>
              </a:lnSpc>
              <a:spcBef>
                <a:spcPts val="0"/>
              </a:spcBef>
              <a:spcAft>
                <a:spcPts val="0"/>
              </a:spcAft>
              <a:buNone/>
            </a:pPr>
            <a:r>
              <a:rPr lang="en-US" sz="1200" dirty="0">
                <a:ea typeface="ＭＳ Ｐゴシック"/>
              </a:rPr>
              <a:t>Source</a:t>
            </a:r>
            <a:r>
              <a:rPr lang="en-US" sz="1200" dirty="0">
                <a:ea typeface="ＭＳ Ｐゴシック"/>
                <a:hlinkClick r:id="rId7"/>
              </a:rPr>
              <a:t> https://www.rmjm.com/building-information-modelling-an-introduction-to-bim</a:t>
            </a:r>
            <a:endParaRPr lang="en-US" sz="1200" dirty="0">
              <a:ea typeface="ＭＳ Ｐゴシック"/>
            </a:endParaRPr>
          </a:p>
        </p:txBody>
      </p:sp>
    </p:spTree>
    <p:extLst>
      <p:ext uri="{BB962C8B-B14F-4D97-AF65-F5344CB8AC3E}">
        <p14:creationId xmlns:p14="http://schemas.microsoft.com/office/powerpoint/2010/main" val="22348808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dirty="0">
                <a:ea typeface="ＭＳ Ｐゴシック" pitchFamily="-105" charset="-128"/>
                <a:cs typeface="ＭＳ Ｐゴシック" pitchFamily="-105" charset="-128"/>
              </a:rPr>
              <a:t>BIM levels </a:t>
            </a:r>
            <a:r>
              <a:rPr lang="en-US" dirty="0">
                <a:solidFill>
                  <a:srgbClr val="C00000"/>
                </a:solidFill>
                <a:ea typeface="ＭＳ Ｐゴシック" pitchFamily="-105" charset="-128"/>
                <a:cs typeface="ＭＳ Ｐゴシック" pitchFamily="-105" charset="-128"/>
              </a:rPr>
              <a:t>- </a:t>
            </a:r>
            <a:r>
              <a:rPr lang="cy-GB" dirty="0">
                <a:solidFill>
                  <a:srgbClr val="C00000"/>
                </a:solidFill>
              </a:rPr>
              <a:t>Lefelau BIM</a:t>
            </a:r>
            <a:endParaRPr lang="en-US" dirty="0">
              <a:solidFill>
                <a:srgbClr val="C00000"/>
              </a:solidFill>
              <a:ea typeface="ＭＳ Ｐゴシック" pitchFamily="-105" charset="-128"/>
              <a:cs typeface="ＭＳ Ｐゴシック" pitchFamily="-105" charset="-128"/>
            </a:endParaRPr>
          </a:p>
        </p:txBody>
      </p:sp>
      <p:sp>
        <p:nvSpPr>
          <p:cNvPr id="5123" name="Content Placeholder 2"/>
          <p:cNvSpPr>
            <a:spLocks noGrp="1"/>
          </p:cNvSpPr>
          <p:nvPr>
            <p:ph sz="quarter" idx="10"/>
          </p:nvPr>
        </p:nvSpPr>
        <p:spPr>
          <a:xfrm>
            <a:off x="457200" y="1602000"/>
            <a:ext cx="8229600" cy="4248000"/>
          </a:xfrm>
        </p:spPr>
        <p:txBody>
          <a:bodyPr/>
          <a:lstStyle/>
          <a:p>
            <a:pPr>
              <a:defRPr/>
            </a:pPr>
            <a:r>
              <a:rPr lang="en-US" sz="1800" dirty="0">
                <a:ea typeface="ＭＳ Ｐゴシック"/>
              </a:rPr>
              <a:t>Different projects use different ‘levels of maturity’. Each level has its own criteria. Levels go up to 4D, 5D and 6D.</a:t>
            </a:r>
            <a:endParaRPr lang="en-US" sz="1800" dirty="0">
              <a:ea typeface="ＭＳ Ｐゴシック"/>
              <a:cs typeface="Arial"/>
            </a:endParaRPr>
          </a:p>
          <a:p>
            <a:pPr marL="285750" lvl="0" indent="-285750">
              <a:lnSpc>
                <a:spcPts val="2000"/>
              </a:lnSpc>
              <a:spcBef>
                <a:spcPts val="500"/>
              </a:spcBef>
              <a:spcAft>
                <a:spcPts val="500"/>
              </a:spcAft>
              <a:buClr>
                <a:srgbClr val="0077E3"/>
              </a:buClr>
              <a:buFont typeface="Arial" panose="020B0604020202020204" pitchFamily="34" charset="0"/>
              <a:buChar char="•"/>
            </a:pPr>
            <a:r>
              <a:rPr lang="en-US" sz="1800" dirty="0">
                <a:solidFill>
                  <a:srgbClr val="000000"/>
                </a:solidFill>
                <a:ea typeface="ＭＳ Ｐゴシック"/>
                <a:cs typeface="ＭＳ Ｐゴシック" pitchFamily="-105" charset="-128"/>
              </a:rPr>
              <a:t>Level 0 BIM: </a:t>
            </a:r>
            <a:r>
              <a:rPr lang="en-US" sz="1800" dirty="0">
                <a:ea typeface="ＭＳ Ｐゴシック"/>
              </a:rPr>
              <a:t>No collaboration, using 2D CAD and working with drawings.</a:t>
            </a:r>
            <a:endParaRPr lang="en-US" sz="1800" dirty="0">
              <a:solidFill>
                <a:srgbClr val="000000"/>
              </a:solidFill>
              <a:ea typeface="ＭＳ Ｐゴシック"/>
              <a:cs typeface="ＭＳ Ｐゴシック" pitchFamily="-105" charset="-128"/>
            </a:endParaRPr>
          </a:p>
          <a:p>
            <a:pPr marL="285750" lvl="0" indent="-285750">
              <a:lnSpc>
                <a:spcPts val="2000"/>
              </a:lnSpc>
              <a:spcBef>
                <a:spcPts val="500"/>
              </a:spcBef>
              <a:spcAft>
                <a:spcPts val="500"/>
              </a:spcAft>
              <a:buClr>
                <a:srgbClr val="0077E3"/>
              </a:buClr>
              <a:buFont typeface="Arial" panose="020B0604020202020204" pitchFamily="34" charset="0"/>
              <a:buChar char="•"/>
            </a:pPr>
            <a:r>
              <a:rPr lang="en-US" sz="1800" dirty="0">
                <a:solidFill>
                  <a:srgbClr val="000000"/>
                </a:solidFill>
                <a:ea typeface="ＭＳ Ｐゴシック"/>
                <a:cs typeface="ＭＳ Ｐゴシック" pitchFamily="-105" charset="-128"/>
              </a:rPr>
              <a:t>Level 1 BIM: </a:t>
            </a:r>
            <a:r>
              <a:rPr lang="en-US" sz="1800" dirty="0">
                <a:ea typeface="ＭＳ Ｐゴシック"/>
              </a:rPr>
              <a:t>Using 2D CAD for drafting production information. </a:t>
            </a:r>
            <a:endParaRPr lang="en-US" sz="1800" dirty="0">
              <a:solidFill>
                <a:srgbClr val="000000"/>
              </a:solidFill>
              <a:ea typeface="ＭＳ Ｐゴシック" pitchFamily="-105" charset="-128"/>
              <a:cs typeface="ＭＳ Ｐゴシック" pitchFamily="-105" charset="-128"/>
            </a:endParaRPr>
          </a:p>
          <a:p>
            <a:pPr marL="285750" lvl="0" indent="-285750">
              <a:lnSpc>
                <a:spcPts val="2000"/>
              </a:lnSpc>
              <a:spcBef>
                <a:spcPts val="500"/>
              </a:spcBef>
              <a:spcAft>
                <a:spcPts val="500"/>
              </a:spcAft>
              <a:buClr>
                <a:srgbClr val="0077E3"/>
              </a:buClr>
              <a:buFont typeface="Arial" panose="020B0604020202020204" pitchFamily="34" charset="0"/>
              <a:buChar char="•"/>
            </a:pPr>
            <a:r>
              <a:rPr lang="en-US" sz="1800" dirty="0">
                <a:solidFill>
                  <a:srgbClr val="000000"/>
                </a:solidFill>
                <a:ea typeface="ＭＳ Ｐゴシック"/>
                <a:cs typeface="ＭＳ Ｐゴシック" pitchFamily="-105" charset="-128"/>
              </a:rPr>
              <a:t>Level 2 BIM: </a:t>
            </a:r>
            <a:r>
              <a:rPr lang="en-US" sz="1800" dirty="0">
                <a:ea typeface="ＭＳ Ｐゴシック"/>
              </a:rPr>
              <a:t>All parties use 3D CAD models and share information through a common file format.</a:t>
            </a:r>
            <a:endParaRPr lang="en-US" sz="1800" dirty="0">
              <a:solidFill>
                <a:srgbClr val="000000"/>
              </a:solidFill>
              <a:ea typeface="ＭＳ Ｐゴシック"/>
              <a:cs typeface="ＭＳ Ｐゴシック" pitchFamily="-105" charset="-128"/>
            </a:endParaRPr>
          </a:p>
          <a:p>
            <a:pPr marL="285750" lvl="0" indent="-285750">
              <a:lnSpc>
                <a:spcPts val="2000"/>
              </a:lnSpc>
              <a:spcBef>
                <a:spcPts val="500"/>
              </a:spcBef>
              <a:spcAft>
                <a:spcPts val="500"/>
              </a:spcAft>
              <a:buClr>
                <a:srgbClr val="0077E3"/>
              </a:buClr>
              <a:buFont typeface="Arial" panose="020B0604020202020204" pitchFamily="34" charset="0"/>
              <a:buChar char="•"/>
            </a:pPr>
            <a:r>
              <a:rPr lang="en-US" sz="1800" dirty="0">
                <a:solidFill>
                  <a:srgbClr val="000000"/>
                </a:solidFill>
                <a:ea typeface="ＭＳ Ｐゴシック"/>
                <a:cs typeface="ＭＳ Ｐゴシック" pitchFamily="-105" charset="-128"/>
              </a:rPr>
              <a:t>Level 3 BIM: </a:t>
            </a:r>
            <a:r>
              <a:rPr lang="en-US" sz="1800" dirty="0">
                <a:ea typeface="ＭＳ Ｐゴシック"/>
              </a:rPr>
              <a:t>All parties use one shared 3D model, easily accessible to all.</a:t>
            </a:r>
          </a:p>
          <a:p>
            <a:pPr lvl="3">
              <a:defRPr/>
            </a:pPr>
            <a:endParaRPr lang="en-US" dirty="0"/>
          </a:p>
          <a:p>
            <a:pPr marL="0" indent="0"/>
            <a:endParaRPr lang="en-US" dirty="0">
              <a:ea typeface="ＭＳ Ｐゴシック" pitchFamily="-105" charset="-128"/>
              <a:cs typeface="ＭＳ Ｐゴシック" pitchFamily="-105" charset="-128"/>
            </a:endParaRPr>
          </a:p>
        </p:txBody>
      </p:sp>
      <p:pic>
        <p:nvPicPr>
          <p:cNvPr id="4" name="Picture 3" descr="Diagram, engineering drawing&#10;&#10;Description automatically generated">
            <a:extLst>
              <a:ext uri="{FF2B5EF4-FFF2-40B4-BE49-F238E27FC236}">
                <a16:creationId xmlns:a16="http://schemas.microsoft.com/office/drawing/2014/main" id="{1069C8B7-6202-411A-91FE-B40DD5A69F40}"/>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050026" y="4219271"/>
            <a:ext cx="7093974" cy="1733968"/>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Key terminology - </a:t>
            </a:r>
            <a:r>
              <a:rPr lang="cy-GB" dirty="0">
                <a:solidFill>
                  <a:srgbClr val="C00000"/>
                </a:solidFill>
              </a:rPr>
              <a:t>Termau allweddol</a:t>
            </a:r>
            <a:endParaRPr lang="en-US" dirty="0">
              <a:solidFill>
                <a:srgbClr val="C00000"/>
              </a:solidFill>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512000"/>
            <a:ext cx="8229600" cy="4248000"/>
          </a:xfrm>
        </p:spPr>
        <p:txBody>
          <a:bodyPr/>
          <a:lstStyle/>
          <a:p>
            <a:pPr lvl="1"/>
            <a:r>
              <a:rPr lang="en-GB" sz="1600" b="1" dirty="0">
                <a:solidFill>
                  <a:srgbClr val="0077E3"/>
                </a:solidFill>
                <a:ea typeface="ＭＳ Ｐゴシック"/>
              </a:rPr>
              <a:t>Digital Plan of Work </a:t>
            </a:r>
            <a:r>
              <a:rPr lang="en-GB" sz="1600" b="1" dirty="0">
                <a:ea typeface="ＭＳ Ｐゴシック"/>
              </a:rPr>
              <a:t>-</a:t>
            </a:r>
            <a:r>
              <a:rPr lang="en-GB" sz="1600" b="1" dirty="0">
                <a:solidFill>
                  <a:srgbClr val="C00000"/>
                </a:solidFill>
                <a:ea typeface="ＭＳ Ｐゴシック"/>
              </a:rPr>
              <a:t> </a:t>
            </a:r>
            <a:r>
              <a:rPr lang="cy-GB" sz="1600" b="1" dirty="0">
                <a:solidFill>
                  <a:srgbClr val="C00000"/>
                </a:solidFill>
                <a:ea typeface="ＭＳ Ｐゴシック"/>
              </a:rPr>
              <a:t>Cynllun Gwaith Digidol</a:t>
            </a:r>
            <a:endParaRPr lang="en-GB" sz="1600" b="1" dirty="0">
              <a:solidFill>
                <a:srgbClr val="C00000"/>
              </a:solidFill>
              <a:ea typeface="ＭＳ Ｐゴシック"/>
              <a:cs typeface="Arial"/>
            </a:endParaRPr>
          </a:p>
          <a:p>
            <a:pPr lvl="1"/>
            <a:r>
              <a:rPr lang="en-GB" sz="1600" dirty="0">
                <a:ea typeface="ＭＳ Ｐゴシック"/>
              </a:rPr>
              <a:t>Common Data Environment (CDE)</a:t>
            </a:r>
            <a:endParaRPr lang="en-GB" sz="1600" dirty="0">
              <a:ea typeface="ＭＳ Ｐゴシック"/>
              <a:cs typeface="Arial"/>
            </a:endParaRPr>
          </a:p>
          <a:p>
            <a:pPr lvl="1"/>
            <a:r>
              <a:rPr lang="en-GB" sz="1600" b="1" dirty="0">
                <a:solidFill>
                  <a:srgbClr val="0077E3"/>
                </a:solidFill>
                <a:ea typeface="ＭＳ Ｐゴシック"/>
              </a:rPr>
              <a:t>Soft landings </a:t>
            </a:r>
            <a:r>
              <a:rPr lang="en-GB" sz="1600" b="1" dirty="0">
                <a:solidFill>
                  <a:srgbClr val="C00000"/>
                </a:solidFill>
                <a:ea typeface="ＭＳ Ｐゴシック"/>
              </a:rPr>
              <a:t>- </a:t>
            </a:r>
            <a:r>
              <a:rPr lang="cy-GB" sz="1600" b="1" dirty="0">
                <a:solidFill>
                  <a:srgbClr val="C00000"/>
                </a:solidFill>
                <a:ea typeface="ＭＳ Ｐゴシック"/>
              </a:rPr>
              <a:t>Glaniadau meddal</a:t>
            </a:r>
            <a:endParaRPr lang="en-GB" sz="1600" b="1" dirty="0">
              <a:solidFill>
                <a:srgbClr val="C00000"/>
              </a:solidFill>
              <a:ea typeface="ＭＳ Ｐゴシック"/>
              <a:cs typeface="Arial"/>
            </a:endParaRPr>
          </a:p>
          <a:p>
            <a:pPr lvl="1"/>
            <a:r>
              <a:rPr lang="en-GB" sz="1600" dirty="0">
                <a:ea typeface="ＭＳ Ｐゴシック"/>
              </a:rPr>
              <a:t>Project Information Modelling (PIM)</a:t>
            </a:r>
            <a:endParaRPr lang="en-GB" sz="1600" dirty="0">
              <a:ea typeface="ＭＳ Ｐゴシック"/>
              <a:cs typeface="Arial"/>
            </a:endParaRPr>
          </a:p>
          <a:p>
            <a:pPr lvl="1"/>
            <a:r>
              <a:rPr lang="en-GB" sz="1600" dirty="0">
                <a:ea typeface="ＭＳ Ｐゴシック"/>
              </a:rPr>
              <a:t>Asset Information Modelling (AIM)</a:t>
            </a:r>
            <a:endParaRPr lang="en-GB" sz="1600" dirty="0">
              <a:ea typeface="ＭＳ Ｐゴシック"/>
              <a:cs typeface="Arial"/>
            </a:endParaRPr>
          </a:p>
          <a:p>
            <a:pPr lvl="1"/>
            <a:r>
              <a:rPr lang="en-GB" sz="1600" dirty="0">
                <a:ea typeface="ＭＳ Ｐゴシック"/>
              </a:rPr>
              <a:t>Construction Operations Building Information Exchange (</a:t>
            </a:r>
            <a:r>
              <a:rPr lang="en-GB" sz="1600" dirty="0" err="1">
                <a:ea typeface="ＭＳ Ｐゴシック"/>
              </a:rPr>
              <a:t>COBie</a:t>
            </a:r>
            <a:r>
              <a:rPr lang="en-GB" sz="1600" dirty="0">
                <a:ea typeface="ＭＳ Ｐゴシック"/>
              </a:rPr>
              <a:t>)</a:t>
            </a:r>
            <a:endParaRPr lang="en-GB" sz="1600" dirty="0">
              <a:ea typeface="ＭＳ Ｐゴシック"/>
              <a:cs typeface="Arial"/>
            </a:endParaRPr>
          </a:p>
          <a:p>
            <a:pPr lvl="1"/>
            <a:r>
              <a:rPr lang="en-GB" sz="1600" dirty="0">
                <a:ea typeface="ＭＳ Ｐゴシック"/>
              </a:rPr>
              <a:t>Employer’s Information Requirements (EIR)</a:t>
            </a:r>
            <a:endParaRPr lang="en-GB" sz="1600" dirty="0">
              <a:ea typeface="ＭＳ Ｐゴシック"/>
              <a:cs typeface="Arial"/>
            </a:endParaRPr>
          </a:p>
          <a:p>
            <a:pPr lvl="1"/>
            <a:r>
              <a:rPr lang="en-GB" sz="1600" b="1" dirty="0">
                <a:solidFill>
                  <a:srgbClr val="0077E3"/>
                </a:solidFill>
                <a:ea typeface="ＭＳ Ｐゴシック"/>
              </a:rPr>
              <a:t>BIM Execution Plan (BEP) </a:t>
            </a:r>
            <a:r>
              <a:rPr lang="en-GB" sz="1600" b="1" dirty="0">
                <a:solidFill>
                  <a:srgbClr val="C00000"/>
                </a:solidFill>
                <a:ea typeface="ＭＳ Ｐゴシック"/>
              </a:rPr>
              <a:t>- </a:t>
            </a:r>
            <a:r>
              <a:rPr lang="cy-GB" sz="1600" b="1" dirty="0">
                <a:solidFill>
                  <a:srgbClr val="C00000"/>
                </a:solidFill>
                <a:ea typeface="ＭＳ Ｐゴシック"/>
              </a:rPr>
              <a:t>Cynllun Gweithredu BIM (BEP)</a:t>
            </a:r>
            <a:endParaRPr lang="en-GB" sz="1600" b="1" dirty="0">
              <a:solidFill>
                <a:srgbClr val="C00000"/>
              </a:solidFill>
              <a:ea typeface="ＭＳ Ｐゴシック"/>
              <a:cs typeface="Arial"/>
            </a:endParaRPr>
          </a:p>
          <a:p>
            <a:pPr lvl="1"/>
            <a:r>
              <a:rPr lang="en-GB" sz="1600" dirty="0">
                <a:ea typeface="ＭＳ Ｐゴシック"/>
              </a:rPr>
              <a:t>BIM Protocol</a:t>
            </a:r>
            <a:endParaRPr lang="en-GB" sz="1600" dirty="0">
              <a:ea typeface="ＭＳ Ｐゴシック"/>
              <a:cs typeface="Arial"/>
            </a:endParaRPr>
          </a:p>
          <a:p>
            <a:pPr lvl="1"/>
            <a:r>
              <a:rPr lang="en-GB" sz="1600" dirty="0">
                <a:ea typeface="ＭＳ Ｐゴシック"/>
              </a:rPr>
              <a:t>Employer within the supply chain</a:t>
            </a:r>
            <a:endParaRPr lang="en-GB" sz="1600" dirty="0">
              <a:ea typeface="ＭＳ Ｐゴシック"/>
              <a:cs typeface="Arial"/>
            </a:endParaRPr>
          </a:p>
          <a:p>
            <a:pPr marL="0" lvl="1" indent="0">
              <a:buNone/>
            </a:pPr>
            <a:endParaRPr lang="en-US" sz="1000" dirty="0">
              <a:ea typeface="ＭＳ Ｐゴシック" pitchFamily="-105" charset="-128"/>
              <a:cs typeface="ＭＳ Ｐゴシック" pitchFamily="-105" charset="-128"/>
            </a:endParaRPr>
          </a:p>
          <a:p>
            <a:pPr marL="0" lvl="1" indent="0">
              <a:buNone/>
            </a:pPr>
            <a:endParaRPr lang="en-US" sz="1000" dirty="0">
              <a:ea typeface="ＭＳ Ｐゴシック"/>
              <a:cs typeface="ＭＳ Ｐゴシック" pitchFamily="-105"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Emerging technologies and materials in construction</a:t>
            </a:r>
            <a:endParaRPr lang="en-US" b="0"/>
          </a:p>
        </p:txBody>
      </p:sp>
      <p:sp>
        <p:nvSpPr>
          <p:cNvPr id="3" name="Content Placeholder 2"/>
          <p:cNvSpPr>
            <a:spLocks noGrp="1"/>
          </p:cNvSpPr>
          <p:nvPr>
            <p:ph sz="quarter" idx="10"/>
          </p:nvPr>
        </p:nvSpPr>
        <p:spPr>
          <a:xfrm>
            <a:off x="457200" y="2190426"/>
            <a:ext cx="8229600" cy="4248000"/>
          </a:xfrm>
        </p:spPr>
        <p:txBody>
          <a:bodyPr/>
          <a:lstStyle/>
          <a:p>
            <a:pPr lvl="3">
              <a:defRPr/>
            </a:pPr>
            <a:r>
              <a:rPr lang="en-US" b="1" dirty="0">
                <a:solidFill>
                  <a:srgbClr val="0077E3"/>
                </a:solidFill>
              </a:rPr>
              <a:t>Immersive technologies - </a:t>
            </a:r>
            <a:r>
              <a:rPr lang="cy-GB" b="1" dirty="0">
                <a:solidFill>
                  <a:srgbClr val="C00000"/>
                </a:solidFill>
              </a:rPr>
              <a:t>Technolegau Ymgolli</a:t>
            </a:r>
          </a:p>
          <a:p>
            <a:pPr marL="0" lvl="3" indent="0">
              <a:buNone/>
              <a:defRPr/>
            </a:pPr>
            <a:endParaRPr lang="en-US" dirty="0"/>
          </a:p>
          <a:p>
            <a:pPr lvl="4">
              <a:defRPr/>
            </a:pPr>
            <a:r>
              <a:rPr lang="en-US" dirty="0"/>
              <a:t>(VR) Virtual Reality</a:t>
            </a:r>
          </a:p>
          <a:p>
            <a:pPr lvl="4">
              <a:defRPr/>
            </a:pPr>
            <a:r>
              <a:rPr lang="en-US" dirty="0"/>
              <a:t>(MR) Mixed Reality</a:t>
            </a:r>
          </a:p>
          <a:p>
            <a:pPr lvl="4">
              <a:defRPr/>
            </a:pPr>
            <a:r>
              <a:rPr lang="en-US" dirty="0"/>
              <a:t>(AR) Augmented Reality</a:t>
            </a:r>
          </a:p>
          <a:p>
            <a:pPr lvl="3">
              <a:defRPr/>
            </a:pPr>
            <a:endParaRPr lang="en-US" dirty="0"/>
          </a:p>
          <a:p>
            <a:pPr lvl="3">
              <a:defRPr/>
            </a:pPr>
            <a:endParaRPr lang="en-US" dirty="0"/>
          </a:p>
          <a:p>
            <a:pPr lvl="3">
              <a:defRPr/>
            </a:pPr>
            <a:endParaRPr lang="en-US" dirty="0"/>
          </a:p>
          <a:p>
            <a:pPr marL="0" lvl="8" indent="0" eaLnBrk="0" hangingPunct="0">
              <a:lnSpc>
                <a:spcPts val="1200"/>
              </a:lnSpc>
              <a:spcBef>
                <a:spcPts val="0"/>
              </a:spcBef>
              <a:spcAft>
                <a:spcPts val="0"/>
              </a:spcAft>
              <a:buNone/>
            </a:pPr>
            <a:endParaRPr lang="en-US" dirty="0"/>
          </a:p>
        </p:txBody>
      </p:sp>
      <p:pic>
        <p:nvPicPr>
          <p:cNvPr id="6" name="Picture 5" descr="A picture containing text, sky, outdoor&#10;&#10;Description automatically generated">
            <a:extLst>
              <a:ext uri="{FF2B5EF4-FFF2-40B4-BE49-F238E27FC236}">
                <a16:creationId xmlns:a16="http://schemas.microsoft.com/office/drawing/2014/main" id="{B519667F-3852-41B6-B16F-19782532455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090923" y="2691387"/>
            <a:ext cx="4737920" cy="3158613"/>
          </a:xfrm>
          <a:prstGeom prst="rect">
            <a:avLst/>
          </a:prstGeom>
        </p:spPr>
      </p:pic>
    </p:spTree>
    <p:extLst>
      <p:ext uri="{BB962C8B-B14F-4D97-AF65-F5344CB8AC3E}">
        <p14:creationId xmlns:p14="http://schemas.microsoft.com/office/powerpoint/2010/main" val="21970549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Emerging technologies and materials in construction</a:t>
            </a:r>
            <a:endParaRPr lang="en-US" b="0" dirty="0"/>
          </a:p>
        </p:txBody>
      </p:sp>
      <p:sp>
        <p:nvSpPr>
          <p:cNvPr id="3" name="Content Placeholder 2"/>
          <p:cNvSpPr>
            <a:spLocks noGrp="1"/>
          </p:cNvSpPr>
          <p:nvPr>
            <p:ph sz="quarter" idx="10"/>
          </p:nvPr>
        </p:nvSpPr>
        <p:spPr/>
        <p:txBody>
          <a:bodyPr/>
          <a:lstStyle/>
          <a:p>
            <a:pPr lvl="3">
              <a:defRPr/>
            </a:pPr>
            <a:endParaRPr lang="en-US" b="1" dirty="0">
              <a:solidFill>
                <a:srgbClr val="0077E3"/>
              </a:solidFill>
            </a:endParaRPr>
          </a:p>
          <a:p>
            <a:pPr lvl="3">
              <a:defRPr/>
            </a:pPr>
            <a:r>
              <a:rPr lang="en-US" b="1" dirty="0">
                <a:solidFill>
                  <a:srgbClr val="0077E3"/>
                </a:solidFill>
              </a:rPr>
              <a:t>3D printing of buildings</a:t>
            </a:r>
          </a:p>
          <a:p>
            <a:pPr lvl="4">
              <a:defRPr/>
            </a:pPr>
            <a:r>
              <a:rPr lang="en-US" b="1" dirty="0">
                <a:solidFill>
                  <a:srgbClr val="0077E3"/>
                </a:solidFill>
              </a:rPr>
              <a:t>For example, using concrete</a:t>
            </a:r>
          </a:p>
          <a:p>
            <a:pPr lvl="4">
              <a:defRPr/>
            </a:pPr>
            <a:endParaRPr lang="en-US" dirty="0"/>
          </a:p>
          <a:p>
            <a:pPr lvl="3">
              <a:defRPr/>
            </a:pPr>
            <a:r>
              <a:rPr lang="cy-GB" b="1" dirty="0">
                <a:solidFill>
                  <a:srgbClr val="C00000"/>
                </a:solidFill>
              </a:rPr>
              <a:t>Argraffu adeiladau mewn 3D</a:t>
            </a:r>
          </a:p>
          <a:p>
            <a:pPr lvl="4">
              <a:defRPr/>
            </a:pPr>
            <a:r>
              <a:rPr lang="cy-GB" b="1" dirty="0">
                <a:solidFill>
                  <a:srgbClr val="C00000"/>
                </a:solidFill>
              </a:rPr>
              <a:t>Er enghraifft, defnyddio concrit</a:t>
            </a:r>
          </a:p>
          <a:p>
            <a:pPr lvl="4">
              <a:defRPr/>
            </a:pPr>
            <a:endParaRPr lang="en-US" b="1" dirty="0">
              <a:solidFill>
                <a:srgbClr val="C00000"/>
              </a:solidFill>
            </a:endParaRPr>
          </a:p>
          <a:p>
            <a:pPr marL="215900" lvl="4" indent="0">
              <a:buNone/>
              <a:defRPr/>
            </a:pPr>
            <a:endParaRPr lang="en-US" dirty="0"/>
          </a:p>
          <a:p>
            <a:pPr lvl="3">
              <a:defRPr/>
            </a:pPr>
            <a:endParaRPr lang="en-US" dirty="0"/>
          </a:p>
          <a:p>
            <a:pPr lvl="3">
              <a:defRPr/>
            </a:pPr>
            <a:endParaRPr lang="en-US" dirty="0"/>
          </a:p>
          <a:p>
            <a:pPr lvl="3">
              <a:defRPr/>
            </a:pPr>
            <a:endParaRPr lang="en-US" dirty="0"/>
          </a:p>
          <a:p>
            <a:pPr lvl="3">
              <a:defRPr/>
            </a:pPr>
            <a:endParaRPr lang="en-US" dirty="0"/>
          </a:p>
          <a:p>
            <a:pPr lvl="3">
              <a:defRPr/>
            </a:pPr>
            <a:endParaRPr lang="en-US" dirty="0"/>
          </a:p>
          <a:p>
            <a:pPr lvl="3">
              <a:lnSpc>
                <a:spcPct val="100000"/>
              </a:lnSpc>
              <a:spcBef>
                <a:spcPts val="0"/>
              </a:spcBef>
              <a:spcAft>
                <a:spcPts val="0"/>
              </a:spcAft>
              <a:defRPr/>
            </a:pPr>
            <a:endParaRPr lang="en-US" dirty="0"/>
          </a:p>
          <a:p>
            <a:pPr>
              <a:lnSpc>
                <a:spcPct val="100000"/>
              </a:lnSpc>
              <a:spcBef>
                <a:spcPts val="0"/>
              </a:spcBef>
              <a:spcAft>
                <a:spcPts val="0"/>
              </a:spcAft>
            </a:pPr>
            <a:r>
              <a:rPr lang="en-GB" sz="1000" dirty="0"/>
              <a:t>						</a:t>
            </a:r>
            <a:endParaRPr lang="en-US" dirty="0"/>
          </a:p>
          <a:p>
            <a:pPr marL="0" lvl="8" indent="0" eaLnBrk="0" hangingPunct="0">
              <a:lnSpc>
                <a:spcPts val="1200"/>
              </a:lnSpc>
              <a:spcBef>
                <a:spcPts val="0"/>
              </a:spcBef>
              <a:spcAft>
                <a:spcPts val="0"/>
              </a:spcAft>
              <a:buNone/>
            </a:pPr>
            <a:endParaRPr lang="en-US" dirty="0"/>
          </a:p>
        </p:txBody>
      </p:sp>
      <p:pic>
        <p:nvPicPr>
          <p:cNvPr id="5" name="Picture 4" descr="A close-up of some towels&#10;&#10;Description automatically generated with low confidence">
            <a:extLst>
              <a:ext uri="{FF2B5EF4-FFF2-40B4-BE49-F238E27FC236}">
                <a16:creationId xmlns:a16="http://schemas.microsoft.com/office/drawing/2014/main" id="{FD86779C-7F37-4C4A-9306-EF357C47011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572000" y="2096729"/>
            <a:ext cx="3996813" cy="2664542"/>
          </a:xfrm>
          <a:prstGeom prst="rect">
            <a:avLst/>
          </a:prstGeom>
        </p:spPr>
      </p:pic>
    </p:spTree>
    <p:extLst>
      <p:ext uri="{BB962C8B-B14F-4D97-AF65-F5344CB8AC3E}">
        <p14:creationId xmlns:p14="http://schemas.microsoft.com/office/powerpoint/2010/main" val="180709791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Campaign xmlns="bf4a143a-b26d-45c4-bfc9-243eadc6ff02" xsi:nil="true"/>
    <PriorityArea xmlns="bf4a143a-b26d-45c4-bfc9-243eadc6ff02" xsi:nil="true"/>
    <Geography xmlns="bf4a143a-b26d-45c4-bfc9-243eadc6ff02" xsi:nil="true"/>
    <lcf76f155ced4ddcb4097134ff3c332f xmlns="bf4a143a-b26d-45c4-bfc9-243eadc6ff02">
      <Terms xmlns="http://schemas.microsoft.com/office/infopath/2007/PartnerControls"/>
    </lcf76f155ced4ddcb4097134ff3c332f>
    <TaxCatchAll xmlns="418e8c98-519b-4e3e-a77f-7ee33016068f" xsi:nil="true"/>
    <Yearcreated xmlns="bf4a143a-b26d-45c4-bfc9-243eadc6ff02"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CCB350-B76C-41FC-AE69-633CA55F79C0}">
  <ds:schemaRefs>
    <ds:schemaRef ds:uri="http://schemas.microsoft.com/office/2006/documentManagement/types"/>
    <ds:schemaRef ds:uri="http://purl.org/dc/dcmitype/"/>
    <ds:schemaRef ds:uri="http://www.w3.org/XML/1998/namespace"/>
    <ds:schemaRef ds:uri="http://schemas.openxmlformats.org/package/2006/metadata/core-properties"/>
    <ds:schemaRef ds:uri="1c5831b9-66da-4f16-a409-834213ecdb8e"/>
    <ds:schemaRef ds:uri="http://schemas.microsoft.com/office/infopath/2007/PartnerControls"/>
    <ds:schemaRef ds:uri="http://schemas.microsoft.com/office/2006/metadata/properties"/>
    <ds:schemaRef ds:uri="7d91badd-8922-4db1-9652-4fbca8a6b7df"/>
    <ds:schemaRef ds:uri="http://purl.org/dc/terms/"/>
    <ds:schemaRef ds:uri="http://purl.org/dc/elements/1.1/"/>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708CBA55-B4EB-494D-9B13-EEF5FD8DFA2E}"/>
</file>

<file path=docProps/app.xml><?xml version="1.0" encoding="utf-8"?>
<Properties xmlns="http://schemas.openxmlformats.org/officeDocument/2006/extended-properties" xmlns:vt="http://schemas.openxmlformats.org/officeDocument/2006/docPropsVTypes">
  <Template/>
  <TotalTime>2531</TotalTime>
  <Words>3221</Words>
  <Application>Microsoft Office PowerPoint</Application>
  <PresentationFormat>On-screen Show (4:3)</PresentationFormat>
  <Paragraphs>439</Paragraphs>
  <Slides>40</Slides>
  <Notes>31</Notes>
  <HiddenSlides>0</HiddenSlides>
  <MMClips>2</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40</vt:i4>
      </vt:variant>
    </vt:vector>
  </HeadingPairs>
  <TitlesOfParts>
    <vt:vector size="47" baseType="lpstr">
      <vt:lpstr>Arial</vt:lpstr>
      <vt:lpstr>Avenir Light</vt:lpstr>
      <vt:lpstr>Lucida Grande</vt:lpstr>
      <vt:lpstr>Times New Roman</vt:lpstr>
      <vt:lpstr>Default Design</vt:lpstr>
      <vt:lpstr>Default Design</vt:lpstr>
      <vt:lpstr>Default Design</vt:lpstr>
      <vt:lpstr>PowerPoint 1: Introduction to the unit - Cyflwyniad i’r uned</vt:lpstr>
      <vt:lpstr>Introduction</vt:lpstr>
      <vt:lpstr>How does construction need to change?</vt:lpstr>
      <vt:lpstr>Building Information Modelling: What is it? </vt:lpstr>
      <vt:lpstr>What is the BIM process? </vt:lpstr>
      <vt:lpstr>BIM levels - Lefelau BIM</vt:lpstr>
      <vt:lpstr>Key terminology - Termau allweddol</vt:lpstr>
      <vt:lpstr>Emerging technologies and materials in construction</vt:lpstr>
      <vt:lpstr>Emerging technologies and materials in construction</vt:lpstr>
      <vt:lpstr>Emerging technologies and materials in construction</vt:lpstr>
      <vt:lpstr>Off-site construction - Adeiladu oddi ar y safle  </vt:lpstr>
      <vt:lpstr>The benefits of off-site construction  </vt:lpstr>
      <vt:lpstr>Types of off-site construction - Mathau o adeiladu oddi ar y safle  </vt:lpstr>
      <vt:lpstr>PowerPoint Presentation</vt:lpstr>
      <vt:lpstr>PowerPoint Presentation</vt:lpstr>
      <vt:lpstr> PowerPoint 2: Building Information Modelling 1 - Modelu Gwybodaeth Adeiladu 1</vt:lpstr>
      <vt:lpstr>Building Information Modelling: what is it? </vt:lpstr>
      <vt:lpstr>What is the BIM process? - Beth yw'r broses BIM?  </vt:lpstr>
      <vt:lpstr>When do we use BIM? - Pryd fyddwn ni’n defnyddio BIM?</vt:lpstr>
      <vt:lpstr>When do we use BIM?</vt:lpstr>
      <vt:lpstr>How to ensure BIM is implemented</vt:lpstr>
      <vt:lpstr>Benefits of the BIM process - Manteision proses BIM</vt:lpstr>
      <vt:lpstr>Definition of BIM levels - Diffinio lefelau BIM</vt:lpstr>
      <vt:lpstr>PowerPoint Presentation</vt:lpstr>
      <vt:lpstr> PowerPoint 3: Building Information Modelling 2 –   Modelu Gwybodaeth Adeiladu 2</vt:lpstr>
      <vt:lpstr>BIM dimensions – to get a fuller understanding of a project</vt:lpstr>
      <vt:lpstr>BIM dimensions – to get a fuller understanding of a project</vt:lpstr>
      <vt:lpstr>Key terminology: Common Data Environment (CDE) </vt:lpstr>
      <vt:lpstr>Key terminology: soft landings</vt:lpstr>
      <vt:lpstr>Key terminology: digital plan of work</vt:lpstr>
      <vt:lpstr>Key terminology: Project Information Model (PIM)</vt:lpstr>
      <vt:lpstr>PowerPoint Presentation</vt:lpstr>
      <vt:lpstr> PowerPoint 4: Building Information Modelling 3 –  Modelu Gwybodaeth Adeiladu 3</vt:lpstr>
      <vt:lpstr>What is an Asset Information Model (AIM)?</vt:lpstr>
      <vt:lpstr>Construction Operations Building Information Exchange (COBie)  </vt:lpstr>
      <vt:lpstr>Key terminology - Termau allweddol</vt:lpstr>
      <vt:lpstr>Employer’s Information Requirements (EIR)</vt:lpstr>
      <vt:lpstr>BIM Execution Plan (BEP) </vt:lpstr>
      <vt:lpstr>BIM protocol</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Ifan Williams</cp:lastModifiedBy>
  <cp:revision>118</cp:revision>
  <dcterms:created xsi:type="dcterms:W3CDTF">2013-05-28T00:38:54Z</dcterms:created>
  <dcterms:modified xsi:type="dcterms:W3CDTF">2022-08-21T12:03:06Z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0x01010068A5189D4C566B43BC5808443DA13BF6</vt:lpwstr>
  </property>
</Properties>
</file>