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3" r:id="rId5"/>
    <p:sldMasterId id="2147483655" r:id="rId6"/>
  </p:sldMasterIdLst>
  <p:notesMasterIdLst>
    <p:notesMasterId r:id="rId45"/>
  </p:notesMasterIdLst>
  <p:handoutMasterIdLst>
    <p:handoutMasterId r:id="rId46"/>
  </p:handoutMasterIdLst>
  <p:sldIdLst>
    <p:sldId id="256" r:id="rId7"/>
    <p:sldId id="346" r:id="rId8"/>
    <p:sldId id="351" r:id="rId9"/>
    <p:sldId id="358" r:id="rId10"/>
    <p:sldId id="359" r:id="rId11"/>
    <p:sldId id="360" r:id="rId12"/>
    <p:sldId id="356" r:id="rId13"/>
    <p:sldId id="352" r:id="rId14"/>
    <p:sldId id="357" r:id="rId15"/>
    <p:sldId id="361" r:id="rId16"/>
    <p:sldId id="353" r:id="rId17"/>
    <p:sldId id="354" r:id="rId18"/>
    <p:sldId id="355" r:id="rId19"/>
    <p:sldId id="350" r:id="rId20"/>
    <p:sldId id="362" r:id="rId21"/>
    <p:sldId id="363" r:id="rId22"/>
    <p:sldId id="364" r:id="rId23"/>
    <p:sldId id="365" r:id="rId24"/>
    <p:sldId id="366" r:id="rId25"/>
    <p:sldId id="367" r:id="rId26"/>
    <p:sldId id="368" r:id="rId27"/>
    <p:sldId id="369" r:id="rId28"/>
    <p:sldId id="370" r:id="rId29"/>
    <p:sldId id="371" r:id="rId30"/>
    <p:sldId id="372" r:id="rId31"/>
    <p:sldId id="373" r:id="rId32"/>
    <p:sldId id="374" r:id="rId33"/>
    <p:sldId id="375" r:id="rId34"/>
    <p:sldId id="376" r:id="rId35"/>
    <p:sldId id="377" r:id="rId36"/>
    <p:sldId id="378" r:id="rId37"/>
    <p:sldId id="379" r:id="rId38"/>
    <p:sldId id="380" r:id="rId39"/>
    <p:sldId id="381" r:id="rId40"/>
    <p:sldId id="382" r:id="rId41"/>
    <p:sldId id="383" r:id="rId42"/>
    <p:sldId id="384" r:id="rId43"/>
    <p:sldId id="385" r:id="rId44"/>
  </p:sldIdLst>
  <p:sldSz cx="9144000" cy="6858000" type="screen4x3"/>
  <p:notesSz cx="6858000" cy="9144000"/>
  <p:custDataLst>
    <p:tags r:id="rId4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6" clrIdx="0">
    <p:extLst>
      <p:ext uri="{19B8F6BF-5375-455C-9EA6-DF929625EA0E}">
        <p15:presenceInfo xmlns:p15="http://schemas.microsoft.com/office/powerpoint/2012/main" userId="S::julie.evans@uwtsd.ac.uk::d47432b1-b0c6-4038-b9ba-057154c6d67f" providerId="AD"/>
      </p:ext>
    </p:extLst>
  </p:cmAuthor>
  <p:cmAuthor id="2" name="Sheila Holmes" initials="SH" lastIdx="2" clrIdx="1">
    <p:extLst>
      <p:ext uri="{19B8F6BF-5375-455C-9EA6-DF929625EA0E}">
        <p15:presenceInfo xmlns:p15="http://schemas.microsoft.com/office/powerpoint/2012/main" userId="S::sheila.holmes@uwtsd.ac.uk::6e7462e7-2d5c-446e-98fb-109e4125352a" providerId="AD"/>
      </p:ext>
    </p:extLst>
  </p:cmAuthor>
  <p:cmAuthor id="3" name="Paul Martin" initials="PM" lastIdx="21" clrIdx="2">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987" autoAdjust="0"/>
    <p:restoredTop sz="91095" autoAdjust="0"/>
  </p:normalViewPr>
  <p:slideViewPr>
    <p:cSldViewPr snapToGrid="0">
      <p:cViewPr varScale="1">
        <p:scale>
          <a:sx n="104" d="100"/>
          <a:sy n="104" d="100"/>
        </p:scale>
        <p:origin x="1422" y="9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3"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6e7462e7-2d5c-446e-98fb-109e4125352a" providerId="ADAL" clId="{969FE36E-F572-0145-8C1B-C1A81916A0B0}"/>
    <pc:docChg chg="undo custSel addSld delSld modSld sldOrd">
      <pc:chgData name="Sheila Holmes" userId="6e7462e7-2d5c-446e-98fb-109e4125352a" providerId="ADAL" clId="{969FE36E-F572-0145-8C1B-C1A81916A0B0}" dt="2020-10-02T09:36:39.177" v="5591"/>
      <pc:docMkLst>
        <pc:docMk/>
      </pc:docMkLst>
      <pc:sldChg chg="modSp mod">
        <pc:chgData name="Sheila Holmes" userId="6e7462e7-2d5c-446e-98fb-109e4125352a" providerId="ADAL" clId="{969FE36E-F572-0145-8C1B-C1A81916A0B0}" dt="2020-09-30T12:48:15.471" v="2874" actId="20577"/>
        <pc:sldMkLst>
          <pc:docMk/>
          <pc:sldMk cId="0" sldId="256"/>
        </pc:sldMkLst>
        <pc:spChg chg="mod">
          <ac:chgData name="Sheila Holmes" userId="6e7462e7-2d5c-446e-98fb-109e4125352a" providerId="ADAL" clId="{969FE36E-F572-0145-8C1B-C1A81916A0B0}" dt="2020-09-30T12:48:15.471" v="2874" actId="20577"/>
          <ac:spMkLst>
            <pc:docMk/>
            <pc:sldMk cId="0" sldId="256"/>
            <ac:spMk id="2053" creationId="{00000000-0000-0000-0000-000000000000}"/>
          </ac:spMkLst>
        </pc:spChg>
      </pc:sldChg>
      <pc:sldChg chg="del">
        <pc:chgData name="Sheila Holmes" userId="6e7462e7-2d5c-446e-98fb-109e4125352a" providerId="ADAL" clId="{969FE36E-F572-0145-8C1B-C1A81916A0B0}" dt="2020-09-30T09:49:12.376" v="6" actId="2696"/>
        <pc:sldMkLst>
          <pc:docMk/>
          <pc:sldMk cId="0" sldId="267"/>
        </pc:sldMkLst>
      </pc:sldChg>
      <pc:sldChg chg="del">
        <pc:chgData name="Sheila Holmes" userId="6e7462e7-2d5c-446e-98fb-109e4125352a" providerId="ADAL" clId="{969FE36E-F572-0145-8C1B-C1A81916A0B0}" dt="2020-09-30T09:49:03.285" v="5" actId="2696"/>
        <pc:sldMkLst>
          <pc:docMk/>
          <pc:sldMk cId="0" sldId="328"/>
        </pc:sldMkLst>
      </pc:sldChg>
      <pc:sldChg chg="del">
        <pc:chgData name="Sheila Holmes" userId="6e7462e7-2d5c-446e-98fb-109e4125352a" providerId="ADAL" clId="{969FE36E-F572-0145-8C1B-C1A81916A0B0}" dt="2020-09-30T09:49:00.786" v="4" actId="2696"/>
        <pc:sldMkLst>
          <pc:docMk/>
          <pc:sldMk cId="0" sldId="330"/>
        </pc:sldMkLst>
      </pc:sldChg>
      <pc:sldChg chg="del">
        <pc:chgData name="Sheila Holmes" userId="6e7462e7-2d5c-446e-98fb-109e4125352a" providerId="ADAL" clId="{969FE36E-F572-0145-8C1B-C1A81916A0B0}" dt="2020-09-30T09:48:47.457" v="0" actId="2696"/>
        <pc:sldMkLst>
          <pc:docMk/>
          <pc:sldMk cId="0" sldId="331"/>
        </pc:sldMkLst>
      </pc:sldChg>
      <pc:sldChg chg="del">
        <pc:chgData name="Sheila Holmes" userId="6e7462e7-2d5c-446e-98fb-109e4125352a" providerId="ADAL" clId="{969FE36E-F572-0145-8C1B-C1A81916A0B0}" dt="2020-09-30T09:48:55.221" v="2" actId="2696"/>
        <pc:sldMkLst>
          <pc:docMk/>
          <pc:sldMk cId="0" sldId="332"/>
        </pc:sldMkLst>
      </pc:sldChg>
      <pc:sldChg chg="del">
        <pc:chgData name="Sheila Holmes" userId="6e7462e7-2d5c-446e-98fb-109e4125352a" providerId="ADAL" clId="{969FE36E-F572-0145-8C1B-C1A81916A0B0}" dt="2020-09-30T09:54:41.431" v="10" actId="2696"/>
        <pc:sldMkLst>
          <pc:docMk/>
          <pc:sldMk cId="2197054914" sldId="341"/>
        </pc:sldMkLst>
      </pc:sldChg>
      <pc:sldChg chg="del">
        <pc:chgData name="Sheila Holmes" userId="6e7462e7-2d5c-446e-98fb-109e4125352a" providerId="ADAL" clId="{969FE36E-F572-0145-8C1B-C1A81916A0B0}" dt="2020-09-30T09:49:21.786" v="9" actId="2696"/>
        <pc:sldMkLst>
          <pc:docMk/>
          <pc:sldMk cId="489405597" sldId="342"/>
        </pc:sldMkLst>
      </pc:sldChg>
      <pc:sldChg chg="del">
        <pc:chgData name="Sheila Holmes" userId="6e7462e7-2d5c-446e-98fb-109e4125352a" providerId="ADAL" clId="{969FE36E-F572-0145-8C1B-C1A81916A0B0}" dt="2020-09-30T09:48:58.173" v="3" actId="2696"/>
        <pc:sldMkLst>
          <pc:docMk/>
          <pc:sldMk cId="2234880810" sldId="343"/>
        </pc:sldMkLst>
      </pc:sldChg>
      <pc:sldChg chg="del">
        <pc:chgData name="Sheila Holmes" userId="6e7462e7-2d5c-446e-98fb-109e4125352a" providerId="ADAL" clId="{969FE36E-F572-0145-8C1B-C1A81916A0B0}" dt="2020-09-30T09:48:52.595" v="1" actId="2696"/>
        <pc:sldMkLst>
          <pc:docMk/>
          <pc:sldMk cId="3287544913" sldId="345"/>
        </pc:sldMkLst>
      </pc:sldChg>
      <pc:sldChg chg="addSp delSp modSp mod modNotesTx">
        <pc:chgData name="Sheila Holmes" userId="6e7462e7-2d5c-446e-98fb-109e4125352a" providerId="ADAL" clId="{969FE36E-F572-0145-8C1B-C1A81916A0B0}" dt="2020-09-30T20:55:00.877" v="5576" actId="20577"/>
        <pc:sldMkLst>
          <pc:docMk/>
          <pc:sldMk cId="1807097917" sldId="346"/>
        </pc:sldMkLst>
        <pc:spChg chg="mod">
          <ac:chgData name="Sheila Holmes" userId="6e7462e7-2d5c-446e-98fb-109e4125352a" providerId="ADAL" clId="{969FE36E-F572-0145-8C1B-C1A81916A0B0}" dt="2020-09-30T11:43:12.652" v="1308" actId="20577"/>
          <ac:spMkLst>
            <pc:docMk/>
            <pc:sldMk cId="1807097917" sldId="346"/>
            <ac:spMk id="3" creationId="{00000000-0000-0000-0000-000000000000}"/>
          </ac:spMkLst>
        </pc:spChg>
        <pc:spChg chg="add mod">
          <ac:chgData name="Sheila Holmes" userId="6e7462e7-2d5c-446e-98fb-109e4125352a" providerId="ADAL" clId="{969FE36E-F572-0145-8C1B-C1A81916A0B0}" dt="2020-09-30T20:54:04.825" v="5556" actId="20577"/>
          <ac:spMkLst>
            <pc:docMk/>
            <pc:sldMk cId="1807097917" sldId="346"/>
            <ac:spMk id="7" creationId="{78FDE01E-CE6D-D34D-9188-45969251AF3D}"/>
          </ac:spMkLst>
        </pc:spChg>
        <pc:picChg chg="del">
          <ac:chgData name="Sheila Holmes" userId="6e7462e7-2d5c-446e-98fb-109e4125352a" providerId="ADAL" clId="{969FE36E-F572-0145-8C1B-C1A81916A0B0}" dt="2020-09-30T10:01:01.735" v="14" actId="21"/>
          <ac:picMkLst>
            <pc:docMk/>
            <pc:sldMk cId="1807097917" sldId="346"/>
            <ac:picMk id="6" creationId="{551858AA-36FD-45EC-8B7E-E8D09BFC4A69}"/>
          </ac:picMkLst>
        </pc:picChg>
        <pc:picChg chg="del">
          <ac:chgData name="Sheila Holmes" userId="6e7462e7-2d5c-446e-98fb-109e4125352a" providerId="ADAL" clId="{969FE36E-F572-0145-8C1B-C1A81916A0B0}" dt="2020-09-30T10:00:55.864" v="13" actId="478"/>
          <ac:picMkLst>
            <pc:docMk/>
            <pc:sldMk cId="1807097917" sldId="346"/>
            <ac:picMk id="10" creationId="{9F0314C0-60F3-42BD-B5CA-B5E33A3A107A}"/>
          </ac:picMkLst>
        </pc:picChg>
      </pc:sldChg>
      <pc:sldChg chg="del">
        <pc:chgData name="Sheila Holmes" userId="6e7462e7-2d5c-446e-98fb-109e4125352a" providerId="ADAL" clId="{969FE36E-F572-0145-8C1B-C1A81916A0B0}" dt="2020-09-30T09:54:47.466" v="11" actId="2696"/>
        <pc:sldMkLst>
          <pc:docMk/>
          <pc:sldMk cId="1869112564" sldId="347"/>
        </pc:sldMkLst>
      </pc:sldChg>
      <pc:sldChg chg="del">
        <pc:chgData name="Sheila Holmes" userId="6e7462e7-2d5c-446e-98fb-109e4125352a" providerId="ADAL" clId="{969FE36E-F572-0145-8C1B-C1A81916A0B0}" dt="2020-09-30T09:49:19.526" v="8" actId="2696"/>
        <pc:sldMkLst>
          <pc:docMk/>
          <pc:sldMk cId="3869098759" sldId="348"/>
        </pc:sldMkLst>
      </pc:sldChg>
      <pc:sldChg chg="del">
        <pc:chgData name="Sheila Holmes" userId="6e7462e7-2d5c-446e-98fb-109e4125352a" providerId="ADAL" clId="{969FE36E-F572-0145-8C1B-C1A81916A0B0}" dt="2020-09-30T09:49:14.864" v="7" actId="2696"/>
        <pc:sldMkLst>
          <pc:docMk/>
          <pc:sldMk cId="1908771238" sldId="349"/>
        </pc:sldMkLst>
      </pc:sldChg>
      <pc:sldChg chg="addSp delSp modSp add mod modNotesTx">
        <pc:chgData name="Sheila Holmes" userId="6e7462e7-2d5c-446e-98fb-109e4125352a" providerId="ADAL" clId="{969FE36E-F572-0145-8C1B-C1A81916A0B0}" dt="2020-09-30T19:49:57.612" v="4887" actId="20577"/>
        <pc:sldMkLst>
          <pc:docMk/>
          <pc:sldMk cId="1851543683" sldId="351"/>
        </pc:sldMkLst>
        <pc:spChg chg="mod">
          <ac:chgData name="Sheila Holmes" userId="6e7462e7-2d5c-446e-98fb-109e4125352a" providerId="ADAL" clId="{969FE36E-F572-0145-8C1B-C1A81916A0B0}" dt="2020-09-30T19:23:23.878" v="4856" actId="21"/>
          <ac:spMkLst>
            <pc:docMk/>
            <pc:sldMk cId="1851543683" sldId="351"/>
            <ac:spMk id="3" creationId="{00000000-0000-0000-0000-000000000000}"/>
          </ac:spMkLst>
        </pc:spChg>
        <pc:spChg chg="add mod">
          <ac:chgData name="Sheila Holmes" userId="6e7462e7-2d5c-446e-98fb-109e4125352a" providerId="ADAL" clId="{969FE36E-F572-0145-8C1B-C1A81916A0B0}" dt="2020-09-30T19:23:12.779" v="4855" actId="14100"/>
          <ac:spMkLst>
            <pc:docMk/>
            <pc:sldMk cId="1851543683" sldId="351"/>
            <ac:spMk id="6" creationId="{3CBBECDA-4F6F-0E49-B484-79D0B962B652}"/>
          </ac:spMkLst>
        </pc:spChg>
        <pc:spChg chg="add del mod">
          <ac:chgData name="Sheila Holmes" userId="6e7462e7-2d5c-446e-98fb-109e4125352a" providerId="ADAL" clId="{969FE36E-F572-0145-8C1B-C1A81916A0B0}" dt="2020-09-30T18:29:09.654" v="4159"/>
          <ac:spMkLst>
            <pc:docMk/>
            <pc:sldMk cId="1851543683" sldId="351"/>
            <ac:spMk id="7" creationId="{3A0F2368-3E81-9148-BBDF-2EB456D3FC44}"/>
          </ac:spMkLst>
        </pc:spChg>
        <pc:spChg chg="add del mod">
          <ac:chgData name="Sheila Holmes" userId="6e7462e7-2d5c-446e-98fb-109e4125352a" providerId="ADAL" clId="{969FE36E-F572-0145-8C1B-C1A81916A0B0}" dt="2020-09-30T19:38:50.726" v="4878" actId="478"/>
          <ac:spMkLst>
            <pc:docMk/>
            <pc:sldMk cId="1851543683" sldId="351"/>
            <ac:spMk id="10" creationId="{E735D936-F4A8-D042-ACED-3A3773949E9D}"/>
          </ac:spMkLst>
        </pc:spChg>
        <pc:spChg chg="add mod">
          <ac:chgData name="Sheila Holmes" userId="6e7462e7-2d5c-446e-98fb-109e4125352a" providerId="ADAL" clId="{969FE36E-F572-0145-8C1B-C1A81916A0B0}" dt="2020-09-30T19:49:57.612" v="4887" actId="20577"/>
          <ac:spMkLst>
            <pc:docMk/>
            <pc:sldMk cId="1851543683" sldId="351"/>
            <ac:spMk id="11" creationId="{8B0FBA02-ECF0-4B4C-9BB5-4AC0F25EB575}"/>
          </ac:spMkLst>
        </pc:spChg>
        <pc:spChg chg="add mod">
          <ac:chgData name="Sheila Holmes" userId="6e7462e7-2d5c-446e-98fb-109e4125352a" providerId="ADAL" clId="{969FE36E-F572-0145-8C1B-C1A81916A0B0}" dt="2020-09-30T19:39:07.532" v="4881" actId="1076"/>
          <ac:spMkLst>
            <pc:docMk/>
            <pc:sldMk cId="1851543683" sldId="351"/>
            <ac:spMk id="12" creationId="{CB583E96-32BB-C042-BD13-2EDF40562932}"/>
          </ac:spMkLst>
        </pc:spChg>
        <pc:picChg chg="add mod">
          <ac:chgData name="Sheila Holmes" userId="6e7462e7-2d5c-446e-98fb-109e4125352a" providerId="ADAL" clId="{969FE36E-F572-0145-8C1B-C1A81916A0B0}" dt="2020-09-30T19:20:59.756" v="4841" actId="1036"/>
          <ac:picMkLst>
            <pc:docMk/>
            <pc:sldMk cId="1851543683" sldId="351"/>
            <ac:picMk id="5" creationId="{588B2AC1-A1C8-8E46-9179-A63AB1E89B51}"/>
          </ac:picMkLst>
        </pc:picChg>
        <pc:picChg chg="add del">
          <ac:chgData name="Sheila Holmes" userId="6e7462e7-2d5c-446e-98fb-109e4125352a" providerId="ADAL" clId="{969FE36E-F572-0145-8C1B-C1A81916A0B0}" dt="2020-09-30T10:13:59.878" v="314" actId="478"/>
          <ac:picMkLst>
            <pc:docMk/>
            <pc:sldMk cId="1851543683" sldId="351"/>
            <ac:picMk id="6" creationId="{551858AA-36FD-45EC-8B7E-E8D09BFC4A69}"/>
          </ac:picMkLst>
        </pc:picChg>
        <pc:picChg chg="add mod">
          <ac:chgData name="Sheila Holmes" userId="6e7462e7-2d5c-446e-98fb-109e4125352a" providerId="ADAL" clId="{969FE36E-F572-0145-8C1B-C1A81916A0B0}" dt="2020-09-30T19:39:17.367" v="4883" actId="1076"/>
          <ac:picMkLst>
            <pc:docMk/>
            <pc:sldMk cId="1851543683" sldId="351"/>
            <ac:picMk id="9" creationId="{34C44C84-01B5-DD4C-AAF3-C33749EF44C4}"/>
          </ac:picMkLst>
        </pc:picChg>
        <pc:picChg chg="del">
          <ac:chgData name="Sheila Holmes" userId="6e7462e7-2d5c-446e-98fb-109e4125352a" providerId="ADAL" clId="{969FE36E-F572-0145-8C1B-C1A81916A0B0}" dt="2020-09-30T10:20:37.171" v="498" actId="478"/>
          <ac:picMkLst>
            <pc:docMk/>
            <pc:sldMk cId="1851543683" sldId="351"/>
            <ac:picMk id="10" creationId="{9F0314C0-60F3-42BD-B5CA-B5E33A3A107A}"/>
          </ac:picMkLst>
        </pc:picChg>
      </pc:sldChg>
      <pc:sldChg chg="delSp modSp add mod ord modNotesTx">
        <pc:chgData name="Sheila Holmes" userId="6e7462e7-2d5c-446e-98fb-109e4125352a" providerId="ADAL" clId="{969FE36E-F572-0145-8C1B-C1A81916A0B0}" dt="2020-09-30T16:36:05.092" v="3890" actId="20578"/>
        <pc:sldMkLst>
          <pc:docMk/>
          <pc:sldMk cId="736106322" sldId="352"/>
        </pc:sldMkLst>
        <pc:spChg chg="mod">
          <ac:chgData name="Sheila Holmes" userId="6e7462e7-2d5c-446e-98fb-109e4125352a" providerId="ADAL" clId="{969FE36E-F572-0145-8C1B-C1A81916A0B0}" dt="2020-09-30T13:43:26.292" v="3765" actId="20577"/>
          <ac:spMkLst>
            <pc:docMk/>
            <pc:sldMk cId="736106322" sldId="352"/>
            <ac:spMk id="3" creationId="{00000000-0000-0000-0000-000000000000}"/>
          </ac:spMkLst>
        </pc:spChg>
        <pc:picChg chg="del">
          <ac:chgData name="Sheila Holmes" userId="6e7462e7-2d5c-446e-98fb-109e4125352a" providerId="ADAL" clId="{969FE36E-F572-0145-8C1B-C1A81916A0B0}" dt="2020-09-30T11:44:58.946" v="1317" actId="478"/>
          <ac:picMkLst>
            <pc:docMk/>
            <pc:sldMk cId="736106322" sldId="352"/>
            <ac:picMk id="6" creationId="{551858AA-36FD-45EC-8B7E-E8D09BFC4A69}"/>
          </ac:picMkLst>
        </pc:picChg>
        <pc:picChg chg="del">
          <ac:chgData name="Sheila Holmes" userId="6e7462e7-2d5c-446e-98fb-109e4125352a" providerId="ADAL" clId="{969FE36E-F572-0145-8C1B-C1A81916A0B0}" dt="2020-09-30T11:45:00.299" v="1318" actId="478"/>
          <ac:picMkLst>
            <pc:docMk/>
            <pc:sldMk cId="736106322" sldId="352"/>
            <ac:picMk id="10" creationId="{9F0314C0-60F3-42BD-B5CA-B5E33A3A107A}"/>
          </ac:picMkLst>
        </pc:picChg>
      </pc:sldChg>
      <pc:sldChg chg="addSp delSp modSp add mod modNotesTx">
        <pc:chgData name="Sheila Holmes" userId="6e7462e7-2d5c-446e-98fb-109e4125352a" providerId="ADAL" clId="{969FE36E-F572-0145-8C1B-C1A81916A0B0}" dt="2020-09-30T11:01:36.549" v="987" actId="20577"/>
        <pc:sldMkLst>
          <pc:docMk/>
          <pc:sldMk cId="2301397540" sldId="353"/>
        </pc:sldMkLst>
        <pc:spChg chg="mod">
          <ac:chgData name="Sheila Holmes" userId="6e7462e7-2d5c-446e-98fb-109e4125352a" providerId="ADAL" clId="{969FE36E-F572-0145-8C1B-C1A81916A0B0}" dt="2020-09-30T11:01:36.549" v="987" actId="20577"/>
          <ac:spMkLst>
            <pc:docMk/>
            <pc:sldMk cId="2301397540" sldId="353"/>
            <ac:spMk id="3" creationId="{00000000-0000-0000-0000-000000000000}"/>
          </ac:spMkLst>
        </pc:spChg>
        <pc:spChg chg="add del">
          <ac:chgData name="Sheila Holmes" userId="6e7462e7-2d5c-446e-98fb-109e4125352a" providerId="ADAL" clId="{969FE36E-F572-0145-8C1B-C1A81916A0B0}" dt="2020-09-30T10:46:24.927" v="845"/>
          <ac:spMkLst>
            <pc:docMk/>
            <pc:sldMk cId="2301397540" sldId="353"/>
            <ac:spMk id="4" creationId="{FC7C655F-2F5F-CF49-9CB7-552D84B2311E}"/>
          </ac:spMkLst>
        </pc:spChg>
        <pc:picChg chg="add mod">
          <ac:chgData name="Sheila Holmes" userId="6e7462e7-2d5c-446e-98fb-109e4125352a" providerId="ADAL" clId="{969FE36E-F572-0145-8C1B-C1A81916A0B0}" dt="2020-09-30T10:54:46.490" v="968" actId="14100"/>
          <ac:picMkLst>
            <pc:docMk/>
            <pc:sldMk cId="2301397540" sldId="353"/>
            <ac:picMk id="6" creationId="{D0BC6661-8A86-1C45-8ABD-F4B5E60BDE7F}"/>
          </ac:picMkLst>
        </pc:picChg>
        <pc:picChg chg="add mod">
          <ac:chgData name="Sheila Holmes" userId="6e7462e7-2d5c-446e-98fb-109e4125352a" providerId="ADAL" clId="{969FE36E-F572-0145-8C1B-C1A81916A0B0}" dt="2020-09-30T10:52:28.538" v="921" actId="14100"/>
          <ac:picMkLst>
            <pc:docMk/>
            <pc:sldMk cId="2301397540" sldId="353"/>
            <ac:picMk id="8" creationId="{EEC59F0F-5DA7-4A4C-B32E-C9A9BF8CACD9}"/>
          </ac:picMkLst>
        </pc:picChg>
        <pc:picChg chg="add del">
          <ac:chgData name="Sheila Holmes" userId="6e7462e7-2d5c-446e-98fb-109e4125352a" providerId="ADAL" clId="{969FE36E-F572-0145-8C1B-C1A81916A0B0}" dt="2020-09-30T10:46:24.927" v="845"/>
          <ac:picMkLst>
            <pc:docMk/>
            <pc:sldMk cId="2301397540" sldId="353"/>
            <ac:picMk id="1025" creationId="{8DEFB1BD-24A4-DD4B-9B6B-C994DB4F09A6}"/>
          </ac:picMkLst>
        </pc:picChg>
      </pc:sldChg>
      <pc:sldChg chg="addSp delSp modSp add mod modNotesTx">
        <pc:chgData name="Sheila Holmes" userId="6e7462e7-2d5c-446e-98fb-109e4125352a" providerId="ADAL" clId="{969FE36E-F572-0145-8C1B-C1A81916A0B0}" dt="2020-10-02T09:36:39.177" v="5591"/>
        <pc:sldMkLst>
          <pc:docMk/>
          <pc:sldMk cId="2640882552" sldId="354"/>
        </pc:sldMkLst>
        <pc:spChg chg="mod">
          <ac:chgData name="Sheila Holmes" userId="6e7462e7-2d5c-446e-98fb-109e4125352a" providerId="ADAL" clId="{969FE36E-F572-0145-8C1B-C1A81916A0B0}" dt="2020-10-02T09:36:39.177" v="5591"/>
          <ac:spMkLst>
            <pc:docMk/>
            <pc:sldMk cId="2640882552" sldId="354"/>
            <ac:spMk id="3" creationId="{00000000-0000-0000-0000-000000000000}"/>
          </ac:spMkLst>
        </pc:spChg>
        <pc:spChg chg="add del mod">
          <ac:chgData name="Sheila Holmes" userId="6e7462e7-2d5c-446e-98fb-109e4125352a" providerId="ADAL" clId="{969FE36E-F572-0145-8C1B-C1A81916A0B0}" dt="2020-09-30T11:28:44.901" v="1084"/>
          <ac:spMkLst>
            <pc:docMk/>
            <pc:sldMk cId="2640882552" sldId="354"/>
            <ac:spMk id="9" creationId="{940FF7E9-1103-F440-8DB7-F6237D46D982}"/>
          </ac:spMkLst>
        </pc:spChg>
        <pc:picChg chg="add mod">
          <ac:chgData name="Sheila Holmes" userId="6e7462e7-2d5c-446e-98fb-109e4125352a" providerId="ADAL" clId="{969FE36E-F572-0145-8C1B-C1A81916A0B0}" dt="2020-09-30T11:25:30.275" v="1057" actId="14100"/>
          <ac:picMkLst>
            <pc:docMk/>
            <pc:sldMk cId="2640882552" sldId="354"/>
            <ac:picMk id="6" creationId="{804DDE0D-3F7F-774E-8582-C4A17DA413CC}"/>
          </ac:picMkLst>
        </pc:picChg>
        <pc:picChg chg="add mod">
          <ac:chgData name="Sheila Holmes" userId="6e7462e7-2d5c-446e-98fb-109e4125352a" providerId="ADAL" clId="{969FE36E-F572-0145-8C1B-C1A81916A0B0}" dt="2020-09-30T11:25:37.390" v="1080" actId="1035"/>
          <ac:picMkLst>
            <pc:docMk/>
            <pc:sldMk cId="2640882552" sldId="354"/>
            <ac:picMk id="8" creationId="{0D57DF52-A263-1C4F-86A3-59AECD4F5DFD}"/>
          </ac:picMkLst>
        </pc:picChg>
      </pc:sldChg>
      <pc:sldChg chg="addSp delSp modSp add mod modNotesTx">
        <pc:chgData name="Sheila Holmes" userId="6e7462e7-2d5c-446e-98fb-109e4125352a" providerId="ADAL" clId="{969FE36E-F572-0145-8C1B-C1A81916A0B0}" dt="2020-09-30T11:42:27.317" v="1275" actId="20577"/>
        <pc:sldMkLst>
          <pc:docMk/>
          <pc:sldMk cId="1332217395" sldId="355"/>
        </pc:sldMkLst>
        <pc:spChg chg="mod">
          <ac:chgData name="Sheila Holmes" userId="6e7462e7-2d5c-446e-98fb-109e4125352a" providerId="ADAL" clId="{969FE36E-F572-0145-8C1B-C1A81916A0B0}" dt="2020-09-30T11:41:21.447" v="1243" actId="20577"/>
          <ac:spMkLst>
            <pc:docMk/>
            <pc:sldMk cId="1332217395" sldId="355"/>
            <ac:spMk id="3" creationId="{00000000-0000-0000-0000-000000000000}"/>
          </ac:spMkLst>
        </pc:spChg>
        <pc:picChg chg="add mod">
          <ac:chgData name="Sheila Holmes" userId="6e7462e7-2d5c-446e-98fb-109e4125352a" providerId="ADAL" clId="{969FE36E-F572-0145-8C1B-C1A81916A0B0}" dt="2020-09-30T11:39:36.923" v="1217" actId="14100"/>
          <ac:picMkLst>
            <pc:docMk/>
            <pc:sldMk cId="1332217395" sldId="355"/>
            <ac:picMk id="5" creationId="{73A95A7B-FE4D-0F4B-9715-025E9D383CF7}"/>
          </ac:picMkLst>
        </pc:picChg>
        <pc:picChg chg="del">
          <ac:chgData name="Sheila Holmes" userId="6e7462e7-2d5c-446e-98fb-109e4125352a" providerId="ADAL" clId="{969FE36E-F572-0145-8C1B-C1A81916A0B0}" dt="2020-09-30T11:37:54.573" v="1198" actId="478"/>
          <ac:picMkLst>
            <pc:docMk/>
            <pc:sldMk cId="1332217395" sldId="355"/>
            <ac:picMk id="6" creationId="{804DDE0D-3F7F-774E-8582-C4A17DA413CC}"/>
          </ac:picMkLst>
        </pc:picChg>
        <pc:picChg chg="del">
          <ac:chgData name="Sheila Holmes" userId="6e7462e7-2d5c-446e-98fb-109e4125352a" providerId="ADAL" clId="{969FE36E-F572-0145-8C1B-C1A81916A0B0}" dt="2020-09-30T11:37:55.331" v="1199" actId="478"/>
          <ac:picMkLst>
            <pc:docMk/>
            <pc:sldMk cId="1332217395" sldId="355"/>
            <ac:picMk id="8" creationId="{0D57DF52-A263-1C4F-86A3-59AECD4F5DFD}"/>
          </ac:picMkLst>
        </pc:picChg>
        <pc:picChg chg="add mod">
          <ac:chgData name="Sheila Holmes" userId="6e7462e7-2d5c-446e-98fb-109e4125352a" providerId="ADAL" clId="{969FE36E-F572-0145-8C1B-C1A81916A0B0}" dt="2020-09-30T11:39:25.549" v="1213" actId="1076"/>
          <ac:picMkLst>
            <pc:docMk/>
            <pc:sldMk cId="1332217395" sldId="355"/>
            <ac:picMk id="9" creationId="{3AB55AAD-5651-B24D-83D1-DE7E8DF7D75D}"/>
          </ac:picMkLst>
        </pc:picChg>
      </pc:sldChg>
      <pc:sldChg chg="modSp add mod ord">
        <pc:chgData name="Sheila Holmes" userId="6e7462e7-2d5c-446e-98fb-109e4125352a" providerId="ADAL" clId="{969FE36E-F572-0145-8C1B-C1A81916A0B0}" dt="2020-09-30T16:35:46.808" v="3888" actId="20578"/>
        <pc:sldMkLst>
          <pc:docMk/>
          <pc:sldMk cId="877415865" sldId="356"/>
        </pc:sldMkLst>
        <pc:spChg chg="mod">
          <ac:chgData name="Sheila Holmes" userId="6e7462e7-2d5c-446e-98fb-109e4125352a" providerId="ADAL" clId="{969FE36E-F572-0145-8C1B-C1A81916A0B0}" dt="2020-09-30T13:14:06.282" v="3554" actId="20577"/>
          <ac:spMkLst>
            <pc:docMk/>
            <pc:sldMk cId="877415865" sldId="356"/>
            <ac:spMk id="3" creationId="{00000000-0000-0000-0000-000000000000}"/>
          </ac:spMkLst>
        </pc:spChg>
      </pc:sldChg>
      <pc:sldChg chg="addSp delSp modSp add mod ord modNotesTx">
        <pc:chgData name="Sheila Holmes" userId="6e7462e7-2d5c-446e-98fb-109e4125352a" providerId="ADAL" clId="{969FE36E-F572-0145-8C1B-C1A81916A0B0}" dt="2020-09-30T16:35:35.729" v="3887" actId="20578"/>
        <pc:sldMkLst>
          <pc:docMk/>
          <pc:sldMk cId="2598739469" sldId="357"/>
        </pc:sldMkLst>
        <pc:spChg chg="mod">
          <ac:chgData name="Sheila Holmes" userId="6e7462e7-2d5c-446e-98fb-109e4125352a" providerId="ADAL" clId="{969FE36E-F572-0145-8C1B-C1A81916A0B0}" dt="2020-09-30T12:45:57.667" v="2860" actId="20577"/>
          <ac:spMkLst>
            <pc:docMk/>
            <pc:sldMk cId="2598739469" sldId="357"/>
            <ac:spMk id="3" creationId="{00000000-0000-0000-0000-000000000000}"/>
          </ac:spMkLst>
        </pc:spChg>
        <pc:spChg chg="add mod">
          <ac:chgData name="Sheila Holmes" userId="6e7462e7-2d5c-446e-98fb-109e4125352a" providerId="ADAL" clId="{969FE36E-F572-0145-8C1B-C1A81916A0B0}" dt="2020-09-30T12:21:47.737" v="2391" actId="121"/>
          <ac:spMkLst>
            <pc:docMk/>
            <pc:sldMk cId="2598739469" sldId="357"/>
            <ac:spMk id="8" creationId="{DEC1BA6D-8E1D-374A-8678-ACFFB50FC3ED}"/>
          </ac:spMkLst>
        </pc:spChg>
        <pc:picChg chg="del">
          <ac:chgData name="Sheila Holmes" userId="6e7462e7-2d5c-446e-98fb-109e4125352a" providerId="ADAL" clId="{969FE36E-F572-0145-8C1B-C1A81916A0B0}" dt="2020-09-30T12:04:12.433" v="2252" actId="478"/>
          <ac:picMkLst>
            <pc:docMk/>
            <pc:sldMk cId="2598739469" sldId="357"/>
            <ac:picMk id="5" creationId="{73A95A7B-FE4D-0F4B-9715-025E9D383CF7}"/>
          </ac:picMkLst>
        </pc:picChg>
        <pc:picChg chg="add mod">
          <ac:chgData name="Sheila Holmes" userId="6e7462e7-2d5c-446e-98fb-109e4125352a" providerId="ADAL" clId="{969FE36E-F572-0145-8C1B-C1A81916A0B0}" dt="2020-09-30T12:20:09.619" v="2375" actId="14100"/>
          <ac:picMkLst>
            <pc:docMk/>
            <pc:sldMk cId="2598739469" sldId="357"/>
            <ac:picMk id="6" creationId="{859B0DDD-6A58-1F40-B483-A41160751012}"/>
          </ac:picMkLst>
        </pc:picChg>
        <pc:picChg chg="del">
          <ac:chgData name="Sheila Holmes" userId="6e7462e7-2d5c-446e-98fb-109e4125352a" providerId="ADAL" clId="{969FE36E-F572-0145-8C1B-C1A81916A0B0}" dt="2020-09-30T12:04:13.064" v="2253" actId="478"/>
          <ac:picMkLst>
            <pc:docMk/>
            <pc:sldMk cId="2598739469" sldId="357"/>
            <ac:picMk id="9" creationId="{3AB55AAD-5651-B24D-83D1-DE7E8DF7D75D}"/>
          </ac:picMkLst>
        </pc:picChg>
      </pc:sldChg>
      <pc:sldChg chg="addSp delSp modSp add mod modNotesTx">
        <pc:chgData name="Sheila Holmes" userId="6e7462e7-2d5c-446e-98fb-109e4125352a" providerId="ADAL" clId="{969FE36E-F572-0145-8C1B-C1A81916A0B0}" dt="2020-09-30T20:32:10.957" v="5482" actId="20577"/>
        <pc:sldMkLst>
          <pc:docMk/>
          <pc:sldMk cId="492395648" sldId="358"/>
        </pc:sldMkLst>
        <pc:spChg chg="mod">
          <ac:chgData name="Sheila Holmes" userId="6e7462e7-2d5c-446e-98fb-109e4125352a" providerId="ADAL" clId="{969FE36E-F572-0145-8C1B-C1A81916A0B0}" dt="2020-09-30T20:32:10.957" v="5482" actId="20577"/>
          <ac:spMkLst>
            <pc:docMk/>
            <pc:sldMk cId="492395648" sldId="358"/>
            <ac:spMk id="3" creationId="{00000000-0000-0000-0000-000000000000}"/>
          </ac:spMkLst>
        </pc:spChg>
        <pc:spChg chg="add del mod">
          <ac:chgData name="Sheila Holmes" userId="6e7462e7-2d5c-446e-98fb-109e4125352a" providerId="ADAL" clId="{969FE36E-F572-0145-8C1B-C1A81916A0B0}" dt="2020-09-30T20:00:14.064" v="4912" actId="478"/>
          <ac:spMkLst>
            <pc:docMk/>
            <pc:sldMk cId="492395648" sldId="358"/>
            <ac:spMk id="4" creationId="{3B70117B-F587-A046-88FB-89F6915B828A}"/>
          </ac:spMkLst>
        </pc:spChg>
        <pc:spChg chg="add mod">
          <ac:chgData name="Sheila Holmes" userId="6e7462e7-2d5c-446e-98fb-109e4125352a" providerId="ADAL" clId="{969FE36E-F572-0145-8C1B-C1A81916A0B0}" dt="2020-09-30T20:31:54.763" v="5463" actId="14100"/>
          <ac:spMkLst>
            <pc:docMk/>
            <pc:sldMk cId="492395648" sldId="358"/>
            <ac:spMk id="7" creationId="{D0360ADC-3E87-7F40-A3CF-0499A8F68928}"/>
          </ac:spMkLst>
        </pc:spChg>
        <pc:picChg chg="add mod">
          <ac:chgData name="Sheila Holmes" userId="6e7462e7-2d5c-446e-98fb-109e4125352a" providerId="ADAL" clId="{969FE36E-F572-0145-8C1B-C1A81916A0B0}" dt="2020-09-30T20:02:16.717" v="4959" actId="14100"/>
          <ac:picMkLst>
            <pc:docMk/>
            <pc:sldMk cId="492395648" sldId="358"/>
            <ac:picMk id="6" creationId="{0B494BA4-DE17-8548-8210-2C95D88A3BDA}"/>
          </ac:picMkLst>
        </pc:picChg>
      </pc:sldChg>
      <pc:sldChg chg="modSp add del mod">
        <pc:chgData name="Sheila Holmes" userId="6e7462e7-2d5c-446e-98fb-109e4125352a" providerId="ADAL" clId="{969FE36E-F572-0145-8C1B-C1A81916A0B0}" dt="2020-09-30T13:16:24.015" v="3586" actId="2696"/>
        <pc:sldMkLst>
          <pc:docMk/>
          <pc:sldMk cId="2782882859" sldId="358"/>
        </pc:sldMkLst>
        <pc:spChg chg="mod">
          <ac:chgData name="Sheila Holmes" userId="6e7462e7-2d5c-446e-98fb-109e4125352a" providerId="ADAL" clId="{969FE36E-F572-0145-8C1B-C1A81916A0B0}" dt="2020-09-30T13:10:45.192" v="3355" actId="20577"/>
          <ac:spMkLst>
            <pc:docMk/>
            <pc:sldMk cId="2782882859" sldId="358"/>
            <ac:spMk id="3" creationId="{00000000-0000-0000-0000-000000000000}"/>
          </ac:spMkLst>
        </pc:spChg>
      </pc:sldChg>
      <pc:sldChg chg="addSp delSp modSp add mod">
        <pc:chgData name="Sheila Holmes" userId="6e7462e7-2d5c-446e-98fb-109e4125352a" providerId="ADAL" clId="{969FE36E-F572-0145-8C1B-C1A81916A0B0}" dt="2020-09-30T20:31:25.542" v="5462" actId="20577"/>
        <pc:sldMkLst>
          <pc:docMk/>
          <pc:sldMk cId="176738825" sldId="359"/>
        </pc:sldMkLst>
        <pc:spChg chg="mod">
          <ac:chgData name="Sheila Holmes" userId="6e7462e7-2d5c-446e-98fb-109e4125352a" providerId="ADAL" clId="{969FE36E-F572-0145-8C1B-C1A81916A0B0}" dt="2020-09-30T20:29:12.307" v="5442" actId="20577"/>
          <ac:spMkLst>
            <pc:docMk/>
            <pc:sldMk cId="176738825" sldId="359"/>
            <ac:spMk id="3" creationId="{00000000-0000-0000-0000-000000000000}"/>
          </ac:spMkLst>
        </pc:spChg>
        <pc:spChg chg="del mod">
          <ac:chgData name="Sheila Holmes" userId="6e7462e7-2d5c-446e-98fb-109e4125352a" providerId="ADAL" clId="{969FE36E-F572-0145-8C1B-C1A81916A0B0}" dt="2020-09-30T20:21:53.658" v="5270" actId="478"/>
          <ac:spMkLst>
            <pc:docMk/>
            <pc:sldMk cId="176738825" sldId="359"/>
            <ac:spMk id="4" creationId="{3B70117B-F587-A046-88FB-89F6915B828A}"/>
          </ac:spMkLst>
        </pc:spChg>
        <pc:spChg chg="add mod">
          <ac:chgData name="Sheila Holmes" userId="6e7462e7-2d5c-446e-98fb-109e4125352a" providerId="ADAL" clId="{969FE36E-F572-0145-8C1B-C1A81916A0B0}" dt="2020-09-30T20:31:25.542" v="5462" actId="20577"/>
          <ac:spMkLst>
            <pc:docMk/>
            <pc:sldMk cId="176738825" sldId="359"/>
            <ac:spMk id="5" creationId="{CD5F808E-C5B4-6D46-A9F2-C2F9D6DA5BD3}"/>
          </ac:spMkLst>
        </pc:spChg>
        <pc:spChg chg="add mod">
          <ac:chgData name="Sheila Holmes" userId="6e7462e7-2d5c-446e-98fb-109e4125352a" providerId="ADAL" clId="{969FE36E-F572-0145-8C1B-C1A81916A0B0}" dt="2020-09-30T20:31:13.816" v="5459" actId="20577"/>
          <ac:spMkLst>
            <pc:docMk/>
            <pc:sldMk cId="176738825" sldId="359"/>
            <ac:spMk id="6" creationId="{BB4FC216-0FEB-A14C-9ACB-7F7D275C45FD}"/>
          </ac:spMkLst>
        </pc:spChg>
      </pc:sldChg>
    </pc:docChg>
  </pc:docChgLst>
  <pc:docChgLst>
    <pc:chgData name="Julie Evans" userId="S::julie.evans@uwtsd.ac.uk::d47432b1-b0c6-4038-b9ba-057154c6d67f" providerId="AD" clId="Web-{55C44340-E39F-4946-BABF-F268C51B364C}"/>
    <pc:docChg chg="modSld">
      <pc:chgData name="Julie Evans" userId="S::julie.evans@uwtsd.ac.uk::d47432b1-b0c6-4038-b9ba-057154c6d67f" providerId="AD" clId="Web-{55C44340-E39F-4946-BABF-F268C51B364C}" dt="2020-10-01T10:54:04.462" v="22" actId="20577"/>
      <pc:docMkLst>
        <pc:docMk/>
      </pc:docMkLst>
      <pc:sldChg chg="modSp addCm">
        <pc:chgData name="Julie Evans" userId="S::julie.evans@uwtsd.ac.uk::d47432b1-b0c6-4038-b9ba-057154c6d67f" providerId="AD" clId="Web-{55C44340-E39F-4946-BABF-F268C51B364C}" dt="2020-10-01T10:36:55.438" v="3"/>
        <pc:sldMkLst>
          <pc:docMk/>
          <pc:sldMk cId="1851543683" sldId="351"/>
        </pc:sldMkLst>
        <pc:spChg chg="mod">
          <ac:chgData name="Julie Evans" userId="S::julie.evans@uwtsd.ac.uk::d47432b1-b0c6-4038-b9ba-057154c6d67f" providerId="AD" clId="Web-{55C44340-E39F-4946-BABF-F268C51B364C}" dt="2020-10-01T10:35:44.374" v="2" actId="20577"/>
          <ac:spMkLst>
            <pc:docMk/>
            <pc:sldMk cId="1851543683" sldId="351"/>
            <ac:spMk id="11" creationId="{8B0FBA02-ECF0-4B4C-9BB5-4AC0F25EB575}"/>
          </ac:spMkLst>
        </pc:spChg>
      </pc:sldChg>
      <pc:sldChg chg="modSp">
        <pc:chgData name="Julie Evans" userId="S::julie.evans@uwtsd.ac.uk::d47432b1-b0c6-4038-b9ba-057154c6d67f" providerId="AD" clId="Web-{55C44340-E39F-4946-BABF-F268C51B364C}" dt="2020-10-01T10:48:59.892" v="13" actId="20577"/>
        <pc:sldMkLst>
          <pc:docMk/>
          <pc:sldMk cId="736106322" sldId="352"/>
        </pc:sldMkLst>
        <pc:spChg chg="mod">
          <ac:chgData name="Julie Evans" userId="S::julie.evans@uwtsd.ac.uk::d47432b1-b0c6-4038-b9ba-057154c6d67f" providerId="AD" clId="Web-{55C44340-E39F-4946-BABF-F268C51B364C}" dt="2020-10-01T10:48:59.892" v="13" actId="20577"/>
          <ac:spMkLst>
            <pc:docMk/>
            <pc:sldMk cId="736106322" sldId="352"/>
            <ac:spMk id="3" creationId="{00000000-0000-0000-0000-000000000000}"/>
          </ac:spMkLst>
        </pc:spChg>
      </pc:sldChg>
      <pc:sldChg chg="addCm">
        <pc:chgData name="Julie Evans" userId="S::julie.evans@uwtsd.ac.uk::d47432b1-b0c6-4038-b9ba-057154c6d67f" providerId="AD" clId="Web-{55C44340-E39F-4946-BABF-F268C51B364C}" dt="2020-10-01T10:52:06.834" v="15"/>
        <pc:sldMkLst>
          <pc:docMk/>
          <pc:sldMk cId="2301397540" sldId="353"/>
        </pc:sldMkLst>
      </pc:sldChg>
      <pc:sldChg chg="addCm">
        <pc:chgData name="Julie Evans" userId="S::julie.evans@uwtsd.ac.uk::d47432b1-b0c6-4038-b9ba-057154c6d67f" providerId="AD" clId="Web-{55C44340-E39F-4946-BABF-F268C51B364C}" dt="2020-10-01T10:52:46.882" v="16"/>
        <pc:sldMkLst>
          <pc:docMk/>
          <pc:sldMk cId="2640882552" sldId="354"/>
        </pc:sldMkLst>
      </pc:sldChg>
      <pc:sldChg chg="modSp addCm">
        <pc:chgData name="Julie Evans" userId="S::julie.evans@uwtsd.ac.uk::d47432b1-b0c6-4038-b9ba-057154c6d67f" providerId="AD" clId="Web-{55C44340-E39F-4946-BABF-F268C51B364C}" dt="2020-10-01T10:54:04.462" v="22" actId="20577"/>
        <pc:sldMkLst>
          <pc:docMk/>
          <pc:sldMk cId="1332217395" sldId="355"/>
        </pc:sldMkLst>
        <pc:spChg chg="mod">
          <ac:chgData name="Julie Evans" userId="S::julie.evans@uwtsd.ac.uk::d47432b1-b0c6-4038-b9ba-057154c6d67f" providerId="AD" clId="Web-{55C44340-E39F-4946-BABF-F268C51B364C}" dt="2020-10-01T10:54:04.462" v="22" actId="20577"/>
          <ac:spMkLst>
            <pc:docMk/>
            <pc:sldMk cId="1332217395" sldId="355"/>
            <ac:spMk id="3" creationId="{00000000-0000-0000-0000-000000000000}"/>
          </ac:spMkLst>
        </pc:spChg>
      </pc:sldChg>
      <pc:sldChg chg="modSp">
        <pc:chgData name="Julie Evans" userId="S::julie.evans@uwtsd.ac.uk::d47432b1-b0c6-4038-b9ba-057154c6d67f" providerId="AD" clId="Web-{55C44340-E39F-4946-BABF-F268C51B364C}" dt="2020-10-01T10:42:37.414" v="10" actId="20577"/>
        <pc:sldMkLst>
          <pc:docMk/>
          <pc:sldMk cId="877415865" sldId="356"/>
        </pc:sldMkLst>
        <pc:spChg chg="mod">
          <ac:chgData name="Julie Evans" userId="S::julie.evans@uwtsd.ac.uk::d47432b1-b0c6-4038-b9ba-057154c6d67f" providerId="AD" clId="Web-{55C44340-E39F-4946-BABF-F268C51B364C}" dt="2020-10-01T10:42:37.414" v="10" actId="20577"/>
          <ac:spMkLst>
            <pc:docMk/>
            <pc:sldMk cId="877415865" sldId="356"/>
            <ac:spMk id="3" creationId="{00000000-0000-0000-0000-000000000000}"/>
          </ac:spMkLst>
        </pc:spChg>
      </pc:sldChg>
      <pc:sldChg chg="addCm">
        <pc:chgData name="Julie Evans" userId="S::julie.evans@uwtsd.ac.uk::d47432b1-b0c6-4038-b9ba-057154c6d67f" providerId="AD" clId="Web-{55C44340-E39F-4946-BABF-F268C51B364C}" dt="2020-10-01T10:50:22.128" v="14"/>
        <pc:sldMkLst>
          <pc:docMk/>
          <pc:sldMk cId="2598739469" sldId="357"/>
        </pc:sldMkLst>
      </pc:sldChg>
      <pc:sldChg chg="modSp">
        <pc:chgData name="Julie Evans" userId="S::julie.evans@uwtsd.ac.uk::d47432b1-b0c6-4038-b9ba-057154c6d67f" providerId="AD" clId="Web-{55C44340-E39F-4946-BABF-F268C51B364C}" dt="2020-10-01T10:38:39.565" v="6" actId="20577"/>
        <pc:sldMkLst>
          <pc:docMk/>
          <pc:sldMk cId="492395648" sldId="358"/>
        </pc:sldMkLst>
        <pc:spChg chg="mod">
          <ac:chgData name="Julie Evans" userId="S::julie.evans@uwtsd.ac.uk::d47432b1-b0c6-4038-b9ba-057154c6d67f" providerId="AD" clId="Web-{55C44340-E39F-4946-BABF-F268C51B364C}" dt="2020-10-01T10:38:39.565" v="6" actId="20577"/>
          <ac:spMkLst>
            <pc:docMk/>
            <pc:sldMk cId="492395648" sldId="358"/>
            <ac:spMk id="7" creationId="{D0360ADC-3E87-7F40-A3CF-0499A8F68928}"/>
          </ac:spMkLst>
        </pc:spChg>
      </pc:sldChg>
      <pc:sldChg chg="addCm">
        <pc:chgData name="Julie Evans" userId="S::julie.evans@uwtsd.ac.uk::d47432b1-b0c6-4038-b9ba-057154c6d67f" providerId="AD" clId="Web-{55C44340-E39F-4946-BABF-F268C51B364C}" dt="2020-10-01T10:40:14.786" v="7"/>
        <pc:sldMkLst>
          <pc:docMk/>
          <pc:sldMk cId="176738825" sldId="359"/>
        </pc:sldMkLst>
      </pc:sldChg>
    </pc:docChg>
  </pc:docChgLst>
  <pc:docChgLst>
    <pc:chgData name="Ifan Williams" userId="24941412-6a59-4984-a79e-a737f73a20c6" providerId="ADAL" clId="{080C1C9C-9F2F-48E3-B10D-9BA20BD29C30}"/>
    <pc:docChg chg="custSel addSld modSld addMainMaster">
      <pc:chgData name="Ifan Williams" userId="24941412-6a59-4984-a79e-a737f73a20c6" providerId="ADAL" clId="{080C1C9C-9F2F-48E3-B10D-9BA20BD29C30}" dt="2022-08-22T13:29:10.280" v="406" actId="207"/>
      <pc:docMkLst>
        <pc:docMk/>
      </pc:docMkLst>
      <pc:sldChg chg="modSp mod">
        <pc:chgData name="Ifan Williams" userId="24941412-6a59-4984-a79e-a737f73a20c6" providerId="ADAL" clId="{080C1C9C-9F2F-48E3-B10D-9BA20BD29C30}" dt="2022-08-22T11:43:19.658" v="8" actId="207"/>
        <pc:sldMkLst>
          <pc:docMk/>
          <pc:sldMk cId="0" sldId="256"/>
        </pc:sldMkLst>
        <pc:spChg chg="mod">
          <ac:chgData name="Ifan Williams" userId="24941412-6a59-4984-a79e-a737f73a20c6" providerId="ADAL" clId="{080C1C9C-9F2F-48E3-B10D-9BA20BD29C30}" dt="2022-08-22T11:43:19.658" v="8" actId="207"/>
          <ac:spMkLst>
            <pc:docMk/>
            <pc:sldMk cId="0" sldId="256"/>
            <ac:spMk id="2053" creationId="{00000000-0000-0000-0000-000000000000}"/>
          </ac:spMkLst>
        </pc:spChg>
      </pc:sldChg>
      <pc:sldChg chg="modSp mod">
        <pc:chgData name="Ifan Williams" userId="24941412-6a59-4984-a79e-a737f73a20c6" providerId="ADAL" clId="{080C1C9C-9F2F-48E3-B10D-9BA20BD29C30}" dt="2022-08-22T11:48:16.097" v="39" actId="207"/>
        <pc:sldMkLst>
          <pc:docMk/>
          <pc:sldMk cId="1807097917" sldId="346"/>
        </pc:sldMkLst>
        <pc:spChg chg="mod">
          <ac:chgData name="Ifan Williams" userId="24941412-6a59-4984-a79e-a737f73a20c6" providerId="ADAL" clId="{080C1C9C-9F2F-48E3-B10D-9BA20BD29C30}" dt="2022-08-22T11:48:16.097" v="39" actId="207"/>
          <ac:spMkLst>
            <pc:docMk/>
            <pc:sldMk cId="1807097917" sldId="346"/>
            <ac:spMk id="7" creationId="{78FDE01E-CE6D-D34D-9188-45969251AF3D}"/>
          </ac:spMkLst>
        </pc:spChg>
      </pc:sldChg>
      <pc:sldChg chg="modSp mod">
        <pc:chgData name="Ifan Williams" userId="24941412-6a59-4984-a79e-a737f73a20c6" providerId="ADAL" clId="{080C1C9C-9F2F-48E3-B10D-9BA20BD29C30}" dt="2022-08-22T12:32:09.942" v="143" actId="207"/>
        <pc:sldMkLst>
          <pc:docMk/>
          <pc:sldMk cId="3159442379" sldId="350"/>
        </pc:sldMkLst>
        <pc:spChg chg="mod">
          <ac:chgData name="Ifan Williams" userId="24941412-6a59-4984-a79e-a737f73a20c6" providerId="ADAL" clId="{080C1C9C-9F2F-48E3-B10D-9BA20BD29C30}" dt="2022-08-22T12:32:09.942" v="143" actId="207"/>
          <ac:spMkLst>
            <pc:docMk/>
            <pc:sldMk cId="3159442379" sldId="350"/>
            <ac:spMk id="18434" creationId="{00000000-0000-0000-0000-000000000000}"/>
          </ac:spMkLst>
        </pc:spChg>
      </pc:sldChg>
      <pc:sldChg chg="modSp mod">
        <pc:chgData name="Ifan Williams" userId="24941412-6a59-4984-a79e-a737f73a20c6" providerId="ADAL" clId="{080C1C9C-9F2F-48E3-B10D-9BA20BD29C30}" dt="2022-08-22T11:49:42.941" v="45" actId="1076"/>
        <pc:sldMkLst>
          <pc:docMk/>
          <pc:sldMk cId="1851543683" sldId="351"/>
        </pc:sldMkLst>
        <pc:spChg chg="mod">
          <ac:chgData name="Ifan Williams" userId="24941412-6a59-4984-a79e-a737f73a20c6" providerId="ADAL" clId="{080C1C9C-9F2F-48E3-B10D-9BA20BD29C30}" dt="2022-08-22T11:49:42.941" v="45" actId="1076"/>
          <ac:spMkLst>
            <pc:docMk/>
            <pc:sldMk cId="1851543683" sldId="351"/>
            <ac:spMk id="2" creationId="{00000000-0000-0000-0000-000000000000}"/>
          </ac:spMkLst>
        </pc:spChg>
      </pc:sldChg>
      <pc:sldChg chg="modSp mod">
        <pc:chgData name="Ifan Williams" userId="24941412-6a59-4984-a79e-a737f73a20c6" providerId="ADAL" clId="{080C1C9C-9F2F-48E3-B10D-9BA20BD29C30}" dt="2022-08-22T12:13:38.627" v="79" actId="1076"/>
        <pc:sldMkLst>
          <pc:docMk/>
          <pc:sldMk cId="736106322" sldId="352"/>
        </pc:sldMkLst>
        <pc:spChg chg="mod">
          <ac:chgData name="Ifan Williams" userId="24941412-6a59-4984-a79e-a737f73a20c6" providerId="ADAL" clId="{080C1C9C-9F2F-48E3-B10D-9BA20BD29C30}" dt="2022-08-22T12:13:15.781" v="76" actId="207"/>
          <ac:spMkLst>
            <pc:docMk/>
            <pc:sldMk cId="736106322" sldId="352"/>
            <ac:spMk id="2" creationId="{00000000-0000-0000-0000-000000000000}"/>
          </ac:spMkLst>
        </pc:spChg>
        <pc:spChg chg="mod">
          <ac:chgData name="Ifan Williams" userId="24941412-6a59-4984-a79e-a737f73a20c6" providerId="ADAL" clId="{080C1C9C-9F2F-48E3-B10D-9BA20BD29C30}" dt="2022-08-22T12:13:38.627" v="79" actId="1076"/>
          <ac:spMkLst>
            <pc:docMk/>
            <pc:sldMk cId="736106322" sldId="352"/>
            <ac:spMk id="3" creationId="{00000000-0000-0000-0000-000000000000}"/>
          </ac:spMkLst>
        </pc:spChg>
      </pc:sldChg>
      <pc:sldChg chg="modSp mod">
        <pc:chgData name="Ifan Williams" userId="24941412-6a59-4984-a79e-a737f73a20c6" providerId="ADAL" clId="{080C1C9C-9F2F-48E3-B10D-9BA20BD29C30}" dt="2022-08-22T12:27:44.752" v="117" actId="14100"/>
        <pc:sldMkLst>
          <pc:docMk/>
          <pc:sldMk cId="2301397540" sldId="353"/>
        </pc:sldMkLst>
        <pc:spChg chg="mod">
          <ac:chgData name="Ifan Williams" userId="24941412-6a59-4984-a79e-a737f73a20c6" providerId="ADAL" clId="{080C1C9C-9F2F-48E3-B10D-9BA20BD29C30}" dt="2022-08-22T12:27:30.318" v="115" actId="207"/>
          <ac:spMkLst>
            <pc:docMk/>
            <pc:sldMk cId="2301397540" sldId="353"/>
            <ac:spMk id="2" creationId="{00000000-0000-0000-0000-000000000000}"/>
          </ac:spMkLst>
        </pc:spChg>
        <pc:picChg chg="mod">
          <ac:chgData name="Ifan Williams" userId="24941412-6a59-4984-a79e-a737f73a20c6" providerId="ADAL" clId="{080C1C9C-9F2F-48E3-B10D-9BA20BD29C30}" dt="2022-08-22T12:27:44.752" v="117" actId="14100"/>
          <ac:picMkLst>
            <pc:docMk/>
            <pc:sldMk cId="2301397540" sldId="353"/>
            <ac:picMk id="6" creationId="{D0BC6661-8A86-1C45-8ABD-F4B5E60BDE7F}"/>
          </ac:picMkLst>
        </pc:picChg>
        <pc:picChg chg="mod">
          <ac:chgData name="Ifan Williams" userId="24941412-6a59-4984-a79e-a737f73a20c6" providerId="ADAL" clId="{080C1C9C-9F2F-48E3-B10D-9BA20BD29C30}" dt="2022-08-22T12:27:41.008" v="116" actId="1076"/>
          <ac:picMkLst>
            <pc:docMk/>
            <pc:sldMk cId="2301397540" sldId="353"/>
            <ac:picMk id="8" creationId="{EEC59F0F-5DA7-4A4C-B32E-C9A9BF8CACD9}"/>
          </ac:picMkLst>
        </pc:picChg>
      </pc:sldChg>
      <pc:sldChg chg="modSp mod">
        <pc:chgData name="Ifan Williams" userId="24941412-6a59-4984-a79e-a737f73a20c6" providerId="ADAL" clId="{080C1C9C-9F2F-48E3-B10D-9BA20BD29C30}" dt="2022-08-22T12:30:25.200" v="135" actId="207"/>
        <pc:sldMkLst>
          <pc:docMk/>
          <pc:sldMk cId="2640882552" sldId="354"/>
        </pc:sldMkLst>
        <pc:spChg chg="mod">
          <ac:chgData name="Ifan Williams" userId="24941412-6a59-4984-a79e-a737f73a20c6" providerId="ADAL" clId="{080C1C9C-9F2F-48E3-B10D-9BA20BD29C30}" dt="2022-08-22T12:30:25.200" v="135" actId="207"/>
          <ac:spMkLst>
            <pc:docMk/>
            <pc:sldMk cId="2640882552" sldId="354"/>
            <ac:spMk id="3" creationId="{00000000-0000-0000-0000-000000000000}"/>
          </ac:spMkLst>
        </pc:spChg>
      </pc:sldChg>
      <pc:sldChg chg="modSp mod">
        <pc:chgData name="Ifan Williams" userId="24941412-6a59-4984-a79e-a737f73a20c6" providerId="ADAL" clId="{080C1C9C-9F2F-48E3-B10D-9BA20BD29C30}" dt="2022-08-22T12:31:30.703" v="141" actId="207"/>
        <pc:sldMkLst>
          <pc:docMk/>
          <pc:sldMk cId="1332217395" sldId="355"/>
        </pc:sldMkLst>
        <pc:spChg chg="mod">
          <ac:chgData name="Ifan Williams" userId="24941412-6a59-4984-a79e-a737f73a20c6" providerId="ADAL" clId="{080C1C9C-9F2F-48E3-B10D-9BA20BD29C30}" dt="2022-08-22T12:31:30.703" v="141" actId="207"/>
          <ac:spMkLst>
            <pc:docMk/>
            <pc:sldMk cId="1332217395" sldId="355"/>
            <ac:spMk id="3" creationId="{00000000-0000-0000-0000-000000000000}"/>
          </ac:spMkLst>
        </pc:spChg>
      </pc:sldChg>
      <pc:sldChg chg="modSp mod">
        <pc:chgData name="Ifan Williams" userId="24941412-6a59-4984-a79e-a737f73a20c6" providerId="ADAL" clId="{080C1C9C-9F2F-48E3-B10D-9BA20BD29C30}" dt="2022-08-22T12:15:31.657" v="88" actId="1076"/>
        <pc:sldMkLst>
          <pc:docMk/>
          <pc:sldMk cId="2598739469" sldId="357"/>
        </pc:sldMkLst>
        <pc:spChg chg="mod">
          <ac:chgData name="Ifan Williams" userId="24941412-6a59-4984-a79e-a737f73a20c6" providerId="ADAL" clId="{080C1C9C-9F2F-48E3-B10D-9BA20BD29C30}" dt="2022-08-22T12:15:25.210" v="87" actId="20577"/>
          <ac:spMkLst>
            <pc:docMk/>
            <pc:sldMk cId="2598739469" sldId="357"/>
            <ac:spMk id="2" creationId="{00000000-0000-0000-0000-000000000000}"/>
          </ac:spMkLst>
        </pc:spChg>
        <pc:spChg chg="mod">
          <ac:chgData name="Ifan Williams" userId="24941412-6a59-4984-a79e-a737f73a20c6" providerId="ADAL" clId="{080C1C9C-9F2F-48E3-B10D-9BA20BD29C30}" dt="2022-08-22T12:15:31.657" v="88" actId="1076"/>
          <ac:spMkLst>
            <pc:docMk/>
            <pc:sldMk cId="2598739469" sldId="357"/>
            <ac:spMk id="3" creationId="{00000000-0000-0000-0000-000000000000}"/>
          </ac:spMkLst>
        </pc:spChg>
      </pc:sldChg>
      <pc:sldChg chg="modSp mod">
        <pc:chgData name="Ifan Williams" userId="24941412-6a59-4984-a79e-a737f73a20c6" providerId="ADAL" clId="{080C1C9C-9F2F-48E3-B10D-9BA20BD29C30}" dt="2022-08-22T11:54:19.212" v="60" actId="1076"/>
        <pc:sldMkLst>
          <pc:docMk/>
          <pc:sldMk cId="492395648" sldId="358"/>
        </pc:sldMkLst>
        <pc:spChg chg="mod">
          <ac:chgData name="Ifan Williams" userId="24941412-6a59-4984-a79e-a737f73a20c6" providerId="ADAL" clId="{080C1C9C-9F2F-48E3-B10D-9BA20BD29C30}" dt="2022-08-22T11:51:49.252" v="58" actId="207"/>
          <ac:spMkLst>
            <pc:docMk/>
            <pc:sldMk cId="492395648" sldId="358"/>
            <ac:spMk id="3" creationId="{00000000-0000-0000-0000-000000000000}"/>
          </ac:spMkLst>
        </pc:spChg>
        <pc:picChg chg="mod">
          <ac:chgData name="Ifan Williams" userId="24941412-6a59-4984-a79e-a737f73a20c6" providerId="ADAL" clId="{080C1C9C-9F2F-48E3-B10D-9BA20BD29C30}" dt="2022-08-22T11:54:19.212" v="60" actId="1076"/>
          <ac:picMkLst>
            <pc:docMk/>
            <pc:sldMk cId="492395648" sldId="358"/>
            <ac:picMk id="6" creationId="{0B494BA4-DE17-8548-8210-2C95D88A3BDA}"/>
          </ac:picMkLst>
        </pc:picChg>
      </pc:sldChg>
      <pc:sldChg chg="modSp mod">
        <pc:chgData name="Ifan Williams" userId="24941412-6a59-4984-a79e-a737f73a20c6" providerId="ADAL" clId="{080C1C9C-9F2F-48E3-B10D-9BA20BD29C30}" dt="2022-08-22T12:09:31.908" v="66" actId="207"/>
        <pc:sldMkLst>
          <pc:docMk/>
          <pc:sldMk cId="176738825" sldId="359"/>
        </pc:sldMkLst>
        <pc:spChg chg="mod">
          <ac:chgData name="Ifan Williams" userId="24941412-6a59-4984-a79e-a737f73a20c6" providerId="ADAL" clId="{080C1C9C-9F2F-48E3-B10D-9BA20BD29C30}" dt="2022-08-22T12:09:31.908" v="66" actId="207"/>
          <ac:spMkLst>
            <pc:docMk/>
            <pc:sldMk cId="176738825" sldId="359"/>
            <ac:spMk id="2" creationId="{00000000-0000-0000-0000-000000000000}"/>
          </ac:spMkLst>
        </pc:spChg>
        <pc:spChg chg="mod">
          <ac:chgData name="Ifan Williams" userId="24941412-6a59-4984-a79e-a737f73a20c6" providerId="ADAL" clId="{080C1C9C-9F2F-48E3-B10D-9BA20BD29C30}" dt="2022-08-22T12:09:14.027" v="65" actId="1076"/>
          <ac:spMkLst>
            <pc:docMk/>
            <pc:sldMk cId="176738825" sldId="359"/>
            <ac:spMk id="3" creationId="{00000000-0000-0000-0000-000000000000}"/>
          </ac:spMkLst>
        </pc:spChg>
      </pc:sldChg>
      <pc:sldChg chg="modSp mod">
        <pc:chgData name="Ifan Williams" userId="24941412-6a59-4984-a79e-a737f73a20c6" providerId="ADAL" clId="{080C1C9C-9F2F-48E3-B10D-9BA20BD29C30}" dt="2022-08-22T12:10:51.763" v="70" actId="207"/>
        <pc:sldMkLst>
          <pc:docMk/>
          <pc:sldMk cId="2538539721" sldId="360"/>
        </pc:sldMkLst>
        <pc:spChg chg="mod">
          <ac:chgData name="Ifan Williams" userId="24941412-6a59-4984-a79e-a737f73a20c6" providerId="ADAL" clId="{080C1C9C-9F2F-48E3-B10D-9BA20BD29C30}" dt="2022-08-22T12:10:51.763" v="70" actId="207"/>
          <ac:spMkLst>
            <pc:docMk/>
            <pc:sldMk cId="2538539721" sldId="360"/>
            <ac:spMk id="5" creationId="{CD5F808E-C5B4-6D46-A9F2-C2F9D6DA5BD3}"/>
          </ac:spMkLst>
        </pc:spChg>
      </pc:sldChg>
      <pc:sldChg chg="modSp mod">
        <pc:chgData name="Ifan Williams" userId="24941412-6a59-4984-a79e-a737f73a20c6" providerId="ADAL" clId="{080C1C9C-9F2F-48E3-B10D-9BA20BD29C30}" dt="2022-08-22T12:19:37.779" v="109" actId="207"/>
        <pc:sldMkLst>
          <pc:docMk/>
          <pc:sldMk cId="535722366" sldId="361"/>
        </pc:sldMkLst>
        <pc:spChg chg="mod">
          <ac:chgData name="Ifan Williams" userId="24941412-6a59-4984-a79e-a737f73a20c6" providerId="ADAL" clId="{080C1C9C-9F2F-48E3-B10D-9BA20BD29C30}" dt="2022-08-22T12:19:37.779" v="109" actId="207"/>
          <ac:spMkLst>
            <pc:docMk/>
            <pc:sldMk cId="535722366" sldId="361"/>
            <ac:spMk id="8" creationId="{DEC1BA6D-8E1D-374A-8678-ACFFB50FC3ED}"/>
          </ac:spMkLst>
        </pc:spChg>
      </pc:sldChg>
      <pc:sldChg chg="modSp add mod">
        <pc:chgData name="Ifan Williams" userId="24941412-6a59-4984-a79e-a737f73a20c6" providerId="ADAL" clId="{080C1C9C-9F2F-48E3-B10D-9BA20BD29C30}" dt="2022-08-22T12:32:45.266" v="148" actId="207"/>
        <pc:sldMkLst>
          <pc:docMk/>
          <pc:sldMk cId="4074203068" sldId="362"/>
        </pc:sldMkLst>
        <pc:spChg chg="mod">
          <ac:chgData name="Ifan Williams" userId="24941412-6a59-4984-a79e-a737f73a20c6" providerId="ADAL" clId="{080C1C9C-9F2F-48E3-B10D-9BA20BD29C30}" dt="2022-08-22T12:32:45.266" v="148" actId="207"/>
          <ac:spMkLst>
            <pc:docMk/>
            <pc:sldMk cId="4074203068" sldId="362"/>
            <ac:spMk id="2053" creationId="{00000000-0000-0000-0000-000000000000}"/>
          </ac:spMkLst>
        </pc:spChg>
      </pc:sldChg>
      <pc:sldChg chg="modSp add mod">
        <pc:chgData name="Ifan Williams" userId="24941412-6a59-4984-a79e-a737f73a20c6" providerId="ADAL" clId="{080C1C9C-9F2F-48E3-B10D-9BA20BD29C30}" dt="2022-08-22T12:41:11.588" v="175" actId="207"/>
        <pc:sldMkLst>
          <pc:docMk/>
          <pc:sldMk cId="2197054914" sldId="363"/>
        </pc:sldMkLst>
        <pc:spChg chg="mod">
          <ac:chgData name="Ifan Williams" userId="24941412-6a59-4984-a79e-a737f73a20c6" providerId="ADAL" clId="{080C1C9C-9F2F-48E3-B10D-9BA20BD29C30}" dt="2022-08-22T12:33:42.417" v="153" actId="207"/>
          <ac:spMkLst>
            <pc:docMk/>
            <pc:sldMk cId="2197054914" sldId="363"/>
            <ac:spMk id="2" creationId="{00000000-0000-0000-0000-000000000000}"/>
          </ac:spMkLst>
        </pc:spChg>
        <pc:spChg chg="mod">
          <ac:chgData name="Ifan Williams" userId="24941412-6a59-4984-a79e-a737f73a20c6" providerId="ADAL" clId="{080C1C9C-9F2F-48E3-B10D-9BA20BD29C30}" dt="2022-08-22T12:38:56.157" v="163" actId="1076"/>
          <ac:spMkLst>
            <pc:docMk/>
            <pc:sldMk cId="2197054914" sldId="363"/>
            <ac:spMk id="3" creationId="{00000000-0000-0000-0000-000000000000}"/>
          </ac:spMkLst>
        </pc:spChg>
        <pc:spChg chg="mod">
          <ac:chgData name="Ifan Williams" userId="24941412-6a59-4984-a79e-a737f73a20c6" providerId="ADAL" clId="{080C1C9C-9F2F-48E3-B10D-9BA20BD29C30}" dt="2022-08-22T12:41:11.588" v="175" actId="207"/>
          <ac:spMkLst>
            <pc:docMk/>
            <pc:sldMk cId="2197054914" sldId="363"/>
            <ac:spMk id="7" creationId="{05B7A005-EBC8-43BC-BB72-FC96971CBA63}"/>
          </ac:spMkLst>
        </pc:spChg>
        <pc:picChg chg="mod">
          <ac:chgData name="Ifan Williams" userId="24941412-6a59-4984-a79e-a737f73a20c6" providerId="ADAL" clId="{080C1C9C-9F2F-48E3-B10D-9BA20BD29C30}" dt="2022-08-22T12:38:51.366" v="162" actId="1076"/>
          <ac:picMkLst>
            <pc:docMk/>
            <pc:sldMk cId="2197054914" sldId="363"/>
            <ac:picMk id="5" creationId="{01F39A9C-12E5-499F-8FAC-88D1316C47A2}"/>
          </ac:picMkLst>
        </pc:picChg>
      </pc:sldChg>
      <pc:sldChg chg="modSp add mod">
        <pc:chgData name="Ifan Williams" userId="24941412-6a59-4984-a79e-a737f73a20c6" providerId="ADAL" clId="{080C1C9C-9F2F-48E3-B10D-9BA20BD29C30}" dt="2022-08-22T12:42:51.698" v="194" actId="207"/>
        <pc:sldMkLst>
          <pc:docMk/>
          <pc:sldMk cId="1738523456" sldId="364"/>
        </pc:sldMkLst>
        <pc:spChg chg="mod">
          <ac:chgData name="Ifan Williams" userId="24941412-6a59-4984-a79e-a737f73a20c6" providerId="ADAL" clId="{080C1C9C-9F2F-48E3-B10D-9BA20BD29C30}" dt="2022-08-22T12:42:51.698" v="194" actId="207"/>
          <ac:spMkLst>
            <pc:docMk/>
            <pc:sldMk cId="1738523456" sldId="364"/>
            <ac:spMk id="6" creationId="{6AAD0A75-29B1-DA4C-B325-EE7B945B561D}"/>
          </ac:spMkLst>
        </pc:spChg>
        <pc:picChg chg="mod">
          <ac:chgData name="Ifan Williams" userId="24941412-6a59-4984-a79e-a737f73a20c6" providerId="ADAL" clId="{080C1C9C-9F2F-48E3-B10D-9BA20BD29C30}" dt="2022-08-22T12:42:08.533" v="184" actId="14100"/>
          <ac:picMkLst>
            <pc:docMk/>
            <pc:sldMk cId="1738523456" sldId="364"/>
            <ac:picMk id="5" creationId="{C999E8B7-7108-495B-A7D1-48D2EEAE7BE2}"/>
          </ac:picMkLst>
        </pc:picChg>
      </pc:sldChg>
      <pc:sldChg chg="modSp add mod">
        <pc:chgData name="Ifan Williams" userId="24941412-6a59-4984-a79e-a737f73a20c6" providerId="ADAL" clId="{080C1C9C-9F2F-48E3-B10D-9BA20BD29C30}" dt="2022-08-22T12:45:05.355" v="197"/>
        <pc:sldMkLst>
          <pc:docMk/>
          <pc:sldMk cId="1178358006" sldId="365"/>
        </pc:sldMkLst>
        <pc:spChg chg="mod">
          <ac:chgData name="Ifan Williams" userId="24941412-6a59-4984-a79e-a737f73a20c6" providerId="ADAL" clId="{080C1C9C-9F2F-48E3-B10D-9BA20BD29C30}" dt="2022-08-22T12:45:05.355" v="197"/>
          <ac:spMkLst>
            <pc:docMk/>
            <pc:sldMk cId="1178358006" sldId="365"/>
            <ac:spMk id="2" creationId="{00000000-0000-0000-0000-000000000000}"/>
          </ac:spMkLst>
        </pc:spChg>
      </pc:sldChg>
      <pc:sldChg chg="modSp add mod">
        <pc:chgData name="Ifan Williams" userId="24941412-6a59-4984-a79e-a737f73a20c6" providerId="ADAL" clId="{080C1C9C-9F2F-48E3-B10D-9BA20BD29C30}" dt="2022-08-22T12:47:50.884" v="224" actId="207"/>
        <pc:sldMkLst>
          <pc:docMk/>
          <pc:sldMk cId="3763638249" sldId="366"/>
        </pc:sldMkLst>
        <pc:spChg chg="mod">
          <ac:chgData name="Ifan Williams" userId="24941412-6a59-4984-a79e-a737f73a20c6" providerId="ADAL" clId="{080C1C9C-9F2F-48E3-B10D-9BA20BD29C30}" dt="2022-08-22T12:47:50.884" v="224" actId="207"/>
          <ac:spMkLst>
            <pc:docMk/>
            <pc:sldMk cId="3763638249" sldId="366"/>
            <ac:spMk id="12" creationId="{6275F3B9-F5C2-1047-A06E-8C24896E03A3}"/>
          </ac:spMkLst>
        </pc:spChg>
      </pc:sldChg>
      <pc:sldChg chg="modSp add mod">
        <pc:chgData name="Ifan Williams" userId="24941412-6a59-4984-a79e-a737f73a20c6" providerId="ADAL" clId="{080C1C9C-9F2F-48E3-B10D-9BA20BD29C30}" dt="2022-08-22T12:49:48.955" v="247" actId="207"/>
        <pc:sldMkLst>
          <pc:docMk/>
          <pc:sldMk cId="179119127" sldId="367"/>
        </pc:sldMkLst>
        <pc:spChg chg="mod">
          <ac:chgData name="Ifan Williams" userId="24941412-6a59-4984-a79e-a737f73a20c6" providerId="ADAL" clId="{080C1C9C-9F2F-48E3-B10D-9BA20BD29C30}" dt="2022-08-22T12:49:48.955" v="247" actId="207"/>
          <ac:spMkLst>
            <pc:docMk/>
            <pc:sldMk cId="179119127" sldId="367"/>
            <ac:spMk id="10" creationId="{8901A9BC-0BF0-9042-903B-D34EFCF51C94}"/>
          </ac:spMkLst>
        </pc:spChg>
      </pc:sldChg>
      <pc:sldChg chg="modSp add mod">
        <pc:chgData name="Ifan Williams" userId="24941412-6a59-4984-a79e-a737f73a20c6" providerId="ADAL" clId="{080C1C9C-9F2F-48E3-B10D-9BA20BD29C30}" dt="2022-08-22T12:54:22.850" v="262" actId="1076"/>
        <pc:sldMkLst>
          <pc:docMk/>
          <pc:sldMk cId="3868706664" sldId="368"/>
        </pc:sldMkLst>
        <pc:spChg chg="mod">
          <ac:chgData name="Ifan Williams" userId="24941412-6a59-4984-a79e-a737f73a20c6" providerId="ADAL" clId="{080C1C9C-9F2F-48E3-B10D-9BA20BD29C30}" dt="2022-08-22T12:54:09.673" v="259"/>
          <ac:spMkLst>
            <pc:docMk/>
            <pc:sldMk cId="3868706664" sldId="368"/>
            <ac:spMk id="2" creationId="{00000000-0000-0000-0000-000000000000}"/>
          </ac:spMkLst>
        </pc:spChg>
        <pc:spChg chg="mod">
          <ac:chgData name="Ifan Williams" userId="24941412-6a59-4984-a79e-a737f73a20c6" providerId="ADAL" clId="{080C1C9C-9F2F-48E3-B10D-9BA20BD29C30}" dt="2022-08-22T12:54:22.850" v="262" actId="1076"/>
          <ac:spMkLst>
            <pc:docMk/>
            <pc:sldMk cId="3868706664" sldId="368"/>
            <ac:spMk id="3" creationId="{00000000-0000-0000-0000-000000000000}"/>
          </ac:spMkLst>
        </pc:spChg>
        <pc:spChg chg="mod">
          <ac:chgData name="Ifan Williams" userId="24941412-6a59-4984-a79e-a737f73a20c6" providerId="ADAL" clId="{080C1C9C-9F2F-48E3-B10D-9BA20BD29C30}" dt="2022-08-22T12:54:20.322" v="261" actId="1076"/>
          <ac:spMkLst>
            <pc:docMk/>
            <pc:sldMk cId="3868706664" sldId="368"/>
            <ac:spMk id="5" creationId="{C8C6F384-2E9A-A14C-B36A-F58974BF4F77}"/>
          </ac:spMkLst>
        </pc:spChg>
        <pc:spChg chg="mod">
          <ac:chgData name="Ifan Williams" userId="24941412-6a59-4984-a79e-a737f73a20c6" providerId="ADAL" clId="{080C1C9C-9F2F-48E3-B10D-9BA20BD29C30}" dt="2022-08-22T12:54:01.753" v="255" actId="207"/>
          <ac:spMkLst>
            <pc:docMk/>
            <pc:sldMk cId="3868706664" sldId="368"/>
            <ac:spMk id="12" creationId="{10381ED2-E905-42A7-A110-F90342DEEB8F}"/>
          </ac:spMkLst>
        </pc:spChg>
      </pc:sldChg>
      <pc:sldChg chg="modSp add mod">
        <pc:chgData name="Ifan Williams" userId="24941412-6a59-4984-a79e-a737f73a20c6" providerId="ADAL" clId="{080C1C9C-9F2F-48E3-B10D-9BA20BD29C30}" dt="2022-08-22T12:56:21.777" v="269" actId="207"/>
        <pc:sldMkLst>
          <pc:docMk/>
          <pc:sldMk cId="3284982686" sldId="369"/>
        </pc:sldMkLst>
        <pc:spChg chg="mod">
          <ac:chgData name="Ifan Williams" userId="24941412-6a59-4984-a79e-a737f73a20c6" providerId="ADAL" clId="{080C1C9C-9F2F-48E3-B10D-9BA20BD29C30}" dt="2022-08-22T12:56:21.777" v="269" actId="207"/>
          <ac:spMkLst>
            <pc:docMk/>
            <pc:sldMk cId="3284982686" sldId="369"/>
            <ac:spMk id="7" creationId="{E39101D4-9DEA-3144-8C49-8A26C1A0D4A7}"/>
          </ac:spMkLst>
        </pc:spChg>
      </pc:sldChg>
      <pc:sldChg chg="modSp add mod">
        <pc:chgData name="Ifan Williams" userId="24941412-6a59-4984-a79e-a737f73a20c6" providerId="ADAL" clId="{080C1C9C-9F2F-48E3-B10D-9BA20BD29C30}" dt="2022-08-22T12:56:57.161" v="271" actId="207"/>
        <pc:sldMkLst>
          <pc:docMk/>
          <pc:sldMk cId="949837771" sldId="370"/>
        </pc:sldMkLst>
        <pc:spChg chg="mod">
          <ac:chgData name="Ifan Williams" userId="24941412-6a59-4984-a79e-a737f73a20c6" providerId="ADAL" clId="{080C1C9C-9F2F-48E3-B10D-9BA20BD29C30}" dt="2022-08-22T12:56:57.161" v="271" actId="207"/>
          <ac:spMkLst>
            <pc:docMk/>
            <pc:sldMk cId="949837771" sldId="370"/>
            <ac:spMk id="18434" creationId="{00000000-0000-0000-0000-000000000000}"/>
          </ac:spMkLst>
        </pc:spChg>
      </pc:sldChg>
      <pc:sldChg chg="modSp add mod">
        <pc:chgData name="Ifan Williams" userId="24941412-6a59-4984-a79e-a737f73a20c6" providerId="ADAL" clId="{080C1C9C-9F2F-48E3-B10D-9BA20BD29C30}" dt="2022-08-22T12:57:36.378" v="277" actId="20577"/>
        <pc:sldMkLst>
          <pc:docMk/>
          <pc:sldMk cId="3978253091" sldId="371"/>
        </pc:sldMkLst>
        <pc:spChg chg="mod">
          <ac:chgData name="Ifan Williams" userId="24941412-6a59-4984-a79e-a737f73a20c6" providerId="ADAL" clId="{080C1C9C-9F2F-48E3-B10D-9BA20BD29C30}" dt="2022-08-22T12:57:36.378" v="277" actId="20577"/>
          <ac:spMkLst>
            <pc:docMk/>
            <pc:sldMk cId="3978253091" sldId="371"/>
            <ac:spMk id="2053" creationId="{00000000-0000-0000-0000-000000000000}"/>
          </ac:spMkLst>
        </pc:spChg>
      </pc:sldChg>
      <pc:sldChg chg="modSp add mod">
        <pc:chgData name="Ifan Williams" userId="24941412-6a59-4984-a79e-a737f73a20c6" providerId="ADAL" clId="{080C1C9C-9F2F-48E3-B10D-9BA20BD29C30}" dt="2022-08-22T13:00:06.057" v="293" actId="207"/>
        <pc:sldMkLst>
          <pc:docMk/>
          <pc:sldMk cId="2838445215" sldId="372"/>
        </pc:sldMkLst>
        <pc:spChg chg="mod">
          <ac:chgData name="Ifan Williams" userId="24941412-6a59-4984-a79e-a737f73a20c6" providerId="ADAL" clId="{080C1C9C-9F2F-48E3-B10D-9BA20BD29C30}" dt="2022-08-22T13:00:06.057" v="293" actId="207"/>
          <ac:spMkLst>
            <pc:docMk/>
            <pc:sldMk cId="2838445215" sldId="372"/>
            <ac:spMk id="17" creationId="{67DB4E2A-7608-D043-A5A9-B2C8175E8401}"/>
          </ac:spMkLst>
        </pc:spChg>
      </pc:sldChg>
      <pc:sldChg chg="modSp add mod">
        <pc:chgData name="Ifan Williams" userId="24941412-6a59-4984-a79e-a737f73a20c6" providerId="ADAL" clId="{080C1C9C-9F2F-48E3-B10D-9BA20BD29C30}" dt="2022-08-22T13:01:23.864" v="303" actId="207"/>
        <pc:sldMkLst>
          <pc:docMk/>
          <pc:sldMk cId="3764955166" sldId="373"/>
        </pc:sldMkLst>
        <pc:spChg chg="mod">
          <ac:chgData name="Ifan Williams" userId="24941412-6a59-4984-a79e-a737f73a20c6" providerId="ADAL" clId="{080C1C9C-9F2F-48E3-B10D-9BA20BD29C30}" dt="2022-08-22T13:01:23.864" v="303" actId="207"/>
          <ac:spMkLst>
            <pc:docMk/>
            <pc:sldMk cId="3764955166" sldId="373"/>
            <ac:spMk id="2" creationId="{00000000-0000-0000-0000-000000000000}"/>
          </ac:spMkLst>
        </pc:spChg>
        <pc:spChg chg="mod">
          <ac:chgData name="Ifan Williams" userId="24941412-6a59-4984-a79e-a737f73a20c6" providerId="ADAL" clId="{080C1C9C-9F2F-48E3-B10D-9BA20BD29C30}" dt="2022-08-22T13:01:15.040" v="301" actId="1076"/>
          <ac:spMkLst>
            <pc:docMk/>
            <pc:sldMk cId="3764955166" sldId="373"/>
            <ac:spMk id="3" creationId="{00000000-0000-0000-0000-000000000000}"/>
          </ac:spMkLst>
        </pc:spChg>
        <pc:spChg chg="mod">
          <ac:chgData name="Ifan Williams" userId="24941412-6a59-4984-a79e-a737f73a20c6" providerId="ADAL" clId="{080C1C9C-9F2F-48E3-B10D-9BA20BD29C30}" dt="2022-08-22T13:01:18.304" v="302" actId="1076"/>
          <ac:spMkLst>
            <pc:docMk/>
            <pc:sldMk cId="3764955166" sldId="373"/>
            <ac:spMk id="10" creationId="{F4F50B9E-6124-4D65-A484-D40EED499661}"/>
          </ac:spMkLst>
        </pc:spChg>
        <pc:picChg chg="mod">
          <ac:chgData name="Ifan Williams" userId="24941412-6a59-4984-a79e-a737f73a20c6" providerId="ADAL" clId="{080C1C9C-9F2F-48E3-B10D-9BA20BD29C30}" dt="2022-08-22T13:01:06.273" v="300" actId="1076"/>
          <ac:picMkLst>
            <pc:docMk/>
            <pc:sldMk cId="3764955166" sldId="373"/>
            <ac:picMk id="7" creationId="{1A69D9CC-1CE7-4C77-968B-D3B02A13EA8C}"/>
          </ac:picMkLst>
        </pc:picChg>
      </pc:sldChg>
      <pc:sldChg chg="modSp add mod">
        <pc:chgData name="Ifan Williams" userId="24941412-6a59-4984-a79e-a737f73a20c6" providerId="ADAL" clId="{080C1C9C-9F2F-48E3-B10D-9BA20BD29C30}" dt="2022-08-22T13:03:33.893" v="324" actId="207"/>
        <pc:sldMkLst>
          <pc:docMk/>
          <pc:sldMk cId="1630545682" sldId="374"/>
        </pc:sldMkLst>
        <pc:spChg chg="mod">
          <ac:chgData name="Ifan Williams" userId="24941412-6a59-4984-a79e-a737f73a20c6" providerId="ADAL" clId="{080C1C9C-9F2F-48E3-B10D-9BA20BD29C30}" dt="2022-08-22T13:03:33.893" v="324" actId="207"/>
          <ac:spMkLst>
            <pc:docMk/>
            <pc:sldMk cId="1630545682" sldId="374"/>
            <ac:spMk id="3" creationId="{00000000-0000-0000-0000-000000000000}"/>
          </ac:spMkLst>
        </pc:spChg>
        <pc:picChg chg="mod">
          <ac:chgData name="Ifan Williams" userId="24941412-6a59-4984-a79e-a737f73a20c6" providerId="ADAL" clId="{080C1C9C-9F2F-48E3-B10D-9BA20BD29C30}" dt="2022-08-22T13:03:21.064" v="322" actId="14100"/>
          <ac:picMkLst>
            <pc:docMk/>
            <pc:sldMk cId="1630545682" sldId="374"/>
            <ac:picMk id="7" creationId="{B2C73526-EFC7-4FA4-9090-85D0AEE53775}"/>
          </ac:picMkLst>
        </pc:picChg>
      </pc:sldChg>
      <pc:sldChg chg="modSp add mod">
        <pc:chgData name="Ifan Williams" userId="24941412-6a59-4984-a79e-a737f73a20c6" providerId="ADAL" clId="{080C1C9C-9F2F-48E3-B10D-9BA20BD29C30}" dt="2022-08-22T13:04:53.455" v="330" actId="1076"/>
        <pc:sldMkLst>
          <pc:docMk/>
          <pc:sldMk cId="156355976" sldId="375"/>
        </pc:sldMkLst>
        <pc:spChg chg="mod">
          <ac:chgData name="Ifan Williams" userId="24941412-6a59-4984-a79e-a737f73a20c6" providerId="ADAL" clId="{080C1C9C-9F2F-48E3-B10D-9BA20BD29C30}" dt="2022-08-22T13:04:47.030" v="329" actId="207"/>
          <ac:spMkLst>
            <pc:docMk/>
            <pc:sldMk cId="156355976" sldId="375"/>
            <ac:spMk id="2" creationId="{00000000-0000-0000-0000-000000000000}"/>
          </ac:spMkLst>
        </pc:spChg>
        <pc:spChg chg="mod">
          <ac:chgData name="Ifan Williams" userId="24941412-6a59-4984-a79e-a737f73a20c6" providerId="ADAL" clId="{080C1C9C-9F2F-48E3-B10D-9BA20BD29C30}" dt="2022-08-22T13:04:53.455" v="330" actId="1076"/>
          <ac:spMkLst>
            <pc:docMk/>
            <pc:sldMk cId="156355976" sldId="375"/>
            <ac:spMk id="3" creationId="{00000000-0000-0000-0000-000000000000}"/>
          </ac:spMkLst>
        </pc:spChg>
      </pc:sldChg>
      <pc:sldChg chg="modSp add mod">
        <pc:chgData name="Ifan Williams" userId="24941412-6a59-4984-a79e-a737f73a20c6" providerId="ADAL" clId="{080C1C9C-9F2F-48E3-B10D-9BA20BD29C30}" dt="2022-08-22T13:08:31.974" v="339" actId="207"/>
        <pc:sldMkLst>
          <pc:docMk/>
          <pc:sldMk cId="2638912470" sldId="376"/>
        </pc:sldMkLst>
        <pc:spChg chg="mod">
          <ac:chgData name="Ifan Williams" userId="24941412-6a59-4984-a79e-a737f73a20c6" providerId="ADAL" clId="{080C1C9C-9F2F-48E3-B10D-9BA20BD29C30}" dt="2022-08-22T13:08:31.974" v="339" actId="207"/>
          <ac:spMkLst>
            <pc:docMk/>
            <pc:sldMk cId="2638912470" sldId="376"/>
            <ac:spMk id="13" creationId="{1C19DBB5-0982-3640-B86B-82C4A6210C99}"/>
          </ac:spMkLst>
        </pc:spChg>
      </pc:sldChg>
      <pc:sldChg chg="modSp add mod">
        <pc:chgData name="Ifan Williams" userId="24941412-6a59-4984-a79e-a737f73a20c6" providerId="ADAL" clId="{080C1C9C-9F2F-48E3-B10D-9BA20BD29C30}" dt="2022-08-22T13:11:51.452" v="353" actId="207"/>
        <pc:sldMkLst>
          <pc:docMk/>
          <pc:sldMk cId="1869112564" sldId="377"/>
        </pc:sldMkLst>
        <pc:spChg chg="mod">
          <ac:chgData name="Ifan Williams" userId="24941412-6a59-4984-a79e-a737f73a20c6" providerId="ADAL" clId="{080C1C9C-9F2F-48E3-B10D-9BA20BD29C30}" dt="2022-08-22T13:11:51.452" v="353" actId="207"/>
          <ac:spMkLst>
            <pc:docMk/>
            <pc:sldMk cId="1869112564" sldId="377"/>
            <ac:spMk id="3" creationId="{00000000-0000-0000-0000-000000000000}"/>
          </ac:spMkLst>
        </pc:spChg>
      </pc:sldChg>
      <pc:sldChg chg="modSp add mod">
        <pc:chgData name="Ifan Williams" userId="24941412-6a59-4984-a79e-a737f73a20c6" providerId="ADAL" clId="{080C1C9C-9F2F-48E3-B10D-9BA20BD29C30}" dt="2022-08-22T13:12:54.252" v="359" actId="207"/>
        <pc:sldMkLst>
          <pc:docMk/>
          <pc:sldMk cId="54782294" sldId="378"/>
        </pc:sldMkLst>
        <pc:spChg chg="mod">
          <ac:chgData name="Ifan Williams" userId="24941412-6a59-4984-a79e-a737f73a20c6" providerId="ADAL" clId="{080C1C9C-9F2F-48E3-B10D-9BA20BD29C30}" dt="2022-08-22T13:12:54.252" v="359" actId="207"/>
          <ac:spMkLst>
            <pc:docMk/>
            <pc:sldMk cId="54782294" sldId="378"/>
            <ac:spMk id="3" creationId="{00000000-0000-0000-0000-000000000000}"/>
          </ac:spMkLst>
        </pc:spChg>
      </pc:sldChg>
      <pc:sldChg chg="modSp add mod">
        <pc:chgData name="Ifan Williams" userId="24941412-6a59-4984-a79e-a737f73a20c6" providerId="ADAL" clId="{080C1C9C-9F2F-48E3-B10D-9BA20BD29C30}" dt="2022-08-22T13:14:34.167" v="368" actId="207"/>
        <pc:sldMkLst>
          <pc:docMk/>
          <pc:sldMk cId="3076305113" sldId="379"/>
        </pc:sldMkLst>
        <pc:spChg chg="mod">
          <ac:chgData name="Ifan Williams" userId="24941412-6a59-4984-a79e-a737f73a20c6" providerId="ADAL" clId="{080C1C9C-9F2F-48E3-B10D-9BA20BD29C30}" dt="2022-08-22T13:14:34.167" v="368" actId="207"/>
          <ac:spMkLst>
            <pc:docMk/>
            <pc:sldMk cId="3076305113" sldId="379"/>
            <ac:spMk id="2" creationId="{00000000-0000-0000-0000-000000000000}"/>
          </ac:spMkLst>
        </pc:spChg>
        <pc:spChg chg="mod">
          <ac:chgData name="Ifan Williams" userId="24941412-6a59-4984-a79e-a737f73a20c6" providerId="ADAL" clId="{080C1C9C-9F2F-48E3-B10D-9BA20BD29C30}" dt="2022-08-22T13:14:24.870" v="363" actId="1076"/>
          <ac:spMkLst>
            <pc:docMk/>
            <pc:sldMk cId="3076305113" sldId="379"/>
            <ac:spMk id="3" creationId="{00000000-0000-0000-0000-000000000000}"/>
          </ac:spMkLst>
        </pc:spChg>
      </pc:sldChg>
      <pc:sldChg chg="modSp add mod">
        <pc:chgData name="Ifan Williams" userId="24941412-6a59-4984-a79e-a737f73a20c6" providerId="ADAL" clId="{080C1C9C-9F2F-48E3-B10D-9BA20BD29C30}" dt="2022-08-22T13:16:03.567" v="376" actId="207"/>
        <pc:sldMkLst>
          <pc:docMk/>
          <pc:sldMk cId="3111541884" sldId="380"/>
        </pc:sldMkLst>
        <pc:spChg chg="mod">
          <ac:chgData name="Ifan Williams" userId="24941412-6a59-4984-a79e-a737f73a20c6" providerId="ADAL" clId="{080C1C9C-9F2F-48E3-B10D-9BA20BD29C30}" dt="2022-08-22T13:16:03.567" v="376" actId="207"/>
          <ac:spMkLst>
            <pc:docMk/>
            <pc:sldMk cId="3111541884" sldId="380"/>
            <ac:spMk id="2" creationId="{00000000-0000-0000-0000-000000000000}"/>
          </ac:spMkLst>
        </pc:spChg>
        <pc:spChg chg="mod">
          <ac:chgData name="Ifan Williams" userId="24941412-6a59-4984-a79e-a737f73a20c6" providerId="ADAL" clId="{080C1C9C-9F2F-48E3-B10D-9BA20BD29C30}" dt="2022-08-22T13:15:53.140" v="375" actId="1076"/>
          <ac:spMkLst>
            <pc:docMk/>
            <pc:sldMk cId="3111541884" sldId="380"/>
            <ac:spMk id="3" creationId="{00000000-0000-0000-0000-000000000000}"/>
          </ac:spMkLst>
        </pc:spChg>
      </pc:sldChg>
      <pc:sldChg chg="modSp add mod">
        <pc:chgData name="Ifan Williams" userId="24941412-6a59-4984-a79e-a737f73a20c6" providerId="ADAL" clId="{080C1C9C-9F2F-48E3-B10D-9BA20BD29C30}" dt="2022-08-22T13:19:59.507" v="384" actId="207"/>
        <pc:sldMkLst>
          <pc:docMk/>
          <pc:sldMk cId="2544825929" sldId="381"/>
        </pc:sldMkLst>
        <pc:spChg chg="mod">
          <ac:chgData name="Ifan Williams" userId="24941412-6a59-4984-a79e-a737f73a20c6" providerId="ADAL" clId="{080C1C9C-9F2F-48E3-B10D-9BA20BD29C30}" dt="2022-08-22T13:19:59.507" v="384" actId="207"/>
          <ac:spMkLst>
            <pc:docMk/>
            <pc:sldMk cId="2544825929" sldId="381"/>
            <ac:spMk id="3" creationId="{00000000-0000-0000-0000-000000000000}"/>
          </ac:spMkLst>
        </pc:spChg>
      </pc:sldChg>
      <pc:sldChg chg="modSp add mod">
        <pc:chgData name="Ifan Williams" userId="24941412-6a59-4984-a79e-a737f73a20c6" providerId="ADAL" clId="{080C1C9C-9F2F-48E3-B10D-9BA20BD29C30}" dt="2022-08-22T13:21:23.130" v="392" actId="207"/>
        <pc:sldMkLst>
          <pc:docMk/>
          <pc:sldMk cId="2825526438" sldId="382"/>
        </pc:sldMkLst>
        <pc:spChg chg="mod">
          <ac:chgData name="Ifan Williams" userId="24941412-6a59-4984-a79e-a737f73a20c6" providerId="ADAL" clId="{080C1C9C-9F2F-48E3-B10D-9BA20BD29C30}" dt="2022-08-22T13:21:23.130" v="392" actId="207"/>
          <ac:spMkLst>
            <pc:docMk/>
            <pc:sldMk cId="2825526438" sldId="382"/>
            <ac:spMk id="2" creationId="{00000000-0000-0000-0000-000000000000}"/>
          </ac:spMkLst>
        </pc:spChg>
        <pc:spChg chg="mod">
          <ac:chgData name="Ifan Williams" userId="24941412-6a59-4984-a79e-a737f73a20c6" providerId="ADAL" clId="{080C1C9C-9F2F-48E3-B10D-9BA20BD29C30}" dt="2022-08-22T13:20:57.515" v="389" actId="1076"/>
          <ac:spMkLst>
            <pc:docMk/>
            <pc:sldMk cId="2825526438" sldId="382"/>
            <ac:spMk id="3" creationId="{00000000-0000-0000-0000-000000000000}"/>
          </ac:spMkLst>
        </pc:spChg>
        <pc:picChg chg="mod">
          <ac:chgData name="Ifan Williams" userId="24941412-6a59-4984-a79e-a737f73a20c6" providerId="ADAL" clId="{080C1C9C-9F2F-48E3-B10D-9BA20BD29C30}" dt="2022-08-22T13:21:10.691" v="391" actId="1076"/>
          <ac:picMkLst>
            <pc:docMk/>
            <pc:sldMk cId="2825526438" sldId="382"/>
            <ac:picMk id="4" creationId="{9370D5A3-70BF-4245-8E5B-CE0BDAF75ABF}"/>
          </ac:picMkLst>
        </pc:picChg>
      </pc:sldChg>
      <pc:sldChg chg="modSp add mod">
        <pc:chgData name="Ifan Williams" userId="24941412-6a59-4984-a79e-a737f73a20c6" providerId="ADAL" clId="{080C1C9C-9F2F-48E3-B10D-9BA20BD29C30}" dt="2022-08-22T13:22:07.046" v="397" actId="207"/>
        <pc:sldMkLst>
          <pc:docMk/>
          <pc:sldMk cId="3883743410" sldId="383"/>
        </pc:sldMkLst>
        <pc:spChg chg="mod">
          <ac:chgData name="Ifan Williams" userId="24941412-6a59-4984-a79e-a737f73a20c6" providerId="ADAL" clId="{080C1C9C-9F2F-48E3-B10D-9BA20BD29C30}" dt="2022-08-22T13:22:07.046" v="397" actId="207"/>
          <ac:spMkLst>
            <pc:docMk/>
            <pc:sldMk cId="3883743410" sldId="383"/>
            <ac:spMk id="2" creationId="{00000000-0000-0000-0000-000000000000}"/>
          </ac:spMkLst>
        </pc:spChg>
      </pc:sldChg>
      <pc:sldChg chg="modSp add mod">
        <pc:chgData name="Ifan Williams" userId="24941412-6a59-4984-a79e-a737f73a20c6" providerId="ADAL" clId="{080C1C9C-9F2F-48E3-B10D-9BA20BD29C30}" dt="2022-08-22T13:25:44.009" v="404" actId="207"/>
        <pc:sldMkLst>
          <pc:docMk/>
          <pc:sldMk cId="1082290549" sldId="384"/>
        </pc:sldMkLst>
        <pc:spChg chg="mod">
          <ac:chgData name="Ifan Williams" userId="24941412-6a59-4984-a79e-a737f73a20c6" providerId="ADAL" clId="{080C1C9C-9F2F-48E3-B10D-9BA20BD29C30}" dt="2022-08-22T13:25:44.009" v="404" actId="207"/>
          <ac:spMkLst>
            <pc:docMk/>
            <pc:sldMk cId="1082290549" sldId="384"/>
            <ac:spMk id="2" creationId="{00000000-0000-0000-0000-000000000000}"/>
          </ac:spMkLst>
        </pc:spChg>
        <pc:spChg chg="mod">
          <ac:chgData name="Ifan Williams" userId="24941412-6a59-4984-a79e-a737f73a20c6" providerId="ADAL" clId="{080C1C9C-9F2F-48E3-B10D-9BA20BD29C30}" dt="2022-08-22T13:25:37.455" v="403" actId="1076"/>
          <ac:spMkLst>
            <pc:docMk/>
            <pc:sldMk cId="1082290549" sldId="384"/>
            <ac:spMk id="5" creationId="{42B628D3-AE85-4716-B39C-168FBBCA5E9F}"/>
          </ac:spMkLst>
        </pc:spChg>
        <pc:picChg chg="mod">
          <ac:chgData name="Ifan Williams" userId="24941412-6a59-4984-a79e-a737f73a20c6" providerId="ADAL" clId="{080C1C9C-9F2F-48E3-B10D-9BA20BD29C30}" dt="2022-08-22T13:25:33.679" v="402" actId="1076"/>
          <ac:picMkLst>
            <pc:docMk/>
            <pc:sldMk cId="1082290549" sldId="384"/>
            <ac:picMk id="7" creationId="{E0BE2420-6401-4711-BBD3-111243A58C21}"/>
          </ac:picMkLst>
        </pc:picChg>
      </pc:sldChg>
      <pc:sldChg chg="modSp add mod">
        <pc:chgData name="Ifan Williams" userId="24941412-6a59-4984-a79e-a737f73a20c6" providerId="ADAL" clId="{080C1C9C-9F2F-48E3-B10D-9BA20BD29C30}" dt="2022-08-22T13:29:10.280" v="406" actId="207"/>
        <pc:sldMkLst>
          <pc:docMk/>
          <pc:sldMk cId="1715937065" sldId="385"/>
        </pc:sldMkLst>
        <pc:spChg chg="mod">
          <ac:chgData name="Ifan Williams" userId="24941412-6a59-4984-a79e-a737f73a20c6" providerId="ADAL" clId="{080C1C9C-9F2F-48E3-B10D-9BA20BD29C30}" dt="2022-08-22T13:29:10.280" v="406" actId="207"/>
          <ac:spMkLst>
            <pc:docMk/>
            <pc:sldMk cId="1715937065" sldId="385"/>
            <ac:spMk id="18434" creationId="{00000000-0000-0000-0000-000000000000}"/>
          </ac:spMkLst>
        </pc:spChg>
      </pc:sldChg>
      <pc:sldMasterChg chg="add addSldLayout">
        <pc:chgData name="Ifan Williams" userId="24941412-6a59-4984-a79e-a737f73a20c6" providerId="ADAL" clId="{080C1C9C-9F2F-48E3-B10D-9BA20BD29C30}" dt="2022-08-22T10:56:57.655" v="0" actId="27028"/>
        <pc:sldMasterMkLst>
          <pc:docMk/>
          <pc:sldMasterMk cId="0" sldId="2147483653"/>
        </pc:sldMasterMkLst>
        <pc:sldLayoutChg chg="add">
          <pc:chgData name="Ifan Williams" userId="24941412-6a59-4984-a79e-a737f73a20c6" providerId="ADAL" clId="{080C1C9C-9F2F-48E3-B10D-9BA20BD29C30}" dt="2022-08-22T10:56:57.655" v="0" actId="27028"/>
          <pc:sldLayoutMkLst>
            <pc:docMk/>
            <pc:sldMasterMk cId="0" sldId="2147483653"/>
            <pc:sldLayoutMk cId="0" sldId="2147483654"/>
          </pc:sldLayoutMkLst>
        </pc:sldLayoutChg>
      </pc:sldMasterChg>
      <pc:sldMasterChg chg="add addSldLayout">
        <pc:chgData name="Ifan Williams" userId="24941412-6a59-4984-a79e-a737f73a20c6" providerId="ADAL" clId="{080C1C9C-9F2F-48E3-B10D-9BA20BD29C30}" dt="2022-08-22T10:58:43.776" v="2" actId="27028"/>
        <pc:sldMasterMkLst>
          <pc:docMk/>
          <pc:sldMasterMk cId="0" sldId="2147483655"/>
        </pc:sldMasterMkLst>
        <pc:sldLayoutChg chg="add">
          <pc:chgData name="Ifan Williams" userId="24941412-6a59-4984-a79e-a737f73a20c6" providerId="ADAL" clId="{080C1C9C-9F2F-48E3-B10D-9BA20BD29C30}" dt="2022-08-22T10:58:43.776" v="2" actId="27028"/>
          <pc:sldLayoutMkLst>
            <pc:docMk/>
            <pc:sldMasterMk cId="0" sldId="2147483655"/>
            <pc:sldLayoutMk cId="0" sldId="2147483656"/>
          </pc:sldLayoutMkLst>
        </pc:sldLayoutChg>
      </pc:sldMasterChg>
    </pc:docChg>
  </pc:docChgLst>
  <pc:docChgLst>
    <pc:chgData name="Sheila Holmes" userId="S::sheila.holmes@uwtsd.ac.uk::6e7462e7-2d5c-446e-98fb-109e4125352a" providerId="AD" clId="Web-{EC127B22-69C6-4F00-90D0-10A2759599BF}"/>
    <pc:docChg chg="modSld">
      <pc:chgData name="Sheila Holmes" userId="S::sheila.holmes@uwtsd.ac.uk::6e7462e7-2d5c-446e-98fb-109e4125352a" providerId="AD" clId="Web-{EC127B22-69C6-4F00-90D0-10A2759599BF}" dt="2020-10-01T17:17:09.032" v="4"/>
      <pc:docMkLst>
        <pc:docMk/>
      </pc:docMkLst>
      <pc:sldChg chg="addCm">
        <pc:chgData name="Sheila Holmes" userId="S::sheila.holmes@uwtsd.ac.uk::6e7462e7-2d5c-446e-98fb-109e4125352a" providerId="AD" clId="Web-{EC127B22-69C6-4F00-90D0-10A2759599BF}" dt="2020-10-01T17:16:25.279" v="3"/>
        <pc:sldMkLst>
          <pc:docMk/>
          <pc:sldMk cId="1332217395" sldId="355"/>
        </pc:sldMkLst>
      </pc:sldChg>
      <pc:sldChg chg="addCm">
        <pc:chgData name="Sheila Holmes" userId="S::sheila.holmes@uwtsd.ac.uk::6e7462e7-2d5c-446e-98fb-109e4125352a" providerId="AD" clId="Web-{EC127B22-69C6-4F00-90D0-10A2759599BF}" dt="2020-10-01T17:17:09.032" v="4"/>
        <pc:sldMkLst>
          <pc:docMk/>
          <pc:sldMk cId="2598739469" sldId="357"/>
        </pc:sldMkLst>
      </pc:sldChg>
      <pc:sldChg chg="modSp">
        <pc:chgData name="Sheila Holmes" userId="S::sheila.holmes@uwtsd.ac.uk::6e7462e7-2d5c-446e-98fb-109e4125352a" providerId="AD" clId="Web-{EC127B22-69C6-4F00-90D0-10A2759599BF}" dt="2020-10-01T17:14:03.176" v="2" actId="20577"/>
        <pc:sldMkLst>
          <pc:docMk/>
          <pc:sldMk cId="176738825" sldId="359"/>
        </pc:sldMkLst>
        <pc:spChg chg="mod">
          <ac:chgData name="Sheila Holmes" userId="S::sheila.holmes@uwtsd.ac.uk::6e7462e7-2d5c-446e-98fb-109e4125352a" providerId="AD" clId="Web-{EC127B22-69C6-4F00-90D0-10A2759599BF}" dt="2020-10-01T17:14:03.176" v="2" actId="20577"/>
          <ac:spMkLst>
            <pc:docMk/>
            <pc:sldMk cId="176738825" sldId="359"/>
            <ac:spMk id="5" creationId="{CD5F808E-C5B4-6D46-A9F2-C2F9D6DA5BD3}"/>
          </ac:spMkLst>
        </pc:spChg>
      </pc:sldChg>
    </pc:docChg>
  </pc:docChgLst>
  <pc:docChgLst>
    <pc:chgData name="Julie Evans" userId="S::julie.evans@uwtsd.ac.uk::d47432b1-b0c6-4038-b9ba-057154c6d67f" providerId="AD" clId="Web-{E52E928C-FEA4-462E-B87D-13E4435DF0A9}"/>
    <pc:docChg chg="modSld">
      <pc:chgData name="Julie Evans" userId="S::julie.evans@uwtsd.ac.uk::d47432b1-b0c6-4038-b9ba-057154c6d67f" providerId="AD" clId="Web-{E52E928C-FEA4-462E-B87D-13E4435DF0A9}" dt="2020-10-01T13:31:09.500" v="173" actId="20577"/>
      <pc:docMkLst>
        <pc:docMk/>
      </pc:docMkLst>
      <pc:sldChg chg="modSp">
        <pc:chgData name="Julie Evans" userId="S::julie.evans@uwtsd.ac.uk::d47432b1-b0c6-4038-b9ba-057154c6d67f" providerId="AD" clId="Web-{E52E928C-FEA4-462E-B87D-13E4435DF0A9}" dt="2020-10-01T13:18:53.718" v="21" actId="14100"/>
        <pc:sldMkLst>
          <pc:docMk/>
          <pc:sldMk cId="1807097917" sldId="346"/>
        </pc:sldMkLst>
        <pc:spChg chg="mod">
          <ac:chgData name="Julie Evans" userId="S::julie.evans@uwtsd.ac.uk::d47432b1-b0c6-4038-b9ba-057154c6d67f" providerId="AD" clId="Web-{E52E928C-FEA4-462E-B87D-13E4435DF0A9}" dt="2020-10-01T13:18:53.718" v="21" actId="14100"/>
          <ac:spMkLst>
            <pc:docMk/>
            <pc:sldMk cId="1807097917" sldId="346"/>
            <ac:spMk id="7" creationId="{78FDE01E-CE6D-D34D-9188-45969251AF3D}"/>
          </ac:spMkLst>
        </pc:spChg>
      </pc:sldChg>
      <pc:sldChg chg="modSp">
        <pc:chgData name="Julie Evans" userId="S::julie.evans@uwtsd.ac.uk::d47432b1-b0c6-4038-b9ba-057154c6d67f" providerId="AD" clId="Web-{E52E928C-FEA4-462E-B87D-13E4435DF0A9}" dt="2020-10-01T13:20:03.954" v="27" actId="20577"/>
        <pc:sldMkLst>
          <pc:docMk/>
          <pc:sldMk cId="1851543683" sldId="351"/>
        </pc:sldMkLst>
        <pc:spChg chg="mod">
          <ac:chgData name="Julie Evans" userId="S::julie.evans@uwtsd.ac.uk::d47432b1-b0c6-4038-b9ba-057154c6d67f" providerId="AD" clId="Web-{E52E928C-FEA4-462E-B87D-13E4435DF0A9}" dt="2020-10-01T13:20:03.954" v="27" actId="20577"/>
          <ac:spMkLst>
            <pc:docMk/>
            <pc:sldMk cId="1851543683" sldId="351"/>
            <ac:spMk id="11" creationId="{8B0FBA02-ECF0-4B4C-9BB5-4AC0F25EB575}"/>
          </ac:spMkLst>
        </pc:spChg>
      </pc:sldChg>
      <pc:sldChg chg="addSp delSp modSp">
        <pc:chgData name="Julie Evans" userId="S::julie.evans@uwtsd.ac.uk::d47432b1-b0c6-4038-b9ba-057154c6d67f" providerId="AD" clId="Web-{E52E928C-FEA4-462E-B87D-13E4435DF0A9}" dt="2020-10-01T13:31:09.500" v="173" actId="20577"/>
        <pc:sldMkLst>
          <pc:docMk/>
          <pc:sldMk cId="2598739469" sldId="357"/>
        </pc:sldMkLst>
        <pc:spChg chg="mod">
          <ac:chgData name="Julie Evans" userId="S::julie.evans@uwtsd.ac.uk::d47432b1-b0c6-4038-b9ba-057154c6d67f" providerId="AD" clId="Web-{E52E928C-FEA4-462E-B87D-13E4435DF0A9}" dt="2020-10-01T13:30:31.796" v="119" actId="14100"/>
          <ac:spMkLst>
            <pc:docMk/>
            <pc:sldMk cId="2598739469" sldId="357"/>
            <ac:spMk id="3" creationId="{00000000-0000-0000-0000-000000000000}"/>
          </ac:spMkLst>
        </pc:spChg>
        <pc:spChg chg="add del mod">
          <ac:chgData name="Julie Evans" userId="S::julie.evans@uwtsd.ac.uk::d47432b1-b0c6-4038-b9ba-057154c6d67f" providerId="AD" clId="Web-{E52E928C-FEA4-462E-B87D-13E4435DF0A9}" dt="2020-10-01T13:31:09.500" v="173" actId="20577"/>
          <ac:spMkLst>
            <pc:docMk/>
            <pc:sldMk cId="2598739469" sldId="357"/>
            <ac:spMk id="8" creationId="{DEC1BA6D-8E1D-374A-8678-ACFFB50FC3ED}"/>
          </ac:spMkLst>
        </pc:spChg>
        <pc:picChg chg="mod">
          <ac:chgData name="Julie Evans" userId="S::julie.evans@uwtsd.ac.uk::d47432b1-b0c6-4038-b9ba-057154c6d67f" providerId="AD" clId="Web-{E52E928C-FEA4-462E-B87D-13E4435DF0A9}" dt="2020-10-01T13:30:18.093" v="117" actId="14100"/>
          <ac:picMkLst>
            <pc:docMk/>
            <pc:sldMk cId="2598739469" sldId="357"/>
            <ac:picMk id="6" creationId="{859B0DDD-6A58-1F40-B483-A41160751012}"/>
          </ac:picMkLst>
        </pc:picChg>
      </pc:sldChg>
      <pc:sldChg chg="modSp">
        <pc:chgData name="Julie Evans" userId="S::julie.evans@uwtsd.ac.uk::d47432b1-b0c6-4038-b9ba-057154c6d67f" providerId="AD" clId="Web-{E52E928C-FEA4-462E-B87D-13E4435DF0A9}" dt="2020-10-01T13:21:04.299" v="31" actId="14100"/>
        <pc:sldMkLst>
          <pc:docMk/>
          <pc:sldMk cId="492395648" sldId="358"/>
        </pc:sldMkLst>
        <pc:spChg chg="mod">
          <ac:chgData name="Julie Evans" userId="S::julie.evans@uwtsd.ac.uk::d47432b1-b0c6-4038-b9ba-057154c6d67f" providerId="AD" clId="Web-{E52E928C-FEA4-462E-B87D-13E4435DF0A9}" dt="2020-10-01T13:20:21.830" v="29" actId="20577"/>
          <ac:spMkLst>
            <pc:docMk/>
            <pc:sldMk cId="492395648" sldId="358"/>
            <ac:spMk id="3" creationId="{00000000-0000-0000-0000-000000000000}"/>
          </ac:spMkLst>
        </pc:spChg>
        <pc:spChg chg="mod">
          <ac:chgData name="Julie Evans" userId="S::julie.evans@uwtsd.ac.uk::d47432b1-b0c6-4038-b9ba-057154c6d67f" providerId="AD" clId="Web-{E52E928C-FEA4-462E-B87D-13E4435DF0A9}" dt="2020-10-01T13:20:43.221" v="30" actId="1076"/>
          <ac:spMkLst>
            <pc:docMk/>
            <pc:sldMk cId="492395648" sldId="358"/>
            <ac:spMk id="7" creationId="{D0360ADC-3E87-7F40-A3CF-0499A8F68928}"/>
          </ac:spMkLst>
        </pc:spChg>
        <pc:picChg chg="mod">
          <ac:chgData name="Julie Evans" userId="S::julie.evans@uwtsd.ac.uk::d47432b1-b0c6-4038-b9ba-057154c6d67f" providerId="AD" clId="Web-{E52E928C-FEA4-462E-B87D-13E4435DF0A9}" dt="2020-10-01T13:21:04.299" v="31" actId="14100"/>
          <ac:picMkLst>
            <pc:docMk/>
            <pc:sldMk cId="492395648" sldId="358"/>
            <ac:picMk id="6" creationId="{0B494BA4-DE17-8548-8210-2C95D88A3BDA}"/>
          </ac:picMkLst>
        </pc:picChg>
      </pc:sldChg>
      <pc:sldChg chg="modSp">
        <pc:chgData name="Julie Evans" userId="S::julie.evans@uwtsd.ac.uk::d47432b1-b0c6-4038-b9ba-057154c6d67f" providerId="AD" clId="Web-{E52E928C-FEA4-462E-B87D-13E4435DF0A9}" dt="2020-10-01T13:23:16.615" v="43" actId="20577"/>
        <pc:sldMkLst>
          <pc:docMk/>
          <pc:sldMk cId="176738825" sldId="359"/>
        </pc:sldMkLst>
        <pc:spChg chg="mod">
          <ac:chgData name="Julie Evans" userId="S::julie.evans@uwtsd.ac.uk::d47432b1-b0c6-4038-b9ba-057154c6d67f" providerId="AD" clId="Web-{E52E928C-FEA4-462E-B87D-13E4435DF0A9}" dt="2020-10-01T13:22:02.785" v="32" actId="1076"/>
          <ac:spMkLst>
            <pc:docMk/>
            <pc:sldMk cId="176738825" sldId="359"/>
            <ac:spMk id="3" creationId="{00000000-0000-0000-0000-000000000000}"/>
          </ac:spMkLst>
        </pc:spChg>
        <pc:spChg chg="mod">
          <ac:chgData name="Julie Evans" userId="S::julie.evans@uwtsd.ac.uk::d47432b1-b0c6-4038-b9ba-057154c6d67f" providerId="AD" clId="Web-{E52E928C-FEA4-462E-B87D-13E4435DF0A9}" dt="2020-10-01T13:23:16.615" v="43" actId="20577"/>
          <ac:spMkLst>
            <pc:docMk/>
            <pc:sldMk cId="176738825" sldId="359"/>
            <ac:spMk id="5" creationId="{CD5F808E-C5B4-6D46-A9F2-C2F9D6DA5BD3}"/>
          </ac:spMkLst>
        </pc:spChg>
        <pc:spChg chg="mod">
          <ac:chgData name="Julie Evans" userId="S::julie.evans@uwtsd.ac.uk::d47432b1-b0c6-4038-b9ba-057154c6d67f" providerId="AD" clId="Web-{E52E928C-FEA4-462E-B87D-13E4435DF0A9}" dt="2020-10-01T13:22:54.427" v="38" actId="20577"/>
          <ac:spMkLst>
            <pc:docMk/>
            <pc:sldMk cId="176738825" sldId="359"/>
            <ac:spMk id="6" creationId="{BB4FC216-0FEB-A14C-9ACB-7F7D275C45F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8/22/2022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836954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681745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291920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553380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859790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726199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50"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2713176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836265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1121063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3339695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192663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4550421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34594258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13664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1819657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3713434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955462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32244241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2044684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34679023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8932947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4197192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6722896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33708890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2617360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3814847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3634939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579205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636679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564380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322279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441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742107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a:ea typeface="Arial" pitchFamily="-105" charset="0"/>
                <a:cs typeface="Arial" pitchFamily="-105" charset="0"/>
              </a:rPr>
              <a:t> of 14</a:t>
            </a:r>
          </a:p>
          <a:p>
            <a:br>
              <a:rPr lang="en-US" sz="1100">
                <a:ea typeface="Arial" pitchFamily="-105" charset="0"/>
                <a:cs typeface="Arial" pitchFamily="-105" charset="0"/>
              </a:rPr>
            </a:br>
            <a:endParaRPr lang="en-US" sz="1100">
              <a:ea typeface="Arial" pitchFamily="-105" charset="0"/>
              <a:cs typeface="Arial" pitchFamily="-105" charset="0"/>
            </a:endParaRPr>
          </a:p>
          <a:p>
            <a:br>
              <a:rPr lang="en-US" sz="1100">
                <a:ea typeface="Arial" pitchFamily="-105" charset="0"/>
                <a:cs typeface="Arial" pitchFamily="-105" charset="0"/>
              </a:rPr>
            </a:br>
            <a:endParaRPr lang="en-US" sz="1100">
              <a:ea typeface="Arial" pitchFamily="-105" charset="0"/>
              <a:cs typeface="Arial" pitchFamily="-105" charset="0"/>
            </a:endParaRPr>
          </a:p>
          <a:p>
            <a:endParaRPr lang="en-US" sz="1200">
              <a:latin typeface="Times New Roman" pitchFamily="-105" charset="0"/>
            </a:endParaRPr>
          </a:p>
          <a:p>
            <a:endParaRPr lang="en-US" sz="120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hyperlink" Target="https://www.apis-cor.com/dubai-project"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nstructible.trimble.com/recap-neca-2019/how-mixed-reality-is-transforming-the-construction-industr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ideo" Target="https://www.youtube.com/embed/EXrbdDQ_il4?feature=oembed" TargetMode="External"/><Relationship Id="rId5" Type="http://schemas.openxmlformats.org/officeDocument/2006/relationships/image" Target="../media/image18.jpeg"/><Relationship Id="rId4" Type="http://schemas.openxmlformats.org/officeDocument/2006/relationships/hyperlink" Target="https://www.youtube.com/watch?v=_6xBkXcxVHI" TargetMode="Externa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https://www.youtube.com/embed/ChCNcLY6tKA?feature=oembed" TargetMode="Externa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www.graphene.manchester.ac.uk/learn/applications/composites-and-coatings/Composites_1748x2480.jpg"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1.jpg"/></Relationships>
</file>

<file path=ppt/slides/_rels/slide28.xml.rels><?xml version="1.0" encoding="UTF-8" standalone="yes"?>
<Relationships xmlns="http://schemas.openxmlformats.org/package/2006/relationships"><Relationship Id="rId3" Type="http://schemas.openxmlformats.org/officeDocument/2006/relationships/hyperlink" Target="https://www.engineering.com/BIM/ArticleID/17639/Aectual-3D-Prints-Everything-from-Floors-to-Walls.aspx"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www.alusion.com/files/Brochure_AlusionTM_Feb2020.pdf"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hyperlink" Target="https://unsplash.com/@zmorph3d?utm_source=unsplash&amp;utm_medium=referral&amp;utm_content=creditCopyText"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hyperlink" Target="https://unsplash.com/s/photos/3d-printing?utm_source=unsplash&amp;utm_medium=referral&amp;utm_content=creditCopyText" TargetMode="External"/><Relationship Id="rId4" Type="http://schemas.openxmlformats.org/officeDocument/2006/relationships/hyperlink" Target="https://unsplash.com/@tomspentys?utm_source=unsplash&amp;utm_medium=referral&amp;utm_content=creditCopyText"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innowood.com/concealed-fixing/"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reader.elsevier.com/reader/sd/pii/S0378778817300476?token=C8A5BFBB37535EFCB07423266E08B649B8C6C9ABAD35EA81726D0985E0B987EC2E87B4CE26229EC9F68B3A2C86B1A8C9"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video" Target="https://www.youtube.com/embed/a67brMDgiW4?feature=oembed" TargetMode="External"/><Relationship Id="rId6" Type="http://schemas.openxmlformats.org/officeDocument/2006/relationships/image" Target="../media/image22.jpeg"/><Relationship Id="rId5" Type="http://schemas.openxmlformats.org/officeDocument/2006/relationships/hyperlink" Target="https://www.youtube.com/redirect?event=video_description&amp;v=a67brMDgiW4&amp;q=http%3A%2F%2Ffuturism.com&amp;redir_token=QUFFLUhqa2VOdmNJZlZKMnBmbjZndVliQXdseWt6M1VrUXxBQ3Jtc0trbGsyUW8yMExYNmFwcW4xM0ZRcGIwTzQxal9HcGxmTkVNbS1zdm1Vd2wzeEZpQlYyLVFVZjBSQ0E2X3JSbVJELWlYOGcxYV9ydThVQlNLc1psdW5veFF1aGtLT3YwU1JKOXhGVlc0OV9YcTVTODdqZw%3D%3D" TargetMode="External"/><Relationship Id="rId4" Type="http://schemas.openxmlformats.org/officeDocument/2006/relationships/hyperlink" Target="https://youtu.be/a67brMDgiW4F"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internationalfacade.com/news/general/homeostatic-building-facade"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hyperlink" Target="https://www.youtube.com/watch?v=tSxFMNZYaxo"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video" Target="https://www.youtube.com/embed/DduO1fNzV4w?feature=oembed" TargetMode="External"/><Relationship Id="rId6" Type="http://schemas.openxmlformats.org/officeDocument/2006/relationships/image" Target="../media/image23.jpeg"/><Relationship Id="rId5" Type="http://schemas.openxmlformats.org/officeDocument/2006/relationships/hyperlink" Target="https://technologyinarchitecture.com/transparent-aluminium-aluminium-oxynitride/" TargetMode="External"/><Relationship Id="rId4" Type="http://schemas.openxmlformats.org/officeDocument/2006/relationships/hyperlink" Target="https://www.youtube.com/watch?v=DduO1fNzV4w"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rm4l.com/"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xml"/><Relationship Id="rId1" Type="http://schemas.openxmlformats.org/officeDocument/2006/relationships/video" Target="https://www.youtube.com/embed/uFs4KI_XvDw?feature=oembed" TargetMode="External"/><Relationship Id="rId4" Type="http://schemas.openxmlformats.org/officeDocument/2006/relationships/image" Target="../media/image24.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x3d.co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youtu.be/1r_Azsa4nqU" TargetMode="Externa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hyperlink" Target="https://youtu.be/69HrqNnrfh4" TargetMode="External"/><Relationship Id="rId3" Type="http://schemas.openxmlformats.org/officeDocument/2006/relationships/hyperlink" Target="https://www.youtube.com/redirect?v=MK5vvZfbWNo&amp;event=video_description&amp;redir_token=QUFFLUhqblVsdkM5bUNHWVY3aHNsZGZTMERPYTdVSnBlUXxBQ3Jtc0ttT2stdlNiRHF1ZTBYNlBQQllRY3gtckJ6eTFFeW93VjZvRHFLVG02QnhPeURHQkxlYVlOTUczRENhaEhMcXRGSnJBdXNXV251ZmRiUk92TkRSZ0x4V3dNOXZwakpHLWxxb0E0RTZ6bEVEb0hBYnlXdw%3D%3D&amp;q=https%3A%2F%2Fwww.3dwasp.com%2Fen%2F3d-printing" TargetMode="External"/><Relationship Id="rId7" Type="http://schemas.openxmlformats.org/officeDocument/2006/relationships/hyperlink" Target="https://www.youtube.com/redirect?v=MK5vvZfbWNo&amp;event=video_description&amp;redir_token=QUFFLUhqbkhuR3ZFNkpQUVQ1NWJkbWVUQVAtalBPRVgtd3xBQ3Jtc0ttWEdvVjZwTzlHX2hiUkM1Nm0xa2NaVlVsMzdPZHZLemNUeF9Ydm5vSHFKcnphS29mWWRYeGlZVmFLV3JFV3NpMzRZemdFS3FSUWEySXlNdE11V3VEVElHZE9aVm1UYWFaR21CX2xvZW5rTkFvVHctNA%3D%3D&amp;q=https%3A%2F%2Fwww.iconbuild.com%2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redirect?v=MK5vvZfbWNo&amp;event=video_description&amp;redir_token=QUFFLUhqbDBKd0s1aEVJX0RwZUdXNnlUQ0V3UGcyUFZZZ3xBQ3Jtc0tuMTdaeVk5Q1BCajBIa3JPb0UwTWpUU0xoaWNPbzNfUVV4QWlpbHdxb1g0VHR1MktVYTN2UVlYX01uV1hVOWprZXZBNUltbjVlemt4dnZaeGpnRTVEZDhmdk9Qa2s1eEdVZGJUdlkyNUdSZHBNX1dPVQ%3D%3D&amp;q=https%3A%2F%2Fwww.fbr.com.au%2F" TargetMode="External"/><Relationship Id="rId5" Type="http://schemas.openxmlformats.org/officeDocument/2006/relationships/hyperlink" Target="https://www.youtube.com/redirect?v=MK5vvZfbWNo&amp;event=video_description&amp;redir_token=QUFFLUhqbXRLeHVhUVZ5Tk4tQWFCM1pTcTZ1anlzWjBuUXxBQ3Jtc0tsMVM1U0JvdWxfVTRPSlA1cUlrZ2NvUXNwV2s5akxtZkRpeDN1b0ExQ1Rib0pPUUVQRktLVm9aS3B5MWhDNDZJUVEyOXVnZHo1X0gwTXA5eldFRGNCNFFhR3JTdXRSaUJid0tHRDQ2NVVBcjFpanBSYw%3D%3D&amp;q=https%3A%2F%2Fcobod.com%2F" TargetMode="External"/><Relationship Id="rId4" Type="http://schemas.openxmlformats.org/officeDocument/2006/relationships/hyperlink" Target="https://www.youtube.com/redirect?v=MK5vvZfbWNo&amp;event=video_description&amp;redir_token=QUFFLUhqbkd4LUtlVlM5bzJtN2xsY0lXSnljRGxjVmRnQXxBQ3Jtc0ttT0pTVHRZb3BDR21IUTJXaXowSFUxbnNLWUFwSldPUDkxMXE4Qmc4YnBEZWR1M0E0MmZLQXhmeDBwOXpqUzZHLVlxNkl1WnZUMDZoblRlY1NvbzVURS1ISWJteTVNZHFXUVRCaEtGaDF4TW5LemVjMA%3D%3D&amp;q=https%3A%2F%2Fwww.apis-cor.com%2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e-architect.co.uk/china/arachne-3d-printed-building-facade-building-facade"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designingbuildings.co.uk/wiki/File:3dprinting.jpg#filelink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fbr.com.au/view/hadrian-x"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5: Emerging technologies and materials 1 - </a:t>
            </a:r>
            <a:r>
              <a:rPr lang="cy-GB" dirty="0">
                <a:solidFill>
                  <a:srgbClr val="C00000"/>
                </a:solidFill>
              </a:rPr>
              <a:t>Technolegau a deunyddiau newydd 1</a:t>
            </a:r>
            <a:endParaRPr lang="en-GB" dirty="0">
              <a:solidFill>
                <a:srgbClr val="C00000"/>
              </a:solidFill>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8" name="Content Placeholder 2">
            <a:extLst>
              <a:ext uri="{FF2B5EF4-FFF2-40B4-BE49-F238E27FC236}">
                <a16:creationId xmlns:a16="http://schemas.microsoft.com/office/drawing/2014/main" id="{DEC1BA6D-8E1D-374A-8678-ACFFB50FC3ED}"/>
              </a:ext>
            </a:extLst>
          </p:cNvPr>
          <p:cNvSpPr txBox="1">
            <a:spLocks/>
          </p:cNvSpPr>
          <p:nvPr/>
        </p:nvSpPr>
        <p:spPr bwMode="auto">
          <a:xfrm>
            <a:off x="457200" y="1563702"/>
            <a:ext cx="8403020" cy="38596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indent="-342900">
              <a:spcBef>
                <a:spcPts val="0"/>
              </a:spcBef>
              <a:spcAft>
                <a:spcPts val="0"/>
              </a:spcAft>
              <a:buClr>
                <a:srgbClr val="0077E3"/>
              </a:buClr>
              <a:buFont typeface="Arial" panose="020B0604020202020204" pitchFamily="34" charset="0"/>
              <a:buChar char="•"/>
            </a:pPr>
            <a:r>
              <a:rPr lang="en-US" kern="0" dirty="0">
                <a:ea typeface="ＭＳ Ｐゴシック"/>
              </a:rPr>
              <a:t>The unique control system uses CAD to create a 3D model of the building design, which is then used to calculate the materials list and tell Hadrian X what to build. </a:t>
            </a:r>
          </a:p>
          <a:p>
            <a:pPr marL="342900" indent="-342900">
              <a:spcBef>
                <a:spcPts val="0"/>
              </a:spcBef>
              <a:spcAft>
                <a:spcPts val="0"/>
              </a:spcAft>
              <a:buClr>
                <a:srgbClr val="0077E3"/>
              </a:buClr>
              <a:buFont typeface="Arial" panose="020B0604020202020204" pitchFamily="34" charset="0"/>
              <a:buChar char="•"/>
            </a:pPr>
            <a:r>
              <a:rPr lang="en-US" kern="0" dirty="0">
                <a:ea typeface="ＭＳ Ｐゴシック"/>
              </a:rPr>
              <a:t>The </a:t>
            </a:r>
            <a:r>
              <a:rPr lang="en-US" kern="0" dirty="0" err="1">
                <a:ea typeface="ＭＳ Ｐゴシック"/>
              </a:rPr>
              <a:t>Fastbrick</a:t>
            </a:r>
            <a:r>
              <a:rPr lang="en-US" kern="0" dirty="0">
                <a:ea typeface="ＭＳ Ｐゴシック"/>
              </a:rPr>
              <a:t> Wall System uses uniquely designed blocks and adhesive for continuous construction. Blocks are 12 times bigger than standard house bricks and are lighter, stronger and designed to </a:t>
            </a:r>
            <a:r>
              <a:rPr lang="en-US" kern="0" dirty="0" err="1">
                <a:ea typeface="ＭＳ Ｐゴシック"/>
              </a:rPr>
              <a:t>minimise</a:t>
            </a:r>
            <a:r>
              <a:rPr lang="en-US" kern="0" dirty="0">
                <a:ea typeface="ＭＳ Ｐゴシック"/>
              </a:rPr>
              <a:t> </a:t>
            </a:r>
            <a:r>
              <a:rPr lang="en-US" kern="0" dirty="0">
                <a:solidFill>
                  <a:srgbClr val="0077E3"/>
                </a:solidFill>
                <a:ea typeface="ＭＳ Ｐゴシック"/>
              </a:rPr>
              <a:t>waste – </a:t>
            </a:r>
            <a:r>
              <a:rPr lang="cy-GB" dirty="0">
                <a:solidFill>
                  <a:srgbClr val="C00000"/>
                </a:solidFill>
              </a:rPr>
              <a:t>gwastraff</a:t>
            </a:r>
            <a:r>
              <a:rPr lang="en-US" kern="0" dirty="0">
                <a:solidFill>
                  <a:srgbClr val="C00000"/>
                </a:solidFill>
                <a:ea typeface="ＭＳ Ｐゴシック"/>
              </a:rPr>
              <a:t>.</a:t>
            </a:r>
          </a:p>
          <a:p>
            <a:pPr marL="342900" indent="-342900">
              <a:spcBef>
                <a:spcPts val="0"/>
              </a:spcBef>
              <a:spcAft>
                <a:spcPts val="0"/>
              </a:spcAft>
              <a:buClr>
                <a:srgbClr val="0077E3"/>
              </a:buClr>
              <a:buFont typeface="Arial" panose="020B0604020202020204" pitchFamily="34" charset="0"/>
              <a:buChar char="•"/>
            </a:pPr>
            <a:r>
              <a:rPr lang="en-US" kern="0" dirty="0">
                <a:ea typeface="ＭＳ Ｐゴシック"/>
              </a:rPr>
              <a:t>The special adhesive bonds in just 45 minutes, holds stronger and results in greater thermal and acoustic properties than traditional mortar.  No more lost days waiting for </a:t>
            </a:r>
            <a:r>
              <a:rPr lang="en-US" kern="0" dirty="0">
                <a:solidFill>
                  <a:srgbClr val="0077E3"/>
                </a:solidFill>
                <a:ea typeface="ＭＳ Ｐゴシック"/>
              </a:rPr>
              <a:t>mortar to dry - </a:t>
            </a:r>
            <a:r>
              <a:rPr lang="cy-GB" dirty="0">
                <a:solidFill>
                  <a:srgbClr val="C00000"/>
                </a:solidFill>
              </a:rPr>
              <a:t>morter i sychu.</a:t>
            </a:r>
          </a:p>
          <a:p>
            <a:pPr>
              <a:lnSpc>
                <a:spcPct val="100000"/>
              </a:lnSpc>
              <a:spcBef>
                <a:spcPts val="0"/>
              </a:spcBef>
              <a:spcAft>
                <a:spcPts val="0"/>
              </a:spcAft>
            </a:pPr>
            <a:r>
              <a:rPr lang="cy-GB" sz="1000" dirty="0"/>
              <a:t>						</a:t>
            </a:r>
            <a:endParaRPr lang="en-US" kern="0" dirty="0">
              <a:ea typeface="ＭＳ Ｐゴシック"/>
            </a:endParaRPr>
          </a:p>
          <a:p>
            <a:pPr>
              <a:lnSpc>
                <a:spcPct val="100000"/>
              </a:lnSpc>
              <a:spcBef>
                <a:spcPts val="0"/>
              </a:spcBef>
              <a:spcAft>
                <a:spcPts val="0"/>
              </a:spcAft>
            </a:pPr>
            <a:r>
              <a:rPr lang="en-US" sz="1000" kern="0" dirty="0"/>
              <a:t>						</a:t>
            </a:r>
            <a:endParaRPr lang="en-US" kern="0" dirty="0"/>
          </a:p>
          <a:p>
            <a:pPr marL="0" lvl="8" indent="0" algn="r" eaLnBrk="0" hangingPunct="0">
              <a:spcBef>
                <a:spcPts val="0"/>
              </a:spcBef>
              <a:spcAft>
                <a:spcPts val="0"/>
              </a:spcAft>
              <a:buFontTx/>
              <a:buNone/>
            </a:pPr>
            <a:r>
              <a:rPr lang="en-US" dirty="0" err="1">
                <a:ea typeface="ＭＳ Ｐゴシック"/>
              </a:rPr>
              <a:t>Source:https</a:t>
            </a:r>
            <a:r>
              <a:rPr lang="en-US" dirty="0">
                <a:ea typeface="ＭＳ Ｐゴシック"/>
              </a:rPr>
              <a:t>://cobod.com/</a:t>
            </a:r>
          </a:p>
          <a:p>
            <a:pPr marL="0" lvl="8" indent="0" eaLnBrk="0" hangingPunct="0">
              <a:spcBef>
                <a:spcPts val="0"/>
              </a:spcBef>
              <a:spcAft>
                <a:spcPts val="0"/>
              </a:spcAft>
              <a:buFontTx/>
              <a:buNone/>
            </a:pPr>
            <a:endParaRPr lang="en-US" dirty="0"/>
          </a:p>
        </p:txBody>
      </p:sp>
    </p:spTree>
    <p:extLst>
      <p:ext uri="{BB962C8B-B14F-4D97-AF65-F5344CB8AC3E}">
        <p14:creationId xmlns:p14="http://schemas.microsoft.com/office/powerpoint/2010/main" val="535722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 - </a:t>
            </a:r>
            <a:r>
              <a:rPr lang="cy-GB" dirty="0">
                <a:solidFill>
                  <a:srgbClr val="C00000"/>
                </a:solidFill>
              </a:rPr>
              <a:t>Astudiaethau achos argraffu 3D</a:t>
            </a:r>
            <a:endParaRPr lang="en-US" b="0" dirty="0">
              <a:solidFill>
                <a:srgbClr val="C00000"/>
              </a:solidFill>
            </a:endParaRPr>
          </a:p>
        </p:txBody>
      </p:sp>
      <p:sp>
        <p:nvSpPr>
          <p:cNvPr id="3" name="Content Placeholder 2"/>
          <p:cNvSpPr>
            <a:spLocks noGrp="1"/>
          </p:cNvSpPr>
          <p:nvPr>
            <p:ph sz="quarter" idx="10"/>
          </p:nvPr>
        </p:nvSpPr>
        <p:spPr>
          <a:xfrm>
            <a:off x="204470" y="1381637"/>
            <a:ext cx="6169190" cy="4746447"/>
          </a:xfrm>
        </p:spPr>
        <p:txBody>
          <a:bodyPr/>
          <a:lstStyle/>
          <a:p>
            <a:pPr lvl="3">
              <a:lnSpc>
                <a:spcPct val="100000"/>
              </a:lnSpc>
              <a:defRPr/>
            </a:pPr>
            <a:endParaRPr lang="en-US" dirty="0"/>
          </a:p>
          <a:p>
            <a:pPr marL="215900" lvl="4" indent="0">
              <a:lnSpc>
                <a:spcPct val="100000"/>
              </a:lnSpc>
              <a:buNone/>
              <a:defRPr/>
            </a:pPr>
            <a:r>
              <a:rPr lang="en-US" sz="2000" b="1" dirty="0"/>
              <a:t>Earth House GAIA</a:t>
            </a:r>
          </a:p>
          <a:p>
            <a:pPr lvl="4">
              <a:lnSpc>
                <a:spcPct val="100000"/>
              </a:lnSpc>
              <a:buClr>
                <a:srgbClr val="0077E3"/>
              </a:buClr>
              <a:buFont typeface="Arial" panose="020B0604020202020204" pitchFamily="34" charset="0"/>
              <a:buChar char="•"/>
              <a:defRPr/>
            </a:pPr>
            <a:r>
              <a:rPr lang="it-IT" sz="2000" b="1" dirty="0"/>
              <a:t>Project</a:t>
            </a:r>
            <a:r>
              <a:rPr lang="it-IT" sz="2000" dirty="0"/>
              <a:t>: Gaia </a:t>
            </a:r>
            <a:r>
              <a:rPr lang="it-IT" sz="2000" b="1" dirty="0"/>
              <a:t>, </a:t>
            </a:r>
            <a:r>
              <a:rPr lang="it-IT" sz="2000" dirty="0"/>
              <a:t>6–7 October 2018 </a:t>
            </a:r>
          </a:p>
          <a:p>
            <a:pPr lvl="4">
              <a:lnSpc>
                <a:spcPct val="100000"/>
              </a:lnSpc>
              <a:buClr>
                <a:srgbClr val="0077E3"/>
              </a:buClr>
              <a:buFont typeface="Arial" panose="020B0604020202020204" pitchFamily="34" charset="0"/>
              <a:buChar char="•"/>
              <a:defRPr/>
            </a:pPr>
            <a:r>
              <a:rPr lang="it-IT" sz="2000" b="1" dirty="0"/>
              <a:t>3D </a:t>
            </a:r>
            <a:r>
              <a:rPr lang="it-IT" sz="2000" b="1" dirty="0" err="1"/>
              <a:t>printer</a:t>
            </a:r>
            <a:r>
              <a:rPr lang="it-IT" sz="2000" dirty="0"/>
              <a:t>: </a:t>
            </a:r>
            <a:r>
              <a:rPr lang="it-IT" sz="2000" dirty="0" err="1"/>
              <a:t>Crane</a:t>
            </a:r>
            <a:r>
              <a:rPr lang="it-IT" sz="2000" dirty="0"/>
              <a:t> WASP </a:t>
            </a:r>
          </a:p>
          <a:p>
            <a:pPr lvl="4">
              <a:lnSpc>
                <a:spcPct val="100000"/>
              </a:lnSpc>
              <a:buClr>
                <a:srgbClr val="0077E3"/>
              </a:buClr>
              <a:buFont typeface="Arial" panose="020B0604020202020204" pitchFamily="34" charset="0"/>
              <a:buChar char="•"/>
              <a:defRPr/>
            </a:pPr>
            <a:r>
              <a:rPr lang="it-IT" sz="2000" b="1" dirty="0"/>
              <a:t>Materials</a:t>
            </a:r>
            <a:r>
              <a:rPr lang="it-IT" sz="2000" dirty="0"/>
              <a:t>: Raw earth, straw, rice husk</a:t>
            </a:r>
            <a:br>
              <a:rPr lang="it-IT" sz="2000" dirty="0"/>
            </a:br>
            <a:r>
              <a:rPr lang="it-IT" sz="2000" dirty="0"/>
              <a:t>and lime</a:t>
            </a:r>
            <a:endParaRPr lang="it-IT" sz="2000" b="1" dirty="0"/>
          </a:p>
          <a:p>
            <a:pPr lvl="4">
              <a:lnSpc>
                <a:spcPct val="100000"/>
              </a:lnSpc>
              <a:buClr>
                <a:srgbClr val="0077E3"/>
              </a:buClr>
              <a:buFont typeface="Arial" panose="020B0604020202020204" pitchFamily="34" charset="0"/>
              <a:buChar char="•"/>
              <a:defRPr/>
            </a:pPr>
            <a:r>
              <a:rPr lang="it-IT" sz="2000" b="1" dirty="0"/>
              <a:t>Construction time</a:t>
            </a:r>
            <a:r>
              <a:rPr lang="it-IT" sz="2000" dirty="0"/>
              <a:t>: 100 hours</a:t>
            </a:r>
            <a:endParaRPr lang="it-IT" sz="2000" b="1" dirty="0"/>
          </a:p>
          <a:p>
            <a:pPr lvl="4">
              <a:lnSpc>
                <a:spcPct val="100000"/>
              </a:lnSpc>
              <a:buClr>
                <a:srgbClr val="0077E3"/>
              </a:buClr>
              <a:buFont typeface="Arial" panose="020B0604020202020204" pitchFamily="34" charset="0"/>
              <a:buChar char="•"/>
              <a:defRPr/>
            </a:pPr>
            <a:r>
              <a:rPr lang="it-IT" sz="2000" b="1" dirty="0"/>
              <a:t>Location</a:t>
            </a:r>
            <a:r>
              <a:rPr lang="it-IT" sz="2000" dirty="0"/>
              <a:t>: Via Castelletto 104, Massa Lombarda (RA) </a:t>
            </a:r>
          </a:p>
          <a:p>
            <a:pPr lvl="4">
              <a:lnSpc>
                <a:spcPct val="100000"/>
              </a:lnSpc>
              <a:buClr>
                <a:srgbClr val="0077E3"/>
              </a:buClr>
              <a:buFont typeface="Arial" panose="020B0604020202020204" pitchFamily="34" charset="0"/>
              <a:buChar char="•"/>
              <a:defRPr/>
            </a:pPr>
            <a:r>
              <a:rPr lang="it-IT" sz="2000" b="1" dirty="0"/>
              <a:t>Design</a:t>
            </a:r>
            <a:r>
              <a:rPr lang="it-IT" sz="2000" dirty="0"/>
              <a:t>: WASP in collaboration with RiceHouse </a:t>
            </a:r>
          </a:p>
          <a:p>
            <a:pPr lvl="4">
              <a:lnSpc>
                <a:spcPct val="100000"/>
              </a:lnSpc>
              <a:buClr>
                <a:srgbClr val="0077E3"/>
              </a:buClr>
              <a:buFont typeface="Arial" panose="020B0604020202020204" pitchFamily="34" charset="0"/>
              <a:buChar char="•"/>
              <a:defRPr/>
            </a:pPr>
            <a:r>
              <a:rPr lang="it-IT" sz="2000" b="1" dirty="0"/>
              <a:t>Floor area</a:t>
            </a:r>
            <a:r>
              <a:rPr lang="it-IT" sz="2000" dirty="0"/>
              <a:t>: 20m</a:t>
            </a:r>
            <a:r>
              <a:rPr lang="en-GB" sz="1800" baseline="30000" dirty="0">
                <a:effectLst/>
                <a:latin typeface="Arial" panose="020B0604020202020204" pitchFamily="34" charset="0"/>
                <a:ea typeface="Cambria" panose="02040503050406030204" pitchFamily="18" charset="0"/>
              </a:rPr>
              <a:t>2</a:t>
            </a:r>
            <a:r>
              <a:rPr lang="it-IT" sz="2000" b="1" dirty="0"/>
              <a:t> </a:t>
            </a:r>
          </a:p>
          <a:p>
            <a:pPr lvl="4">
              <a:lnSpc>
                <a:spcPct val="100000"/>
              </a:lnSpc>
              <a:buClr>
                <a:srgbClr val="0077E3"/>
              </a:buClr>
              <a:buFont typeface="Arial" panose="020B0604020202020204" pitchFamily="34" charset="0"/>
              <a:buChar char="•"/>
              <a:defRPr/>
            </a:pPr>
            <a:r>
              <a:rPr lang="it-IT" sz="2000" b="1" dirty="0"/>
              <a:t>Printed building envelope</a:t>
            </a:r>
            <a:r>
              <a:rPr lang="it-IT" sz="2000" dirty="0"/>
              <a:t>: 30</a:t>
            </a:r>
            <a:r>
              <a:rPr lang="it-IT" sz="2400" dirty="0"/>
              <a:t>m</a:t>
            </a:r>
            <a:r>
              <a:rPr lang="en-GB" sz="2000" baseline="30000" dirty="0">
                <a:effectLst/>
                <a:latin typeface="Arial" panose="020B0604020202020204" pitchFamily="34" charset="0"/>
                <a:ea typeface="Cambria" panose="02040503050406030204" pitchFamily="18" charset="0"/>
              </a:rPr>
              <a:t>2</a:t>
            </a:r>
            <a:r>
              <a:rPr lang="it-IT" sz="2000" dirty="0"/>
              <a:t> </a:t>
            </a:r>
          </a:p>
        </p:txBody>
      </p:sp>
      <p:pic>
        <p:nvPicPr>
          <p:cNvPr id="6" name="Picture 5" descr="A picture containing outdoor, grass, person, sitting&#10;&#10;Description automatically generated">
            <a:extLst>
              <a:ext uri="{FF2B5EF4-FFF2-40B4-BE49-F238E27FC236}">
                <a16:creationId xmlns:a16="http://schemas.microsoft.com/office/drawing/2014/main" id="{D0BC6661-8A86-1C45-8ABD-F4B5E60BDE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5750" y="1468581"/>
            <a:ext cx="3754119" cy="1865745"/>
          </a:xfrm>
          <a:prstGeom prst="rect">
            <a:avLst/>
          </a:prstGeom>
        </p:spPr>
      </p:pic>
      <p:pic>
        <p:nvPicPr>
          <p:cNvPr id="8" name="Picture 7" descr="A picture containing grass, building, sitting, table&#10;&#10;Description automatically generated">
            <a:extLst>
              <a:ext uri="{FF2B5EF4-FFF2-40B4-BE49-F238E27FC236}">
                <a16:creationId xmlns:a16="http://schemas.microsoft.com/office/drawing/2014/main" id="{EEC59F0F-5DA7-4A4C-B32E-C9A9BF8CAC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3660" y="3634449"/>
            <a:ext cx="2746209" cy="2059657"/>
          </a:xfrm>
          <a:prstGeom prst="rect">
            <a:avLst/>
          </a:prstGeom>
        </p:spPr>
      </p:pic>
      <p:sp>
        <p:nvSpPr>
          <p:cNvPr id="7" name="TextBox 6">
            <a:extLst>
              <a:ext uri="{FF2B5EF4-FFF2-40B4-BE49-F238E27FC236}">
                <a16:creationId xmlns:a16="http://schemas.microsoft.com/office/drawing/2014/main" id="{249E90C0-56A1-4FB7-B87D-AA77748A205B}"/>
              </a:ext>
            </a:extLst>
          </p:cNvPr>
          <p:cNvSpPr txBox="1"/>
          <p:nvPr/>
        </p:nvSpPr>
        <p:spPr>
          <a:xfrm>
            <a:off x="4752339" y="5140108"/>
            <a:ext cx="4572000" cy="1107996"/>
          </a:xfrm>
          <a:prstGeom prst="rect">
            <a:avLst/>
          </a:prstGeom>
          <a:noFill/>
        </p:spPr>
        <p:txBody>
          <a:bodyPr wrap="square">
            <a:spAutoFit/>
          </a:bodyPr>
          <a:lstStyle/>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r>
              <a:rPr lang="en-GB" sz="1200" dirty="0"/>
              <a:t>		</a:t>
            </a:r>
            <a:endParaRPr lang="en-US" sz="1200" dirty="0"/>
          </a:p>
          <a:p>
            <a:r>
              <a:rPr lang="en-US" sz="1200" dirty="0" err="1"/>
              <a:t>Source:https</a:t>
            </a:r>
            <a:r>
              <a:rPr lang="en-US" sz="1200" dirty="0"/>
              <a:t>://www.3dwasp.com/en/3d-printed-house-gaia/. Case study on the Wasp website</a:t>
            </a:r>
          </a:p>
        </p:txBody>
      </p:sp>
    </p:spTree>
    <p:extLst>
      <p:ext uri="{BB962C8B-B14F-4D97-AF65-F5344CB8AC3E}">
        <p14:creationId xmlns:p14="http://schemas.microsoft.com/office/powerpoint/2010/main" val="2301397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3" name="Content Placeholder 2"/>
          <p:cNvSpPr>
            <a:spLocks noGrp="1"/>
          </p:cNvSpPr>
          <p:nvPr>
            <p:ph sz="quarter" idx="10"/>
          </p:nvPr>
        </p:nvSpPr>
        <p:spPr>
          <a:xfrm>
            <a:off x="427220" y="1512000"/>
            <a:ext cx="5209082" cy="4248000"/>
          </a:xfrm>
        </p:spPr>
        <p:txBody>
          <a:bodyPr/>
          <a:lstStyle/>
          <a:p>
            <a:pPr marL="0" lvl="3" indent="0">
              <a:lnSpc>
                <a:spcPct val="100000"/>
              </a:lnSpc>
              <a:buNone/>
              <a:defRPr/>
            </a:pPr>
            <a:r>
              <a:rPr lang="en-US" sz="2000" b="1" dirty="0"/>
              <a:t>Largest printed building by </a:t>
            </a:r>
            <a:r>
              <a:rPr lang="en-US" sz="2000" b="1" dirty="0" err="1"/>
              <a:t>Apis</a:t>
            </a:r>
            <a:r>
              <a:rPr lang="en-US" sz="2000" b="1" dirty="0"/>
              <a:t> Cor</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solidFill>
                  <a:srgbClr val="0077E3"/>
                </a:solidFill>
              </a:rPr>
              <a:t>Foundation - </a:t>
            </a:r>
            <a:r>
              <a:rPr lang="cy-GB" b="1" dirty="0">
                <a:solidFill>
                  <a:srgbClr val="C00000"/>
                </a:solidFill>
              </a:rPr>
              <a:t>Sylfaen</a:t>
            </a:r>
            <a:r>
              <a:rPr lang="cy-GB" b="1" dirty="0"/>
              <a:t> </a:t>
            </a:r>
            <a:r>
              <a:rPr lang="en-GB" b="1" dirty="0"/>
              <a:t>: </a:t>
            </a:r>
            <a:r>
              <a:rPr lang="en-GB" dirty="0"/>
              <a:t>Conventional construction by general contractor</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solidFill>
                  <a:srgbClr val="0077E3"/>
                </a:solidFill>
              </a:rPr>
              <a:t>Walls</a:t>
            </a:r>
            <a:r>
              <a:rPr lang="en-GB" b="1" dirty="0"/>
              <a:t> </a:t>
            </a:r>
            <a:r>
              <a:rPr lang="en-GB" b="1" dirty="0">
                <a:solidFill>
                  <a:srgbClr val="C00000"/>
                </a:solidFill>
              </a:rPr>
              <a:t>- </a:t>
            </a:r>
            <a:r>
              <a:rPr lang="cy-GB" b="1" dirty="0">
                <a:solidFill>
                  <a:srgbClr val="C00000"/>
                </a:solidFill>
              </a:rPr>
              <a:t>Waliau </a:t>
            </a:r>
            <a:r>
              <a:rPr lang="en-GB" b="1" dirty="0"/>
              <a:t>: </a:t>
            </a:r>
            <a:r>
              <a:rPr lang="en-GB" dirty="0"/>
              <a:t>3D printed by Apis Cor </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3D printing material: </a:t>
            </a:r>
            <a:r>
              <a:rPr lang="en-GB" dirty="0"/>
              <a:t>Gypsum-based mixture developed by Apis Cor </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Reinforcement: </a:t>
            </a:r>
            <a:r>
              <a:rPr lang="en-GB" dirty="0"/>
              <a:t>3D printed formwork columns, manually filled with rebar and heavy concrete</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solidFill>
                  <a:srgbClr val="0077E3"/>
                </a:solidFill>
              </a:rPr>
              <a:t>Slabs</a:t>
            </a:r>
            <a:r>
              <a:rPr lang="en-GB" b="1" dirty="0"/>
              <a:t> </a:t>
            </a:r>
            <a:r>
              <a:rPr lang="en-GB" b="1" dirty="0">
                <a:solidFill>
                  <a:srgbClr val="C00000"/>
                </a:solidFill>
              </a:rPr>
              <a:t>- </a:t>
            </a:r>
            <a:r>
              <a:rPr lang="cy-GB" b="1" dirty="0">
                <a:solidFill>
                  <a:srgbClr val="C00000"/>
                </a:solidFill>
              </a:rPr>
              <a:t>Slabiau </a:t>
            </a:r>
            <a:r>
              <a:rPr lang="en-GB" b="1" dirty="0"/>
              <a:t>: </a:t>
            </a:r>
            <a:r>
              <a:rPr lang="en-GB" dirty="0"/>
              <a:t>precast</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Roof, windows, insulation: </a:t>
            </a:r>
            <a:r>
              <a:rPr lang="en-GB" dirty="0"/>
              <a:t>Conventional by general contractor</a:t>
            </a:r>
          </a:p>
          <a:p>
            <a:pPr marL="0" lvl="3" indent="0">
              <a:lnSpc>
                <a:spcPct val="100000"/>
              </a:lnSpc>
              <a:spcBef>
                <a:spcPts val="0"/>
              </a:spcBef>
              <a:spcAft>
                <a:spcPts val="0"/>
              </a:spcAft>
              <a:buNone/>
              <a:defRPr/>
            </a:pPr>
            <a:endParaRPr lang="en-US" sz="2000" dirty="0"/>
          </a:p>
          <a:p>
            <a:pPr marL="0" lvl="3" indent="0">
              <a:lnSpc>
                <a:spcPct val="100000"/>
              </a:lnSpc>
              <a:spcBef>
                <a:spcPts val="0"/>
              </a:spcBef>
              <a:spcAft>
                <a:spcPts val="0"/>
              </a:spcAft>
              <a:buNone/>
              <a:defRPr/>
            </a:pPr>
            <a:r>
              <a:rPr lang="en-US" sz="1400" dirty="0"/>
              <a:t>Source: </a:t>
            </a:r>
            <a:r>
              <a:rPr lang="en-US" sz="1400" dirty="0">
                <a:hlinkClick r:id="rId3"/>
              </a:rPr>
              <a:t>https://www.apis-cor.com/dubai-project</a:t>
            </a:r>
            <a:r>
              <a:rPr lang="en-US" sz="1400" dirty="0"/>
              <a:t> </a:t>
            </a:r>
          </a:p>
          <a:p>
            <a:pPr marL="0" lvl="3">
              <a:lnSpc>
                <a:spcPct val="100000"/>
              </a:lnSpc>
              <a:spcBef>
                <a:spcPts val="0"/>
              </a:spcBef>
              <a:spcAft>
                <a:spcPts val="0"/>
              </a:spcAft>
              <a:defRPr/>
            </a:pPr>
            <a:endParaRPr lang="en-US" sz="1000"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pic>
        <p:nvPicPr>
          <p:cNvPr id="6" name="Picture 5" descr="A picture containing indoor, table, sitting, counter&#10;&#10;Description automatically generated">
            <a:extLst>
              <a:ext uri="{FF2B5EF4-FFF2-40B4-BE49-F238E27FC236}">
                <a16:creationId xmlns:a16="http://schemas.microsoft.com/office/drawing/2014/main" id="{804DDE0D-3F7F-774E-8582-C4A17DA413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9064" y="1512000"/>
            <a:ext cx="3222661" cy="2140049"/>
          </a:xfrm>
          <a:prstGeom prst="rect">
            <a:avLst/>
          </a:prstGeom>
        </p:spPr>
      </p:pic>
      <p:pic>
        <p:nvPicPr>
          <p:cNvPr id="8" name="Picture 7">
            <a:extLst>
              <a:ext uri="{FF2B5EF4-FFF2-40B4-BE49-F238E27FC236}">
                <a16:creationId xmlns:a16="http://schemas.microsoft.com/office/drawing/2014/main" id="{0D57DF52-A263-1C4F-86A3-59AECD4F5DF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36302" y="3793453"/>
            <a:ext cx="3210074" cy="2140049"/>
          </a:xfrm>
          <a:prstGeom prst="rect">
            <a:avLst/>
          </a:prstGeom>
        </p:spPr>
      </p:pic>
    </p:spTree>
    <p:extLst>
      <p:ext uri="{BB962C8B-B14F-4D97-AF65-F5344CB8AC3E}">
        <p14:creationId xmlns:p14="http://schemas.microsoft.com/office/powerpoint/2010/main" val="2640882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3" name="Content Placeholder 2"/>
          <p:cNvSpPr>
            <a:spLocks noGrp="1"/>
          </p:cNvSpPr>
          <p:nvPr>
            <p:ph sz="quarter" idx="10"/>
          </p:nvPr>
        </p:nvSpPr>
        <p:spPr>
          <a:xfrm>
            <a:off x="427220" y="1512000"/>
            <a:ext cx="4504544" cy="4248000"/>
          </a:xfrm>
        </p:spPr>
        <p:txBody>
          <a:bodyPr/>
          <a:lstStyle/>
          <a:p>
            <a:pPr marL="0" lvl="3" indent="0">
              <a:buNone/>
              <a:defRPr/>
            </a:pPr>
            <a:r>
              <a:rPr lang="en-US" sz="2000" b="1" dirty="0">
                <a:ea typeface="ＭＳ Ｐゴシック"/>
              </a:rPr>
              <a:t>COBOD (Construction of Buildings on Command), European developments</a:t>
            </a:r>
          </a:p>
          <a:p>
            <a:pPr marL="0" lvl="3" indent="0">
              <a:spcBef>
                <a:spcPts val="0"/>
              </a:spcBef>
              <a:spcAft>
                <a:spcPts val="0"/>
              </a:spcAft>
              <a:buNone/>
              <a:defRPr/>
            </a:pPr>
            <a:endParaRPr lang="en-US" sz="2000" dirty="0"/>
          </a:p>
          <a:p>
            <a:r>
              <a:rPr lang="en-GB" dirty="0"/>
              <a:t>In 2017, COBOD 3D printed the first building in Europe. It took two months from start to finish. </a:t>
            </a:r>
          </a:p>
          <a:p>
            <a:r>
              <a:rPr lang="en-GB" dirty="0">
                <a:solidFill>
                  <a:srgbClr val="0077E3"/>
                </a:solidFill>
              </a:rPr>
              <a:t>Explanation and insights </a:t>
            </a:r>
            <a:r>
              <a:rPr lang="en-GB" dirty="0">
                <a:solidFill>
                  <a:srgbClr val="C00000"/>
                </a:solidFill>
              </a:rPr>
              <a:t>- </a:t>
            </a:r>
            <a:r>
              <a:rPr lang="cy-GB" dirty="0">
                <a:solidFill>
                  <a:srgbClr val="C00000"/>
                </a:solidFill>
              </a:rPr>
              <a:t>Esboniad a dealltwriaeth</a:t>
            </a:r>
            <a:r>
              <a:rPr lang="en-GB" dirty="0"/>
              <a:t> – 3D printing the BOD building a second time, in 2019, took 3 days. </a:t>
            </a:r>
          </a:p>
          <a:p>
            <a:pPr marL="0" lvl="3">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spcBef>
                <a:spcPts val="0"/>
              </a:spcBef>
              <a:spcAft>
                <a:spcPts val="0"/>
              </a:spcAft>
              <a:buNone/>
            </a:pPr>
            <a:r>
              <a:rPr lang="en-US" sz="1400" dirty="0" err="1">
                <a:ea typeface="ＭＳ Ｐゴシック"/>
              </a:rPr>
              <a:t>Source:https</a:t>
            </a:r>
            <a:r>
              <a:rPr lang="en-US" sz="1400" dirty="0">
                <a:ea typeface="ＭＳ Ｐゴシック"/>
              </a:rPr>
              <a:t>://cobod.com/</a:t>
            </a:r>
          </a:p>
          <a:p>
            <a:pPr marL="0" lvl="8" indent="0" eaLnBrk="0" hangingPunct="0">
              <a:spcBef>
                <a:spcPts val="0"/>
              </a:spcBef>
              <a:spcAft>
                <a:spcPts val="0"/>
              </a:spcAft>
              <a:buNone/>
            </a:pPr>
            <a:endParaRPr lang="en-US" dirty="0"/>
          </a:p>
        </p:txBody>
      </p:sp>
      <p:pic>
        <p:nvPicPr>
          <p:cNvPr id="5" name="Picture 4" descr="A large building&#10;&#10;Description automatically generated">
            <a:extLst>
              <a:ext uri="{FF2B5EF4-FFF2-40B4-BE49-F238E27FC236}">
                <a16:creationId xmlns:a16="http://schemas.microsoft.com/office/drawing/2014/main" id="{73A95A7B-FE4D-0F4B-9715-025E9D383CF7}"/>
              </a:ext>
            </a:extLst>
          </p:cNvPr>
          <p:cNvPicPr>
            <a:picLocks noChangeAspect="1"/>
          </p:cNvPicPr>
          <p:nvPr/>
        </p:nvPicPr>
        <p:blipFill>
          <a:blip r:embed="rId3"/>
          <a:stretch>
            <a:fillRect/>
          </a:stretch>
        </p:blipFill>
        <p:spPr>
          <a:xfrm>
            <a:off x="5111211" y="1199294"/>
            <a:ext cx="3467100" cy="2349500"/>
          </a:xfrm>
          <a:prstGeom prst="rect">
            <a:avLst/>
          </a:prstGeom>
        </p:spPr>
      </p:pic>
      <p:pic>
        <p:nvPicPr>
          <p:cNvPr id="9" name="Picture 8" descr="A picture containing table, wooden, building, sitting&#10;&#10;Description automatically generated">
            <a:extLst>
              <a:ext uri="{FF2B5EF4-FFF2-40B4-BE49-F238E27FC236}">
                <a16:creationId xmlns:a16="http://schemas.microsoft.com/office/drawing/2014/main" id="{3AB55AAD-5651-B24D-83D1-DE7E8DF7D7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1211" y="3740088"/>
            <a:ext cx="3467100" cy="2311400"/>
          </a:xfrm>
          <a:prstGeom prst="rect">
            <a:avLst/>
          </a:prstGeom>
        </p:spPr>
      </p:pic>
    </p:spTree>
    <p:extLst>
      <p:ext uri="{BB962C8B-B14F-4D97-AF65-F5344CB8AC3E}">
        <p14:creationId xmlns:p14="http://schemas.microsoft.com/office/powerpoint/2010/main" val="1332217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159442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US" dirty="0"/>
            </a:br>
            <a:r>
              <a:rPr lang="en-GB" dirty="0">
                <a:ea typeface="ＭＳ Ｐゴシック" pitchFamily="-105" charset="-128"/>
                <a:cs typeface="ＭＳ Ｐゴシック" pitchFamily="-105" charset="-128"/>
              </a:rPr>
              <a:t>PowerPoint 6: Emerging technologies and materials 2 - </a:t>
            </a:r>
            <a:r>
              <a:rPr lang="cy-GB" dirty="0">
                <a:solidFill>
                  <a:srgbClr val="C00000"/>
                </a:solidFill>
              </a:rPr>
              <a:t>Technolegau a deunyddiau newydd 2</a:t>
            </a:r>
            <a:endParaRPr lang="en-GB" dirty="0">
              <a:solidFill>
                <a:srgbClr val="C00000"/>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074203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 </a:t>
            </a:r>
            <a:r>
              <a:rPr lang="cy-GB" dirty="0">
                <a:solidFill>
                  <a:srgbClr val="C00000"/>
                </a:solidFill>
              </a:rPr>
              <a:t>Technolegau Ymgolli</a:t>
            </a:r>
            <a:endParaRPr lang="en-US" b="0" dirty="0">
              <a:solidFill>
                <a:srgbClr val="C00000"/>
              </a:solidFill>
            </a:endParaRPr>
          </a:p>
        </p:txBody>
      </p:sp>
      <p:sp>
        <p:nvSpPr>
          <p:cNvPr id="3" name="Content Placeholder 2"/>
          <p:cNvSpPr>
            <a:spLocks noGrp="1"/>
          </p:cNvSpPr>
          <p:nvPr>
            <p:ph sz="quarter" idx="10"/>
          </p:nvPr>
        </p:nvSpPr>
        <p:spPr>
          <a:xfrm>
            <a:off x="457200" y="1543283"/>
            <a:ext cx="8229600" cy="1541751"/>
          </a:xfrm>
        </p:spPr>
        <p:txBody>
          <a:bodyPr/>
          <a:lstStyle/>
          <a:p>
            <a:pPr marL="0" lvl="3" indent="0">
              <a:buNone/>
              <a:defRPr/>
            </a:pPr>
            <a:r>
              <a:rPr lang="en-US" sz="2000" b="1" dirty="0">
                <a:solidFill>
                  <a:srgbClr val="0077E3"/>
                </a:solidFill>
              </a:rPr>
              <a:t>What is an immersive experience? - </a:t>
            </a:r>
            <a:r>
              <a:rPr lang="cy-GB" sz="2000" b="1" dirty="0">
                <a:solidFill>
                  <a:srgbClr val="C00000"/>
                </a:solidFill>
              </a:rPr>
              <a:t>Beth yw profiad ymgolli?</a:t>
            </a:r>
          </a:p>
          <a:p>
            <a:pPr marL="0" lvl="3" indent="0">
              <a:buNone/>
              <a:defRPr/>
            </a:pPr>
            <a:endParaRPr lang="en-US" sz="2000" b="1" dirty="0"/>
          </a:p>
          <a:p>
            <a:pPr marL="0" lvl="3" indent="0">
              <a:buNone/>
              <a:defRPr/>
            </a:pPr>
            <a:r>
              <a:rPr lang="en-US" sz="2000" dirty="0"/>
              <a:t>It’s when you engage in an experience that blurs the lines between reality and the virtual world. An immersive experience often uses one or more technologies linked together.</a:t>
            </a:r>
          </a:p>
          <a:p>
            <a:pPr lvl="3">
              <a:defRPr/>
            </a:pPr>
            <a:endParaRPr lang="en-US" dirty="0"/>
          </a:p>
          <a:p>
            <a:pPr lvl="3">
              <a:defRPr/>
            </a:pPr>
            <a:endParaRPr lang="en-US" dirty="0"/>
          </a:p>
          <a:p>
            <a:pPr lvl="3">
              <a:defRPr/>
            </a:pPr>
            <a:endParaRPr lang="en-US" dirty="0"/>
          </a:p>
          <a:p>
            <a:pPr lvl="3"/>
            <a:endParaRPr lang="en-US" dirty="0"/>
          </a:p>
          <a:p>
            <a:pPr lvl="3"/>
            <a:endParaRPr lang="en-US" dirty="0"/>
          </a:p>
          <a:p>
            <a:pPr lvl="3"/>
            <a:endParaRPr lang="en-US" dirty="0"/>
          </a:p>
          <a:p>
            <a:pPr marL="0" lvl="3" indent="0">
              <a:buNone/>
            </a:pPr>
            <a:endParaRPr lang="en-US" dirty="0"/>
          </a:p>
          <a:p>
            <a:pPr marL="0" lvl="8" indent="0"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sp>
        <p:nvSpPr>
          <p:cNvPr id="7" name="TextBox 6">
            <a:extLst>
              <a:ext uri="{FF2B5EF4-FFF2-40B4-BE49-F238E27FC236}">
                <a16:creationId xmlns:a16="http://schemas.microsoft.com/office/drawing/2014/main" id="{05B7A005-EBC8-43BC-BB72-FC96971CBA63}"/>
              </a:ext>
            </a:extLst>
          </p:cNvPr>
          <p:cNvSpPr txBox="1"/>
          <p:nvPr/>
        </p:nvSpPr>
        <p:spPr>
          <a:xfrm>
            <a:off x="0" y="3295455"/>
            <a:ext cx="4572000" cy="2554545"/>
          </a:xfrm>
          <a:prstGeom prst="rect">
            <a:avLst/>
          </a:prstGeom>
          <a:noFill/>
        </p:spPr>
        <p:txBody>
          <a:bodyPr wrap="square">
            <a:spAutoFit/>
          </a:bodyPr>
          <a:lstStyle/>
          <a:p>
            <a:pPr marL="215900" lvl="4" indent="0">
              <a:buNone/>
              <a:defRPr/>
            </a:pPr>
            <a:r>
              <a:rPr lang="en-US" kern="0" dirty="0"/>
              <a:t>Immersive experiences include: </a:t>
            </a:r>
          </a:p>
          <a:p>
            <a:pPr marL="800100" lvl="1" indent="-342900">
              <a:buClr>
                <a:srgbClr val="0077E3"/>
              </a:buClr>
              <a:buFont typeface="Arial" panose="020B0604020202020204" pitchFamily="34" charset="0"/>
              <a:buChar char="•"/>
              <a:defRPr/>
            </a:pPr>
            <a:r>
              <a:rPr lang="en-US" kern="0" dirty="0">
                <a:solidFill>
                  <a:srgbClr val="0077E3"/>
                </a:solidFill>
              </a:rPr>
              <a:t>Virtual Reality </a:t>
            </a:r>
            <a:r>
              <a:rPr lang="en-US" kern="0" dirty="0">
                <a:solidFill>
                  <a:srgbClr val="C00000"/>
                </a:solidFill>
              </a:rPr>
              <a:t>- </a:t>
            </a:r>
            <a:r>
              <a:rPr lang="cy-GB" dirty="0">
                <a:solidFill>
                  <a:srgbClr val="C00000"/>
                </a:solidFill>
              </a:rPr>
              <a:t>Rhith Realiti </a:t>
            </a:r>
            <a:endParaRPr lang="en-US" kern="0" dirty="0">
              <a:solidFill>
                <a:srgbClr val="C00000"/>
              </a:solidFill>
            </a:endParaRPr>
          </a:p>
          <a:p>
            <a:pPr marL="800100" lvl="1" indent="-342900">
              <a:buClr>
                <a:srgbClr val="0077E3"/>
              </a:buClr>
              <a:buFont typeface="Arial" panose="020B0604020202020204" pitchFamily="34" charset="0"/>
              <a:buChar char="•"/>
              <a:defRPr/>
            </a:pPr>
            <a:r>
              <a:rPr lang="en-US" kern="0" dirty="0"/>
              <a:t>Augmented Reality</a:t>
            </a:r>
          </a:p>
          <a:p>
            <a:pPr marL="800100" lvl="1" indent="-342900">
              <a:buClr>
                <a:srgbClr val="0077E3"/>
              </a:buClr>
              <a:buFont typeface="Arial" panose="020B0604020202020204" pitchFamily="34" charset="0"/>
              <a:buChar char="•"/>
              <a:defRPr/>
            </a:pPr>
            <a:r>
              <a:rPr lang="en-US" kern="0" dirty="0">
                <a:solidFill>
                  <a:srgbClr val="0077E3"/>
                </a:solidFill>
              </a:rPr>
              <a:t>Mixed Reality - </a:t>
            </a:r>
            <a:r>
              <a:rPr lang="cy-GB" dirty="0">
                <a:solidFill>
                  <a:srgbClr val="C00000"/>
                </a:solidFill>
              </a:rPr>
              <a:t>Realiti Cymysg </a:t>
            </a:r>
            <a:endParaRPr lang="en-US" kern="0" dirty="0">
              <a:solidFill>
                <a:srgbClr val="C00000"/>
              </a:solidFill>
            </a:endParaRPr>
          </a:p>
          <a:p>
            <a:pPr marL="800100" lvl="1" indent="-342900">
              <a:buClr>
                <a:srgbClr val="0077E3"/>
              </a:buClr>
              <a:buFont typeface="Arial" panose="020B0604020202020204" pitchFamily="34" charset="0"/>
              <a:buChar char="•"/>
              <a:defRPr/>
            </a:pPr>
            <a:r>
              <a:rPr lang="en-US" kern="0" dirty="0"/>
              <a:t>Digital twins</a:t>
            </a:r>
          </a:p>
          <a:p>
            <a:pPr marL="800100" lvl="1" indent="-342900">
              <a:buClr>
                <a:srgbClr val="0077E3"/>
              </a:buClr>
              <a:buFont typeface="Arial" panose="020B0604020202020204" pitchFamily="34" charset="0"/>
              <a:buChar char="•"/>
              <a:defRPr/>
            </a:pPr>
            <a:r>
              <a:rPr lang="en-GB" dirty="0"/>
              <a:t>360º content </a:t>
            </a:r>
            <a:r>
              <a:rPr lang="en-US" kern="0" dirty="0"/>
              <a:t> </a:t>
            </a:r>
          </a:p>
          <a:p>
            <a:pPr marL="800100" lvl="1" indent="-342900">
              <a:buClr>
                <a:srgbClr val="0077E3"/>
              </a:buClr>
              <a:buFont typeface="Arial" panose="020B0604020202020204" pitchFamily="34" charset="0"/>
              <a:buChar char="•"/>
              <a:defRPr/>
            </a:pPr>
            <a:r>
              <a:rPr lang="en-US" kern="0" dirty="0"/>
              <a:t>3D simulations and visualisations.</a:t>
            </a:r>
          </a:p>
        </p:txBody>
      </p:sp>
      <p:pic>
        <p:nvPicPr>
          <p:cNvPr id="5" name="Picture 4" descr="Diagram, engineering drawing&#10;&#10;Description automatically generated">
            <a:extLst>
              <a:ext uri="{FF2B5EF4-FFF2-40B4-BE49-F238E27FC236}">
                <a16:creationId xmlns:a16="http://schemas.microsoft.com/office/drawing/2014/main" id="{01F39A9C-12E5-499F-8FAC-88D1316C47A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77675" y="3353182"/>
            <a:ext cx="4009125" cy="2672750"/>
          </a:xfrm>
          <a:prstGeom prst="rect">
            <a:avLst/>
          </a:prstGeom>
        </p:spPr>
      </p:pic>
    </p:spTree>
    <p:extLst>
      <p:ext uri="{BB962C8B-B14F-4D97-AF65-F5344CB8AC3E}">
        <p14:creationId xmlns:p14="http://schemas.microsoft.com/office/powerpoint/2010/main" val="2197054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Virtual Reality (VR)</a:t>
            </a:r>
            <a:endParaRPr lang="en-US" b="0" dirty="0"/>
          </a:p>
        </p:txBody>
      </p:sp>
      <p:sp>
        <p:nvSpPr>
          <p:cNvPr id="3" name="Content Placeholder 2"/>
          <p:cNvSpPr>
            <a:spLocks noGrp="1"/>
          </p:cNvSpPr>
          <p:nvPr>
            <p:ph sz="quarter" idx="10"/>
          </p:nvPr>
        </p:nvSpPr>
        <p:spPr>
          <a:xfrm>
            <a:off x="457200" y="1512000"/>
            <a:ext cx="4316278" cy="2643195"/>
          </a:xfrm>
        </p:spPr>
        <p:txBody>
          <a:bodyPr/>
          <a:lstStyle/>
          <a:p>
            <a:pPr>
              <a:lnSpc>
                <a:spcPct val="100000"/>
              </a:lnSpc>
              <a:spcBef>
                <a:spcPts val="0"/>
              </a:spcBef>
              <a:spcAft>
                <a:spcPts val="0"/>
              </a:spcAft>
            </a:pPr>
            <a:r>
              <a:rPr lang="en-GB" b="1" dirty="0"/>
              <a:t>VR is a digital simulation that you can interact with. </a:t>
            </a:r>
            <a:r>
              <a:rPr lang="en-GB" dirty="0"/>
              <a:t>VR technologies, when used with the BIM models, make it possible to ‘walk around’ the building. </a:t>
            </a:r>
          </a:p>
          <a:p>
            <a:pPr>
              <a:lnSpc>
                <a:spcPct val="100000"/>
              </a:lnSpc>
              <a:spcBef>
                <a:spcPts val="0"/>
              </a:spcBef>
              <a:spcAft>
                <a:spcPts val="0"/>
              </a:spcAft>
            </a:pPr>
            <a:r>
              <a:rPr lang="en-GB" dirty="0"/>
              <a:t>Combining VR with laser scanning (also known as LIDAR or point cloud survey) the site makes it the most accurate. When you combine laser scanning technology with drones you can create highly detailed models for VR. This allows the client to see that their brief is understood by the designers and the contractors.</a:t>
            </a:r>
          </a:p>
          <a:p>
            <a:pPr marL="215900" lvl="4" indent="0" algn="just">
              <a:buNone/>
              <a:defRPr/>
            </a:pPr>
            <a:endParaRPr lang="en-US" sz="2000" dirty="0"/>
          </a:p>
          <a:p>
            <a:pPr lvl="3" algn="just">
              <a:defRPr/>
            </a:pPr>
            <a:endParaRPr lang="en-US" sz="2000" dirty="0"/>
          </a:p>
          <a:p>
            <a:pPr lvl="3" algn="just">
              <a:defRPr/>
            </a:pPr>
            <a:endParaRPr lang="en-US" sz="2000" dirty="0"/>
          </a:p>
          <a:p>
            <a:pPr lvl="3" algn="just"/>
            <a:endParaRPr lang="en-US" sz="2000" dirty="0"/>
          </a:p>
          <a:p>
            <a:pPr marL="0" lvl="8" indent="0" algn="just" eaLnBrk="0" hangingPunct="0">
              <a:lnSpc>
                <a:spcPts val="1200"/>
              </a:lnSpc>
              <a:spcBef>
                <a:spcPts val="0"/>
              </a:spcBef>
              <a:spcAft>
                <a:spcPts val="0"/>
              </a:spcAft>
              <a:buNone/>
            </a:pPr>
            <a:endParaRPr lang="en-US" dirty="0"/>
          </a:p>
          <a:p>
            <a:pPr marL="0" lvl="8" indent="0" algn="just" eaLnBrk="0" hangingPunct="0">
              <a:lnSpc>
                <a:spcPts val="1200"/>
              </a:lnSpc>
              <a:spcBef>
                <a:spcPts val="0"/>
              </a:spcBef>
              <a:spcAft>
                <a:spcPts val="0"/>
              </a:spcAft>
              <a:buNone/>
            </a:pPr>
            <a:r>
              <a:rPr lang="en-US" dirty="0"/>
              <a:t>Source: Trimble technologies</a:t>
            </a:r>
            <a:r>
              <a:rPr lang="en-GB" b="1" i="1" u="sng" dirty="0">
                <a:hlinkClick r:id="rId3"/>
              </a:rPr>
              <a:t> How Mixed Reality is Transforming the Construction Industry</a:t>
            </a:r>
            <a:r>
              <a:rPr lang="en-GB" dirty="0"/>
              <a:t> </a:t>
            </a:r>
            <a:endParaRPr lang="en-US" dirty="0"/>
          </a:p>
          <a:p>
            <a:pPr marL="0" lvl="8" indent="0" algn="just" eaLnBrk="0" hangingPunct="0">
              <a:lnSpc>
                <a:spcPts val="1200"/>
              </a:lnSpc>
              <a:spcBef>
                <a:spcPts val="0"/>
              </a:spcBef>
              <a:spcAft>
                <a:spcPts val="0"/>
              </a:spcAft>
              <a:buNone/>
            </a:pPr>
            <a:endParaRPr lang="en-US" dirty="0"/>
          </a:p>
        </p:txBody>
      </p:sp>
      <p:sp>
        <p:nvSpPr>
          <p:cNvPr id="6" name="Content Placeholder 2">
            <a:extLst>
              <a:ext uri="{FF2B5EF4-FFF2-40B4-BE49-F238E27FC236}">
                <a16:creationId xmlns:a16="http://schemas.microsoft.com/office/drawing/2014/main" id="{6AAD0A75-29B1-DA4C-B325-EE7B945B561D}"/>
              </a:ext>
            </a:extLst>
          </p:cNvPr>
          <p:cNvSpPr txBox="1">
            <a:spLocks/>
          </p:cNvSpPr>
          <p:nvPr/>
        </p:nvSpPr>
        <p:spPr bwMode="auto">
          <a:xfrm>
            <a:off x="5011172" y="3560619"/>
            <a:ext cx="3963160" cy="13511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r>
              <a:rPr lang="en-US" sz="1800" kern="0" dirty="0"/>
              <a:t>The benefits of using VR in a project: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solidFill>
                  <a:srgbClr val="0077E3"/>
                </a:solidFill>
              </a:rPr>
              <a:t>save time and money </a:t>
            </a:r>
            <a:r>
              <a:rPr lang="en-US" sz="1800" kern="0" dirty="0">
                <a:solidFill>
                  <a:srgbClr val="C00000"/>
                </a:solidFill>
              </a:rPr>
              <a:t>- </a:t>
            </a:r>
            <a:r>
              <a:rPr lang="cy-GB" sz="1800" dirty="0">
                <a:solidFill>
                  <a:srgbClr val="C00000"/>
                </a:solidFill>
              </a:rPr>
              <a:t>arbed amser ac arian</a:t>
            </a:r>
            <a:endParaRPr lang="en-US" sz="1800" kern="0" dirty="0">
              <a:solidFill>
                <a:srgbClr val="C00000"/>
              </a:solidFill>
            </a:endParaRP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 training safety</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 collaboration</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improve/shorten timescale</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solidFill>
                  <a:srgbClr val="0077E3"/>
                </a:solidFill>
              </a:rPr>
              <a:t>improved quality </a:t>
            </a:r>
            <a:r>
              <a:rPr lang="en-US" sz="1800" kern="0" dirty="0">
                <a:solidFill>
                  <a:srgbClr val="C00000"/>
                </a:solidFill>
              </a:rPr>
              <a:t>- </a:t>
            </a:r>
            <a:r>
              <a:rPr lang="cy-GB" sz="1800" dirty="0">
                <a:solidFill>
                  <a:srgbClr val="C00000"/>
                </a:solidFill>
              </a:rPr>
              <a:t>gwell ansawdd</a:t>
            </a:r>
            <a:endParaRPr lang="en-US" sz="1800" kern="0" dirty="0">
              <a:solidFill>
                <a:srgbClr val="C00000"/>
              </a:solidFill>
            </a:endParaRPr>
          </a:p>
          <a:p>
            <a:pPr marL="0" lvl="8" indent="0" eaLnBrk="0" hangingPunct="0">
              <a:lnSpc>
                <a:spcPts val="1200"/>
              </a:lnSpc>
              <a:spcBef>
                <a:spcPts val="0"/>
              </a:spcBef>
              <a:spcAft>
                <a:spcPts val="0"/>
              </a:spcAft>
              <a:buFontTx/>
              <a:buNone/>
            </a:pPr>
            <a:endParaRPr lang="en-US" sz="1800" dirty="0"/>
          </a:p>
          <a:p>
            <a:pPr marL="0" lvl="8" indent="0" eaLnBrk="0" hangingPunct="0">
              <a:lnSpc>
                <a:spcPts val="1200"/>
              </a:lnSpc>
              <a:spcBef>
                <a:spcPts val="0"/>
              </a:spcBef>
              <a:spcAft>
                <a:spcPts val="0"/>
              </a:spcAft>
              <a:buFontTx/>
              <a:buNone/>
            </a:pPr>
            <a:r>
              <a:rPr lang="en-US" sz="1400" dirty="0"/>
              <a:t>Source: Trimble technologies</a:t>
            </a:r>
            <a:r>
              <a:rPr lang="en-US" sz="1400" b="1" i="1" u="sng" dirty="0">
                <a:hlinkClick r:id="rId3"/>
              </a:rPr>
              <a:t> How Mixed Reality is Transforming the Construction Industry</a:t>
            </a:r>
            <a:r>
              <a:rPr lang="en-US" sz="1400" dirty="0"/>
              <a:t> </a:t>
            </a:r>
          </a:p>
          <a:p>
            <a:pPr marL="0" lvl="8" indent="0" eaLnBrk="0" hangingPunct="0">
              <a:lnSpc>
                <a:spcPts val="1200"/>
              </a:lnSpc>
              <a:spcBef>
                <a:spcPts val="0"/>
              </a:spcBef>
              <a:spcAft>
                <a:spcPts val="0"/>
              </a:spcAft>
              <a:buFontTx/>
              <a:buNone/>
            </a:pPr>
            <a:endParaRPr lang="en-US" dirty="0"/>
          </a:p>
        </p:txBody>
      </p:sp>
      <p:pic>
        <p:nvPicPr>
          <p:cNvPr id="5" name="Picture 4" descr="A picture containing text, sky, outdoor&#10;&#10;Description automatically generated">
            <a:extLst>
              <a:ext uri="{FF2B5EF4-FFF2-40B4-BE49-F238E27FC236}">
                <a16:creationId xmlns:a16="http://schemas.microsoft.com/office/drawing/2014/main" id="{C999E8B7-7108-495B-A7D1-48D2EEAE7BE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23793" y="1519495"/>
            <a:ext cx="3421118" cy="1777887"/>
          </a:xfrm>
          <a:prstGeom prst="rect">
            <a:avLst/>
          </a:prstGeom>
        </p:spPr>
      </p:pic>
    </p:spTree>
    <p:extLst>
      <p:ext uri="{BB962C8B-B14F-4D97-AF65-F5344CB8AC3E}">
        <p14:creationId xmlns:p14="http://schemas.microsoft.com/office/powerpoint/2010/main" val="1738523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Augmented Reality (AR)</a:t>
            </a:r>
            <a:br>
              <a:rPr lang="en-US" dirty="0"/>
            </a:br>
            <a:br>
              <a:rPr lang="en-US" dirty="0"/>
            </a:br>
            <a:r>
              <a:rPr lang="cy-GB" dirty="0">
                <a:solidFill>
                  <a:srgbClr val="C00000"/>
                </a:solidFill>
              </a:rPr>
              <a:t>Technolegau ymgolli: Realiti Estynedig (AR)</a:t>
            </a:r>
            <a:endParaRPr lang="en-US" b="0" dirty="0"/>
          </a:p>
        </p:txBody>
      </p:sp>
      <p:sp>
        <p:nvSpPr>
          <p:cNvPr id="3" name="Content Placeholder 2"/>
          <p:cNvSpPr>
            <a:spLocks noGrp="1"/>
          </p:cNvSpPr>
          <p:nvPr>
            <p:ph sz="quarter" idx="10"/>
          </p:nvPr>
        </p:nvSpPr>
        <p:spPr>
          <a:xfrm>
            <a:off x="677918" y="2743200"/>
            <a:ext cx="3578087" cy="2893098"/>
          </a:xfrm>
        </p:spPr>
        <p:txBody>
          <a:bodyPr/>
          <a:lstStyle/>
          <a:p>
            <a:pPr marL="15875" lvl="4" indent="0">
              <a:buNone/>
              <a:defRPr/>
            </a:pPr>
            <a:r>
              <a:rPr lang="en-US" sz="2000" dirty="0"/>
              <a:t>AR is a computer-simulated ‘enhancement’ of real life. </a:t>
            </a:r>
            <a:r>
              <a:rPr lang="en-GB" sz="2000" dirty="0"/>
              <a:t>Augmented Reality is the overlaying of digitally-created content on top of the real world. It can be offered through a headset or a screen in a 2D display.</a:t>
            </a:r>
          </a:p>
          <a:p>
            <a:pPr marL="0" lvl="8" indent="0" algn="just" eaLnBrk="0" hangingPunct="0">
              <a:lnSpc>
                <a:spcPts val="1200"/>
              </a:lnSpc>
              <a:spcBef>
                <a:spcPts val="0"/>
              </a:spcBef>
              <a:spcAft>
                <a:spcPts val="0"/>
              </a:spcAft>
              <a:buNone/>
            </a:pPr>
            <a:endParaRPr lang="en-US" dirty="0"/>
          </a:p>
        </p:txBody>
      </p:sp>
      <p:pic>
        <p:nvPicPr>
          <p:cNvPr id="5" name="Picture 4" descr="A picture containing building, person&#10;&#10;Description automatically generated">
            <a:extLst>
              <a:ext uri="{FF2B5EF4-FFF2-40B4-BE49-F238E27FC236}">
                <a16:creationId xmlns:a16="http://schemas.microsoft.com/office/drawing/2014/main" id="{B1DA927A-34FA-4E1B-B740-5A684E8D039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8715" y="2743200"/>
            <a:ext cx="4053336" cy="2279326"/>
          </a:xfrm>
          <a:prstGeom prst="rect">
            <a:avLst/>
          </a:prstGeom>
        </p:spPr>
      </p:pic>
    </p:spTree>
    <p:extLst>
      <p:ext uri="{BB962C8B-B14F-4D97-AF65-F5344CB8AC3E}">
        <p14:creationId xmlns:p14="http://schemas.microsoft.com/office/powerpoint/2010/main" val="1178358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Augmented Reality (AR)</a:t>
            </a:r>
            <a:endParaRPr lang="en-US" b="0" dirty="0"/>
          </a:p>
        </p:txBody>
      </p:sp>
      <p:sp>
        <p:nvSpPr>
          <p:cNvPr id="12" name="Content Placeholder 2">
            <a:extLst>
              <a:ext uri="{FF2B5EF4-FFF2-40B4-BE49-F238E27FC236}">
                <a16:creationId xmlns:a16="http://schemas.microsoft.com/office/drawing/2014/main" id="{6275F3B9-F5C2-1047-A06E-8C24896E03A3}"/>
              </a:ext>
            </a:extLst>
          </p:cNvPr>
          <p:cNvSpPr txBox="1">
            <a:spLocks/>
          </p:cNvSpPr>
          <p:nvPr/>
        </p:nvSpPr>
        <p:spPr bwMode="auto">
          <a:xfrm>
            <a:off x="457200" y="1678902"/>
            <a:ext cx="8339959" cy="457296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Bef>
                <a:spcPts val="0"/>
              </a:spcBef>
              <a:spcAft>
                <a:spcPts val="0"/>
              </a:spcAft>
            </a:pPr>
            <a:r>
              <a:rPr lang="en-GB" dirty="0"/>
              <a:t>Superimposing BIM is possible at </a:t>
            </a:r>
            <a:r>
              <a:rPr lang="en-GB" b="1" dirty="0"/>
              <a:t>all stages of construction</a:t>
            </a:r>
            <a:r>
              <a:rPr lang="en-GB" dirty="0"/>
              <a:t>:</a:t>
            </a:r>
          </a:p>
          <a:p>
            <a:pPr>
              <a:spcBef>
                <a:spcPts val="0"/>
              </a:spcBef>
              <a:spcAft>
                <a:spcPts val="0"/>
              </a:spcAft>
            </a:pPr>
            <a:endParaRPr lang="en-US" b="1" kern="0" dirty="0"/>
          </a:p>
          <a:p>
            <a:pPr marL="342900" indent="-342900">
              <a:spcBef>
                <a:spcPts val="0"/>
              </a:spcBef>
              <a:spcAft>
                <a:spcPts val="0"/>
              </a:spcAft>
              <a:buClr>
                <a:srgbClr val="0077E3"/>
              </a:buClr>
              <a:buFont typeface="Arial" panose="020B0604020202020204" pitchFamily="34" charset="0"/>
              <a:buChar char="•"/>
            </a:pPr>
            <a:r>
              <a:rPr lang="en-US" b="1" kern="0" dirty="0">
                <a:solidFill>
                  <a:srgbClr val="0077E3"/>
                </a:solidFill>
              </a:rPr>
              <a:t>Before work begins - </a:t>
            </a:r>
            <a:r>
              <a:rPr lang="cy-GB" b="1" dirty="0">
                <a:solidFill>
                  <a:srgbClr val="C00000"/>
                </a:solidFill>
              </a:rPr>
              <a:t>Cyn i’r gwaith ddechrau</a:t>
            </a:r>
            <a:r>
              <a:rPr lang="en-US" b="1" kern="0" dirty="0">
                <a:solidFill>
                  <a:srgbClr val="C00000"/>
                </a:solidFill>
              </a:rPr>
              <a:t>: </a:t>
            </a:r>
            <a:r>
              <a:rPr lang="en-US" kern="0" dirty="0"/>
              <a:t>similar to a VR experience, the difference is that you can see the real world around you.</a:t>
            </a:r>
          </a:p>
          <a:p>
            <a:pPr marL="342900" indent="-342900">
              <a:spcBef>
                <a:spcPts val="0"/>
              </a:spcBef>
              <a:spcAft>
                <a:spcPts val="0"/>
              </a:spcAft>
              <a:buClr>
                <a:srgbClr val="0077E3"/>
              </a:buClr>
              <a:buFont typeface="Arial" panose="020B0604020202020204" pitchFamily="34" charset="0"/>
              <a:buChar char="•"/>
            </a:pPr>
            <a:endParaRPr lang="en-US" kern="0" dirty="0">
              <a:solidFill>
                <a:srgbClr val="0077E3"/>
              </a:solidFill>
            </a:endParaRPr>
          </a:p>
          <a:p>
            <a:pPr marL="342900" indent="-342900">
              <a:spcBef>
                <a:spcPts val="0"/>
              </a:spcBef>
              <a:spcAft>
                <a:spcPts val="0"/>
              </a:spcAft>
              <a:buClr>
                <a:srgbClr val="0077E3"/>
              </a:buClr>
              <a:buFont typeface="Arial" panose="020B0604020202020204" pitchFamily="34" charset="0"/>
              <a:buChar char="•"/>
            </a:pPr>
            <a:r>
              <a:rPr lang="en-US" b="1" kern="0" dirty="0">
                <a:solidFill>
                  <a:srgbClr val="0077E3"/>
                </a:solidFill>
              </a:rPr>
              <a:t>During the course of building - </a:t>
            </a:r>
            <a:r>
              <a:rPr lang="cy-GB" b="1" dirty="0">
                <a:solidFill>
                  <a:srgbClr val="C00000"/>
                </a:solidFill>
              </a:rPr>
              <a:t>Yn ystod y cyfnod adeiladu</a:t>
            </a:r>
            <a:r>
              <a:rPr lang="en-US" b="1" kern="0" dirty="0">
                <a:solidFill>
                  <a:srgbClr val="C00000"/>
                </a:solidFill>
              </a:rPr>
              <a:t>:</a:t>
            </a:r>
            <a:r>
              <a:rPr lang="en-US" b="1" kern="0" dirty="0"/>
              <a:t> </a:t>
            </a:r>
            <a:r>
              <a:rPr lang="en-US" kern="0" dirty="0"/>
              <a:t>workers can use AR to see if everything is going according to plan and prevent mistakes by double-checking the work on site.</a:t>
            </a:r>
          </a:p>
          <a:p>
            <a:pPr marL="342900" indent="-342900">
              <a:spcBef>
                <a:spcPts val="0"/>
              </a:spcBef>
              <a:spcAft>
                <a:spcPts val="0"/>
              </a:spcAft>
              <a:buClr>
                <a:srgbClr val="0077E3"/>
              </a:buClr>
              <a:buFont typeface="Arial" panose="020B0604020202020204" pitchFamily="34" charset="0"/>
              <a:buChar char="•"/>
            </a:pPr>
            <a:endParaRPr lang="en-US" kern="0" dirty="0"/>
          </a:p>
          <a:p>
            <a:pPr marL="342900" indent="-342900">
              <a:spcBef>
                <a:spcPts val="0"/>
              </a:spcBef>
              <a:spcAft>
                <a:spcPts val="0"/>
              </a:spcAft>
              <a:buClr>
                <a:srgbClr val="0077E3"/>
              </a:buClr>
              <a:buFont typeface="Arial" panose="020B0604020202020204" pitchFamily="34" charset="0"/>
              <a:buChar char="•"/>
            </a:pPr>
            <a:r>
              <a:rPr lang="en-US" b="1" kern="0" dirty="0">
                <a:solidFill>
                  <a:srgbClr val="0077E3"/>
                </a:solidFill>
              </a:rPr>
              <a:t>After the project is finished - </a:t>
            </a:r>
            <a:r>
              <a:rPr lang="cy-GB" b="1" dirty="0">
                <a:solidFill>
                  <a:srgbClr val="C00000"/>
                </a:solidFill>
              </a:rPr>
              <a:t>Ar ôl i’r prosiect ddod i ben</a:t>
            </a:r>
            <a:r>
              <a:rPr lang="en-US" b="1" kern="0" dirty="0">
                <a:solidFill>
                  <a:srgbClr val="C00000"/>
                </a:solidFill>
              </a:rPr>
              <a:t>: </a:t>
            </a:r>
            <a:r>
              <a:rPr lang="en-US" kern="0" dirty="0"/>
              <a:t>to make sure that all the components were laid down as designed and that the project’s requirements were met.</a:t>
            </a:r>
          </a:p>
          <a:p>
            <a:pPr marL="15875" lvl="4" indent="0">
              <a:spcBef>
                <a:spcPts val="0"/>
              </a:spcBef>
              <a:spcAft>
                <a:spcPts val="0"/>
              </a:spcAft>
              <a:buFont typeface="Arial" pitchFamily="-105" charset="0"/>
              <a:buNone/>
              <a:defRPr/>
            </a:pPr>
            <a:endParaRPr lang="en-US" kern="0" dirty="0"/>
          </a:p>
          <a:p>
            <a:pPr marL="0" lvl="8" indent="0" eaLnBrk="0" hangingPunct="0">
              <a:lnSpc>
                <a:spcPts val="1200"/>
              </a:lnSpc>
              <a:spcBef>
                <a:spcPts val="0"/>
              </a:spcBef>
              <a:spcAft>
                <a:spcPts val="0"/>
              </a:spcAft>
              <a:buFontTx/>
              <a:buNone/>
            </a:pPr>
            <a:endParaRPr lang="en-US" dirty="0"/>
          </a:p>
        </p:txBody>
      </p:sp>
    </p:spTree>
    <p:extLst>
      <p:ext uri="{BB962C8B-B14F-4D97-AF65-F5344CB8AC3E}">
        <p14:creationId xmlns:p14="http://schemas.microsoft.com/office/powerpoint/2010/main" val="3763638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Emerging technologies and materials in construction</a:t>
            </a:r>
            <a:endParaRPr lang="en-US" b="0"/>
          </a:p>
        </p:txBody>
      </p:sp>
      <p:sp>
        <p:nvSpPr>
          <p:cNvPr id="3" name="Content Placeholder 2"/>
          <p:cNvSpPr>
            <a:spLocks noGrp="1"/>
          </p:cNvSpPr>
          <p:nvPr>
            <p:ph sz="quarter" idx="10"/>
          </p:nvPr>
        </p:nvSpPr>
        <p:spPr>
          <a:xfrm>
            <a:off x="409795" y="1524994"/>
            <a:ext cx="8229600" cy="723200"/>
          </a:xfrm>
        </p:spPr>
        <p:txBody>
          <a:bodyPr numCol="1"/>
          <a:lstStyle/>
          <a:p>
            <a:pPr marL="0" lvl="3" indent="0">
              <a:buNone/>
              <a:defRPr/>
            </a:pPr>
            <a:r>
              <a:rPr lang="en-US" sz="2000" dirty="0"/>
              <a:t>How many of these new technologies in construction have you heard of?</a:t>
            </a:r>
            <a:br>
              <a:rPr lang="en-GB" dirty="0"/>
            </a:br>
            <a:endParaRPr lang="en-GB" dirty="0"/>
          </a:p>
          <a:p>
            <a:br>
              <a:rPr lang="en-GB" dirty="0"/>
            </a:br>
            <a:endParaRPr lang="en-GB" dirty="0"/>
          </a:p>
          <a:p>
            <a:pPr marL="215900" lvl="4" indent="0">
              <a:buNone/>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p>
          <a:p>
            <a:pPr algn="r">
              <a:lnSpc>
                <a:spcPct val="100000"/>
              </a:lnSpc>
              <a:spcBef>
                <a:spcPts val="0"/>
              </a:spcBef>
              <a:spcAft>
                <a:spcPts val="0"/>
              </a:spcAft>
            </a:pPr>
            <a:r>
              <a:rPr lang="en-GB" sz="1000" dirty="0"/>
              <a:t>						</a:t>
            </a:r>
          </a:p>
          <a:p>
            <a:pPr marL="0" lvl="8" indent="0" eaLnBrk="0" hangingPunct="0">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sp>
        <p:nvSpPr>
          <p:cNvPr id="7" name="Content Placeholder 2">
            <a:extLst>
              <a:ext uri="{FF2B5EF4-FFF2-40B4-BE49-F238E27FC236}">
                <a16:creationId xmlns:a16="http://schemas.microsoft.com/office/drawing/2014/main" id="{78FDE01E-CE6D-D34D-9188-45969251AF3D}"/>
              </a:ext>
            </a:extLst>
          </p:cNvPr>
          <p:cNvSpPr txBox="1">
            <a:spLocks/>
          </p:cNvSpPr>
          <p:nvPr/>
        </p:nvSpPr>
        <p:spPr bwMode="auto">
          <a:xfrm>
            <a:off x="389176" y="1994487"/>
            <a:ext cx="8345029" cy="3748369"/>
          </a:xfrm>
          <a:prstGeom prst="rect">
            <a:avLst/>
          </a:prstGeom>
          <a:noFill/>
          <a:ln w="9525">
            <a:noFill/>
            <a:miter lim="800000"/>
            <a:headEnd/>
            <a:tailEnd/>
          </a:ln>
        </p:spPr>
        <p:txBody>
          <a:bodyPr vert="horz" wrap="square" lIns="0" tIns="0" rIns="0" bIns="0" numCol="2"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285750" indent="-285750">
              <a:buClr>
                <a:srgbClr val="0077E3"/>
              </a:buClr>
              <a:buFont typeface="Arial" panose="020B0604020202020204" pitchFamily="34" charset="0"/>
              <a:buChar char="•"/>
            </a:pPr>
            <a:r>
              <a:rPr lang="en-US" sz="1600" kern="0" dirty="0">
                <a:ea typeface="ＭＳ Ｐゴシック"/>
              </a:rPr>
              <a:t>Long-lasting LEDs</a:t>
            </a:r>
          </a:p>
          <a:p>
            <a:pPr marL="285750" indent="-285750">
              <a:buClr>
                <a:srgbClr val="0077E3"/>
              </a:buClr>
              <a:buFont typeface="Arial" panose="020B0604020202020204" pitchFamily="34" charset="0"/>
              <a:buChar char="•"/>
            </a:pPr>
            <a:r>
              <a:rPr lang="en-US" sz="1600" kern="0" dirty="0">
                <a:solidFill>
                  <a:srgbClr val="0077E3"/>
                </a:solidFill>
                <a:ea typeface="ＭＳ Ｐゴシック"/>
              </a:rPr>
              <a:t>Impermeable paint - </a:t>
            </a:r>
            <a:r>
              <a:rPr lang="cy-GB" sz="1600" dirty="0">
                <a:solidFill>
                  <a:srgbClr val="C00000"/>
                </a:solidFill>
                <a:ea typeface="ＭＳ Ｐゴシック"/>
              </a:rPr>
              <a:t>Paent anhydraidd</a:t>
            </a:r>
            <a:endParaRPr lang="en-US" sz="1600" kern="0" dirty="0">
              <a:solidFill>
                <a:srgbClr val="C00000"/>
              </a:solidFill>
              <a:ea typeface="ＭＳ Ｐゴシック"/>
            </a:endParaRPr>
          </a:p>
          <a:p>
            <a:pPr marL="285750" indent="-285750">
              <a:buClr>
                <a:srgbClr val="0077E3"/>
              </a:buClr>
              <a:buFont typeface="Arial" panose="020B0604020202020204" pitchFamily="34" charset="0"/>
              <a:buChar char="•"/>
            </a:pPr>
            <a:r>
              <a:rPr lang="en-US" sz="1600" kern="0" dirty="0">
                <a:ea typeface="ＭＳ Ｐゴシック"/>
              </a:rPr>
              <a:t>Corrosion-proof steel</a:t>
            </a:r>
          </a:p>
          <a:p>
            <a:pPr marL="285750" indent="-285750">
              <a:buClr>
                <a:srgbClr val="0077E3"/>
              </a:buClr>
              <a:buFont typeface="Arial" panose="020B0604020202020204" pitchFamily="34" charset="0"/>
              <a:buChar char="•"/>
            </a:pPr>
            <a:r>
              <a:rPr lang="en-US" sz="1600" kern="0" dirty="0">
                <a:ea typeface="ＭＳ Ｐゴシック"/>
              </a:rPr>
              <a:t>Interactive panels</a:t>
            </a:r>
          </a:p>
          <a:p>
            <a:pPr marL="285750" indent="-285750">
              <a:buClr>
                <a:srgbClr val="0077E3"/>
              </a:buClr>
              <a:buFont typeface="Arial" panose="020B0604020202020204" pitchFamily="34" charset="0"/>
              <a:buChar char="•"/>
            </a:pPr>
            <a:r>
              <a:rPr lang="en-US" sz="1600" kern="0" dirty="0">
                <a:ea typeface="ＭＳ Ｐゴシック"/>
              </a:rPr>
              <a:t>Spray-on solar panels</a:t>
            </a:r>
          </a:p>
          <a:p>
            <a:pPr marL="285750" indent="-285750">
              <a:buClr>
                <a:srgbClr val="0077E3"/>
              </a:buClr>
              <a:buFont typeface="Arial" panose="020B0604020202020204" pitchFamily="34" charset="0"/>
              <a:buChar char="•"/>
            </a:pPr>
            <a:r>
              <a:rPr lang="en-US" sz="1600" kern="0" dirty="0">
                <a:ea typeface="ＭＳ Ｐゴシック"/>
              </a:rPr>
              <a:t>Self-healing concrete</a:t>
            </a:r>
          </a:p>
          <a:p>
            <a:pPr marL="285750" indent="-285750">
              <a:buClr>
                <a:srgbClr val="0077E3"/>
              </a:buClr>
              <a:buFont typeface="Arial" panose="020B0604020202020204" pitchFamily="34" charset="0"/>
              <a:buChar char="•"/>
            </a:pPr>
            <a:r>
              <a:rPr lang="en-US" sz="1600" kern="0" dirty="0">
                <a:solidFill>
                  <a:srgbClr val="0077E3"/>
                </a:solidFill>
                <a:ea typeface="ＭＳ Ｐゴシック"/>
              </a:rPr>
              <a:t>Robotic construction - </a:t>
            </a:r>
            <a:r>
              <a:rPr lang="en-US" sz="1600" kern="0" dirty="0">
                <a:solidFill>
                  <a:srgbClr val="C00000"/>
                </a:solidFill>
                <a:ea typeface="ＭＳ Ｐゴシック"/>
              </a:rPr>
              <a:t>Robotic construction</a:t>
            </a:r>
          </a:p>
          <a:p>
            <a:pPr marL="285750" indent="-285750">
              <a:buClr>
                <a:srgbClr val="0077E3"/>
              </a:buClr>
              <a:buFont typeface="Arial" panose="020B0604020202020204" pitchFamily="34" charset="0"/>
              <a:buChar char="•"/>
            </a:pPr>
            <a:endParaRPr lang="en-US" sz="1600" kern="0" dirty="0">
              <a:ea typeface="ＭＳ Ｐゴシック"/>
            </a:endParaRPr>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Clr>
                <a:srgbClr val="0077E3"/>
              </a:buClr>
              <a:buFont typeface="Arial" panose="020B0604020202020204" pitchFamily="34" charset="0"/>
              <a:buChar char="•"/>
            </a:pPr>
            <a:r>
              <a:rPr lang="en-US" sz="1600" kern="0" dirty="0">
                <a:ea typeface="ＭＳ Ｐゴシック"/>
              </a:rPr>
              <a:t>Super wood, translucent wood</a:t>
            </a:r>
          </a:p>
          <a:p>
            <a:pPr marL="285750" indent="-285750">
              <a:buClr>
                <a:srgbClr val="0077E3"/>
              </a:buClr>
              <a:buFont typeface="Arial" panose="020B0604020202020204" pitchFamily="34" charset="0"/>
              <a:buChar char="•"/>
            </a:pPr>
            <a:r>
              <a:rPr lang="en-US" sz="1600" kern="0" dirty="0">
                <a:ea typeface="ＭＳ Ｐゴシック"/>
              </a:rPr>
              <a:t>Perspiring polymer</a:t>
            </a:r>
          </a:p>
          <a:p>
            <a:pPr marL="285750" indent="-285750">
              <a:buClr>
                <a:srgbClr val="0077E3"/>
              </a:buClr>
              <a:buFont typeface="Arial" panose="020B0604020202020204" pitchFamily="34" charset="0"/>
              <a:buChar char="•"/>
            </a:pPr>
            <a:r>
              <a:rPr lang="en-US" sz="1600" kern="0" dirty="0">
                <a:ea typeface="ＭＳ Ｐゴシック"/>
              </a:rPr>
              <a:t>Germ-repellent materials</a:t>
            </a:r>
          </a:p>
          <a:p>
            <a:pPr marL="285750" indent="-285750">
              <a:buClr>
                <a:srgbClr val="0077E3"/>
              </a:buClr>
              <a:buFont typeface="Arial" panose="020B0604020202020204" pitchFamily="34" charset="0"/>
              <a:buChar char="•"/>
            </a:pPr>
            <a:r>
              <a:rPr lang="en-US" sz="1600" kern="0" dirty="0">
                <a:ea typeface="ＭＳ Ｐゴシック"/>
              </a:rPr>
              <a:t>3D printed buildings</a:t>
            </a:r>
          </a:p>
          <a:p>
            <a:pPr marL="285750" indent="-285750">
              <a:buClr>
                <a:srgbClr val="0077E3"/>
              </a:buClr>
              <a:buFont typeface="Arial" panose="020B0604020202020204" pitchFamily="34" charset="0"/>
              <a:buChar char="•"/>
            </a:pPr>
            <a:r>
              <a:rPr lang="en-US" sz="1600" kern="0" dirty="0">
                <a:solidFill>
                  <a:srgbClr val="0077E3"/>
                </a:solidFill>
                <a:ea typeface="ＭＳ Ｐゴシック"/>
              </a:rPr>
              <a:t>Rice buildings - </a:t>
            </a:r>
            <a:r>
              <a:rPr lang="cy-GB" sz="1600" dirty="0">
                <a:solidFill>
                  <a:srgbClr val="C00000"/>
                </a:solidFill>
                <a:ea typeface="ＭＳ Ｐゴシック"/>
              </a:rPr>
              <a:t>Adeiladau reis</a:t>
            </a:r>
            <a:endParaRPr lang="en-US" sz="1600" kern="0" dirty="0">
              <a:solidFill>
                <a:srgbClr val="C00000"/>
              </a:solidFill>
              <a:ea typeface="ＭＳ Ｐゴシック"/>
            </a:endParaRPr>
          </a:p>
          <a:p>
            <a:pPr marL="285750" indent="-285750">
              <a:buClr>
                <a:srgbClr val="0077E3"/>
              </a:buClr>
              <a:buFont typeface="Arial" panose="020B0604020202020204" pitchFamily="34" charset="0"/>
              <a:buChar char="•"/>
            </a:pPr>
            <a:r>
              <a:rPr lang="en-US" sz="1600" kern="0" dirty="0">
                <a:ea typeface="ＭＳ Ｐゴシック"/>
              </a:rPr>
              <a:t>Light generating concrete</a:t>
            </a:r>
          </a:p>
          <a:p>
            <a:pPr marL="285750" indent="-285750">
              <a:buClr>
                <a:srgbClr val="0077E3"/>
              </a:buClr>
              <a:buFont typeface="Arial" panose="020B0604020202020204" pitchFamily="34" charset="0"/>
              <a:buChar char="•"/>
            </a:pPr>
            <a:r>
              <a:rPr lang="en-US" sz="1600" kern="0" dirty="0">
                <a:solidFill>
                  <a:srgbClr val="0077E3"/>
                </a:solidFill>
                <a:ea typeface="ＭＳ Ｐゴシック"/>
              </a:rPr>
              <a:t>Pollution absorbing bricks - </a:t>
            </a:r>
            <a:r>
              <a:rPr lang="cy-GB" sz="1600" dirty="0">
                <a:solidFill>
                  <a:srgbClr val="C00000"/>
                </a:solidFill>
                <a:ea typeface="ＭＳ Ｐゴシック"/>
              </a:rPr>
              <a:t>Brics sy’n amsugno llygredd</a:t>
            </a:r>
            <a:br>
              <a:rPr lang="en-US" sz="1600" kern="0" dirty="0"/>
            </a:br>
            <a:endParaRPr lang="en-US" sz="1600" kern="0" dirty="0"/>
          </a:p>
          <a:p>
            <a:br>
              <a:rPr lang="en-US" kern="0" dirty="0"/>
            </a:br>
            <a:endParaRPr lang="en-US" sz="1600" kern="0" dirty="0"/>
          </a:p>
          <a:p>
            <a:pPr marL="215900" lvl="4" indent="0">
              <a:buFont typeface="Arial" pitchFamily="-105" charset="0"/>
              <a:buNone/>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marL="0" lvl="8" indent="0" eaLnBrk="0" hangingPunct="0">
              <a:lnSpc>
                <a:spcPts val="1200"/>
              </a:lnSpc>
              <a:spcBef>
                <a:spcPts val="0"/>
              </a:spcBef>
              <a:spcAft>
                <a:spcPts val="0"/>
              </a:spcAft>
              <a:buFontTx/>
              <a:buNone/>
            </a:pPr>
            <a:endParaRPr lang="en-US" sz="1600" dirty="0"/>
          </a:p>
        </p:txBody>
      </p:sp>
    </p:spTree>
    <p:extLst>
      <p:ext uri="{BB962C8B-B14F-4D97-AF65-F5344CB8AC3E}">
        <p14:creationId xmlns:p14="http://schemas.microsoft.com/office/powerpoint/2010/main" val="1807097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Augmented Reality (AR)</a:t>
            </a:r>
            <a:endParaRPr lang="en-US" b="0" dirty="0"/>
          </a:p>
        </p:txBody>
      </p:sp>
      <p:sp>
        <p:nvSpPr>
          <p:cNvPr id="10" name="Content Placeholder 2">
            <a:extLst>
              <a:ext uri="{FF2B5EF4-FFF2-40B4-BE49-F238E27FC236}">
                <a16:creationId xmlns:a16="http://schemas.microsoft.com/office/drawing/2014/main" id="{8901A9BC-0BF0-9042-903B-D34EFCF51C94}"/>
              </a:ext>
            </a:extLst>
          </p:cNvPr>
          <p:cNvSpPr txBox="1">
            <a:spLocks/>
          </p:cNvSpPr>
          <p:nvPr/>
        </p:nvSpPr>
        <p:spPr bwMode="auto">
          <a:xfrm>
            <a:off x="457200" y="1462531"/>
            <a:ext cx="8408504" cy="486940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gn="just">
              <a:lnSpc>
                <a:spcPct val="100000"/>
              </a:lnSpc>
              <a:spcBef>
                <a:spcPts val="0"/>
              </a:spcBef>
              <a:spcAft>
                <a:spcPts val="0"/>
              </a:spcAft>
            </a:pPr>
            <a:r>
              <a:rPr lang="en-US" sz="1800" b="1" kern="0" dirty="0"/>
              <a:t>The benefits of using AR in a project: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Less rework and downtime cost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solidFill>
                  <a:srgbClr val="0077E3"/>
                </a:solidFill>
              </a:rPr>
              <a:t>Improve training safety </a:t>
            </a:r>
            <a:r>
              <a:rPr lang="en-US" sz="1800" kern="0" dirty="0">
                <a:solidFill>
                  <a:srgbClr val="C00000"/>
                </a:solidFill>
              </a:rPr>
              <a:t>- </a:t>
            </a:r>
            <a:r>
              <a:rPr lang="cy-GB" sz="1800" dirty="0">
                <a:solidFill>
                  <a:srgbClr val="C00000"/>
                </a:solidFill>
              </a:rPr>
              <a:t>Gwella diogelwch hyfforddiant</a:t>
            </a:r>
            <a:endParaRPr lang="en-US" sz="1800" kern="0" dirty="0">
              <a:solidFill>
                <a:srgbClr val="C00000"/>
              </a:solidFill>
            </a:endParaRP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Better project management and collaboration</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Improved/shorter timescale</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solidFill>
                  <a:srgbClr val="0077E3"/>
                </a:solidFill>
              </a:rPr>
              <a:t>Improved quality </a:t>
            </a:r>
            <a:r>
              <a:rPr lang="en-US" sz="1800" kern="0" dirty="0">
                <a:solidFill>
                  <a:srgbClr val="C00000"/>
                </a:solidFill>
              </a:rPr>
              <a:t>- </a:t>
            </a:r>
            <a:r>
              <a:rPr lang="cy-GB" sz="1800" dirty="0">
                <a:solidFill>
                  <a:srgbClr val="C00000"/>
                </a:solidFill>
              </a:rPr>
              <a:t>Gwell ansawdd</a:t>
            </a:r>
            <a:endParaRPr lang="en-US" sz="1800" kern="0" dirty="0">
              <a:solidFill>
                <a:srgbClr val="C00000"/>
              </a:solidFill>
            </a:endParaRP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Accurate space and measurement projection</a:t>
            </a:r>
          </a:p>
          <a:p>
            <a:pPr>
              <a:lnSpc>
                <a:spcPct val="100000"/>
              </a:lnSpc>
              <a:spcAft>
                <a:spcPts val="500"/>
              </a:spcAft>
            </a:pPr>
            <a:r>
              <a:rPr lang="en-US" sz="1800" b="1" kern="0" dirty="0"/>
              <a:t>The limitations of using AR in a project: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Expensive, although software is becoming  cheaper, especially with the availability of mobile apps</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Safety issues – not all AR headset allow for hard hats to be worn</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The distraction factor can affect health and safety, for example, failure to see a hole or a crane</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solidFill>
                  <a:srgbClr val="0077E3"/>
                </a:solidFill>
              </a:rPr>
              <a:t>Poor internet connections </a:t>
            </a:r>
            <a:r>
              <a:rPr lang="en-US" sz="1800" kern="0" dirty="0">
                <a:solidFill>
                  <a:srgbClr val="C00000"/>
                </a:solidFill>
              </a:rPr>
              <a:t>- </a:t>
            </a:r>
            <a:r>
              <a:rPr lang="cy-GB" sz="1800" dirty="0">
                <a:solidFill>
                  <a:srgbClr val="C00000"/>
                </a:solidFill>
              </a:rPr>
              <a:t>Cysylltiadau rhyngrwyd gwael.</a:t>
            </a:r>
          </a:p>
          <a:p>
            <a:pPr marL="285750" indent="-285750">
              <a:lnSpc>
                <a:spcPct val="100000"/>
              </a:lnSpc>
              <a:spcBef>
                <a:spcPts val="0"/>
              </a:spcBef>
              <a:spcAft>
                <a:spcPts val="0"/>
              </a:spcAft>
              <a:buClr>
                <a:srgbClr val="0077E3"/>
              </a:buClr>
              <a:buFont typeface="Arial" panose="020B0604020202020204" pitchFamily="34" charset="0"/>
              <a:buChar char="•"/>
            </a:pPr>
            <a:endParaRPr lang="en-US" sz="1800" kern="0" dirty="0"/>
          </a:p>
          <a:p>
            <a:pPr marL="0" lvl="8" indent="0" eaLnBrk="0" hangingPunct="0">
              <a:lnSpc>
                <a:spcPts val="1200"/>
              </a:lnSpc>
              <a:spcBef>
                <a:spcPts val="0"/>
              </a:spcBef>
              <a:spcAft>
                <a:spcPts val="0"/>
              </a:spcAft>
              <a:buFontTx/>
              <a:buNone/>
            </a:pPr>
            <a:endParaRPr lang="en-US" dirty="0"/>
          </a:p>
        </p:txBody>
      </p:sp>
      <p:pic>
        <p:nvPicPr>
          <p:cNvPr id="4" name="Picture 3" descr="A picture containing person, outdoor&#10;&#10;Description automatically generated">
            <a:extLst>
              <a:ext uri="{FF2B5EF4-FFF2-40B4-BE49-F238E27FC236}">
                <a16:creationId xmlns:a16="http://schemas.microsoft.com/office/drawing/2014/main" id="{AF239E0D-2A5E-4911-93DC-18DAFCBA0B6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719298" y="1585821"/>
            <a:ext cx="2424701" cy="2206003"/>
          </a:xfrm>
          <a:prstGeom prst="rect">
            <a:avLst/>
          </a:prstGeom>
        </p:spPr>
      </p:pic>
    </p:spTree>
    <p:extLst>
      <p:ext uri="{BB962C8B-B14F-4D97-AF65-F5344CB8AC3E}">
        <p14:creationId xmlns:p14="http://schemas.microsoft.com/office/powerpoint/2010/main" val="179119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Mixed Reality (MR) - </a:t>
            </a:r>
            <a:r>
              <a:rPr lang="cy-GB" sz="2400" dirty="0">
                <a:solidFill>
                  <a:srgbClr val="C00000"/>
                </a:solidFill>
              </a:rPr>
              <a:t>Technoleg Realiti Cymysg.</a:t>
            </a:r>
            <a:endParaRPr lang="en-US" b="0" dirty="0"/>
          </a:p>
        </p:txBody>
      </p:sp>
      <p:sp>
        <p:nvSpPr>
          <p:cNvPr id="3" name="Content Placeholder 2"/>
          <p:cNvSpPr>
            <a:spLocks noGrp="1"/>
          </p:cNvSpPr>
          <p:nvPr>
            <p:ph sz="quarter" idx="10"/>
          </p:nvPr>
        </p:nvSpPr>
        <p:spPr>
          <a:xfrm>
            <a:off x="415816" y="1928156"/>
            <a:ext cx="8130918" cy="2390529"/>
          </a:xfrm>
        </p:spPr>
        <p:txBody>
          <a:bodyPr/>
          <a:lstStyle/>
          <a:p>
            <a:r>
              <a:rPr lang="en-GB" dirty="0"/>
              <a:t>Mixed reality (MR) combines both Virtual and Augmented Reality.</a:t>
            </a:r>
          </a:p>
          <a:p>
            <a:r>
              <a:rPr lang="en-GB" dirty="0"/>
              <a:t> </a:t>
            </a:r>
            <a:endParaRPr lang="en-US" dirty="0"/>
          </a:p>
          <a:p>
            <a:pPr marL="0" lvl="8" indent="0" eaLnBrk="0" hangingPunct="0">
              <a:lnSpc>
                <a:spcPts val="1200"/>
              </a:lnSpc>
              <a:spcBef>
                <a:spcPts val="0"/>
              </a:spcBef>
              <a:spcAft>
                <a:spcPts val="0"/>
              </a:spcAft>
              <a:buNone/>
            </a:pPr>
            <a:endParaRPr lang="en-US" dirty="0"/>
          </a:p>
        </p:txBody>
      </p:sp>
      <p:sp>
        <p:nvSpPr>
          <p:cNvPr id="5" name="Content Placeholder 2">
            <a:extLst>
              <a:ext uri="{FF2B5EF4-FFF2-40B4-BE49-F238E27FC236}">
                <a16:creationId xmlns:a16="http://schemas.microsoft.com/office/drawing/2014/main" id="{C8C6F384-2E9A-A14C-B36A-F58974BF4F77}"/>
              </a:ext>
            </a:extLst>
          </p:cNvPr>
          <p:cNvSpPr txBox="1">
            <a:spLocks/>
          </p:cNvSpPr>
          <p:nvPr/>
        </p:nvSpPr>
        <p:spPr bwMode="auto">
          <a:xfrm>
            <a:off x="415816" y="2592621"/>
            <a:ext cx="4419814" cy="239052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buNone/>
              <a:defRPr/>
            </a:pPr>
            <a:r>
              <a:rPr lang="en-US" sz="2000" kern="0" dirty="0"/>
              <a:t>You're wearing a headset device again. In this case, however, you're being immersed in the digital content, still aware of your physical surroundings so that you can interact with both physical and digital objects at the same time. All those different technologies can be applied to communicate and collaborate around the construction site.</a:t>
            </a:r>
          </a:p>
          <a:p>
            <a:pPr marL="0" lvl="3" indent="0">
              <a:lnSpc>
                <a:spcPct val="100000"/>
              </a:lnSpc>
              <a:spcBef>
                <a:spcPts val="0"/>
              </a:spcBef>
              <a:spcAft>
                <a:spcPts val="0"/>
              </a:spcAft>
              <a:buNone/>
              <a:defRPr/>
            </a:pPr>
            <a:r>
              <a:rPr lang="en-US" sz="1000" kern="0" dirty="0"/>
              <a:t> </a:t>
            </a:r>
          </a:p>
          <a:p>
            <a:pPr lvl="3">
              <a:defRPr/>
            </a:pPr>
            <a:endParaRPr lang="en-US" kern="0" dirty="0"/>
          </a:p>
          <a:p>
            <a:pPr lvl="3">
              <a:defRPr/>
            </a:pPr>
            <a:endParaRPr lang="en-US" kern="0" dirty="0"/>
          </a:p>
          <a:p>
            <a:pPr lvl="3">
              <a:defRPr/>
            </a:pPr>
            <a:endParaRPr lang="en-US" kern="0" dirty="0"/>
          </a:p>
          <a:p>
            <a:pPr lvl="3"/>
            <a:endParaRPr lang="en-US" kern="0" dirty="0"/>
          </a:p>
          <a:p>
            <a:pPr marL="0" lvl="8" indent="0" eaLnBrk="0" hangingPunct="0">
              <a:lnSpc>
                <a:spcPts val="1200"/>
              </a:lnSpc>
              <a:spcBef>
                <a:spcPts val="0"/>
              </a:spcBef>
              <a:spcAft>
                <a:spcPts val="0"/>
              </a:spcAft>
              <a:buFontTx/>
              <a:buNone/>
            </a:pPr>
            <a:endParaRPr lang="en-US" dirty="0"/>
          </a:p>
          <a:p>
            <a:pPr marL="0" lvl="8" indent="0" eaLnBrk="0" hangingPunct="0">
              <a:lnSpc>
                <a:spcPts val="1200"/>
              </a:lnSpc>
              <a:spcBef>
                <a:spcPts val="0"/>
              </a:spcBef>
              <a:spcAft>
                <a:spcPts val="0"/>
              </a:spcAft>
              <a:buFontTx/>
              <a:buNone/>
            </a:pPr>
            <a:endParaRPr lang="en-US" dirty="0"/>
          </a:p>
        </p:txBody>
      </p:sp>
      <p:sp>
        <p:nvSpPr>
          <p:cNvPr id="4" name="Rectangle 3">
            <a:hlinkClick r:id="rId4" tooltip="Next (SHIFT+n)"/>
            <a:extLst>
              <a:ext uri="{FF2B5EF4-FFF2-40B4-BE49-F238E27FC236}">
                <a16:creationId xmlns:a16="http://schemas.microsoft.com/office/drawing/2014/main" id="{C9964F44-B1E6-3F4B-ABBC-7F01082E1CA3}"/>
              </a:ext>
            </a:extLst>
          </p:cNvPr>
          <p:cNvSpPr>
            <a:spLocks noChangeArrowheads="1"/>
          </p:cNvSpPr>
          <p:nvPr/>
        </p:nvSpPr>
        <p:spPr bwMode="auto">
          <a:xfrm>
            <a:off x="152400" y="152400"/>
            <a:ext cx="3281363" cy="0"/>
          </a:xfrm>
          <a:prstGeom prst="rect">
            <a:avLst/>
          </a:prstGeom>
          <a:solidFill>
            <a:srgbClr val="F9F9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a:p>
        </p:txBody>
      </p:sp>
      <p:sp>
        <p:nvSpPr>
          <p:cNvPr id="8" name="Rectangle 7">
            <a:hlinkClick r:id="rId4" tooltip="Next (SHIFT+n)"/>
            <a:extLst>
              <a:ext uri="{FF2B5EF4-FFF2-40B4-BE49-F238E27FC236}">
                <a16:creationId xmlns:a16="http://schemas.microsoft.com/office/drawing/2014/main" id="{215E9067-7412-1A40-9E91-423F9AF03B00}"/>
              </a:ext>
            </a:extLst>
          </p:cNvPr>
          <p:cNvSpPr>
            <a:spLocks noChangeArrowheads="1"/>
          </p:cNvSpPr>
          <p:nvPr/>
        </p:nvSpPr>
        <p:spPr bwMode="auto">
          <a:xfrm>
            <a:off x="152400" y="152400"/>
            <a:ext cx="3281363" cy="0"/>
          </a:xfrm>
          <a:prstGeom prst="rect">
            <a:avLst/>
          </a:prstGeom>
          <a:solidFill>
            <a:srgbClr val="F9F9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a:p>
        </p:txBody>
      </p:sp>
      <p:sp>
        <p:nvSpPr>
          <p:cNvPr id="10" name="Rectangle 11">
            <a:hlinkClick r:id="rId4" tooltip="Next (SHIFT+n)"/>
            <a:extLst>
              <a:ext uri="{FF2B5EF4-FFF2-40B4-BE49-F238E27FC236}">
                <a16:creationId xmlns:a16="http://schemas.microsoft.com/office/drawing/2014/main" id="{C129D03E-8C9F-3548-879E-DCCA134889A8}"/>
              </a:ext>
            </a:extLst>
          </p:cNvPr>
          <p:cNvSpPr>
            <a:spLocks noChangeArrowheads="1"/>
          </p:cNvSpPr>
          <p:nvPr/>
        </p:nvSpPr>
        <p:spPr bwMode="auto">
          <a:xfrm>
            <a:off x="152400" y="152400"/>
            <a:ext cx="2790825" cy="0"/>
          </a:xfrm>
          <a:prstGeom prst="rect">
            <a:avLst/>
          </a:prstGeom>
          <a:solidFill>
            <a:srgbClr val="F9F9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a:p>
        </p:txBody>
      </p:sp>
      <p:pic>
        <p:nvPicPr>
          <p:cNvPr id="11" name="Online Media 10" title="GA Smart Building Innovates with Trimble's Mixed Reality Technology">
            <a:hlinkClick r:id="" action="ppaction://media"/>
            <a:extLst>
              <a:ext uri="{FF2B5EF4-FFF2-40B4-BE49-F238E27FC236}">
                <a16:creationId xmlns:a16="http://schemas.microsoft.com/office/drawing/2014/main" id="{CEF9F079-7C69-47BF-8A4C-CEDC868304F2}"/>
              </a:ext>
            </a:extLst>
          </p:cNvPr>
          <p:cNvPicPr>
            <a:picLocks noRot="1" noChangeAspect="1"/>
          </p:cNvPicPr>
          <p:nvPr>
            <a:videoFile r:link="rId1"/>
          </p:nvPr>
        </p:nvPicPr>
        <p:blipFill>
          <a:blip r:embed="rId5"/>
          <a:stretch>
            <a:fillRect/>
          </a:stretch>
        </p:blipFill>
        <p:spPr>
          <a:xfrm>
            <a:off x="5272689" y="2739370"/>
            <a:ext cx="3711563" cy="2097033"/>
          </a:xfrm>
          <a:prstGeom prst="rect">
            <a:avLst/>
          </a:prstGeom>
        </p:spPr>
      </p:pic>
      <p:sp>
        <p:nvSpPr>
          <p:cNvPr id="12" name="TextBox 11">
            <a:extLst>
              <a:ext uri="{FF2B5EF4-FFF2-40B4-BE49-F238E27FC236}">
                <a16:creationId xmlns:a16="http://schemas.microsoft.com/office/drawing/2014/main" id="{10381ED2-E905-42A7-A110-F90342DEEB8F}"/>
              </a:ext>
            </a:extLst>
          </p:cNvPr>
          <p:cNvSpPr txBox="1"/>
          <p:nvPr/>
        </p:nvSpPr>
        <p:spPr>
          <a:xfrm>
            <a:off x="5155324" y="4929844"/>
            <a:ext cx="3828928" cy="1323439"/>
          </a:xfrm>
          <a:prstGeom prst="rect">
            <a:avLst/>
          </a:prstGeom>
          <a:noFill/>
        </p:spPr>
        <p:txBody>
          <a:bodyPr wrap="square">
            <a:spAutoFit/>
          </a:bodyPr>
          <a:lstStyle/>
          <a:p>
            <a:pPr marL="0" lvl="3" indent="0">
              <a:lnSpc>
                <a:spcPct val="100000"/>
              </a:lnSpc>
              <a:buNone/>
              <a:defRPr/>
            </a:pPr>
            <a:r>
              <a:rPr lang="en-US" sz="2000" kern="0" dirty="0"/>
              <a:t>Watch the video to find out how Trimble Buildings uses </a:t>
            </a:r>
            <a:r>
              <a:rPr lang="en-US" sz="2000" kern="0" dirty="0">
                <a:solidFill>
                  <a:srgbClr val="0077E3"/>
                </a:solidFill>
              </a:rPr>
              <a:t>Mixed Reality Technology - </a:t>
            </a:r>
            <a:r>
              <a:rPr lang="cy-GB" sz="2000" dirty="0">
                <a:solidFill>
                  <a:srgbClr val="C00000"/>
                </a:solidFill>
              </a:rPr>
              <a:t>Technoleg Realiti Cymysg.</a:t>
            </a:r>
            <a:endParaRPr lang="en-US" sz="2000" kern="0" dirty="0">
              <a:solidFill>
                <a:srgbClr val="C00000"/>
              </a:solidFill>
            </a:endParaRPr>
          </a:p>
        </p:txBody>
      </p:sp>
    </p:spTree>
    <p:extLst>
      <p:ext uri="{BB962C8B-B14F-4D97-AF65-F5344CB8AC3E}">
        <p14:creationId xmlns:p14="http://schemas.microsoft.com/office/powerpoint/2010/main" val="386870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digital twins</a:t>
            </a:r>
            <a:endParaRPr lang="en-US" b="0" dirty="0"/>
          </a:p>
        </p:txBody>
      </p:sp>
      <p:sp>
        <p:nvSpPr>
          <p:cNvPr id="3" name="Content Placeholder 2"/>
          <p:cNvSpPr>
            <a:spLocks noGrp="1"/>
          </p:cNvSpPr>
          <p:nvPr>
            <p:ph sz="quarter" idx="10"/>
          </p:nvPr>
        </p:nvSpPr>
        <p:spPr>
          <a:xfrm>
            <a:off x="457200" y="1446982"/>
            <a:ext cx="8229600" cy="2047280"/>
          </a:xfrm>
        </p:spPr>
        <p:txBody>
          <a:bodyPr/>
          <a:lstStyle/>
          <a:p>
            <a:r>
              <a:rPr lang="en-GB" dirty="0"/>
              <a:t>Digital twins are near-exact virtual models of real-life objects, processes or systems. Digital replicas of real-world objects can help construction companies mitigate risk and deliver more with fewer resources. </a:t>
            </a:r>
            <a:endParaRPr lang="en-US" dirty="0"/>
          </a:p>
        </p:txBody>
      </p:sp>
      <p:sp>
        <p:nvSpPr>
          <p:cNvPr id="7" name="Content Placeholder 2">
            <a:extLst>
              <a:ext uri="{FF2B5EF4-FFF2-40B4-BE49-F238E27FC236}">
                <a16:creationId xmlns:a16="http://schemas.microsoft.com/office/drawing/2014/main" id="{E39101D4-9DEA-3144-8C49-8A26C1A0D4A7}"/>
              </a:ext>
            </a:extLst>
          </p:cNvPr>
          <p:cNvSpPr txBox="1">
            <a:spLocks/>
          </p:cNvSpPr>
          <p:nvPr/>
        </p:nvSpPr>
        <p:spPr bwMode="auto">
          <a:xfrm>
            <a:off x="457200" y="2585545"/>
            <a:ext cx="3680847" cy="233338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Using this technology means that the various pieces of a structure can be produced in an off-site factory and then assembled on site: meaning buildings can be disassembled and reused to support a </a:t>
            </a:r>
            <a:r>
              <a:rPr lang="en-GB" dirty="0">
                <a:solidFill>
                  <a:srgbClr val="0077E3"/>
                </a:solidFill>
              </a:rPr>
              <a:t>circular economy </a:t>
            </a:r>
            <a:r>
              <a:rPr lang="en-GB" dirty="0">
                <a:solidFill>
                  <a:srgbClr val="C00000"/>
                </a:solidFill>
              </a:rPr>
              <a:t>- </a:t>
            </a:r>
            <a:r>
              <a:rPr lang="cy-GB" dirty="0">
                <a:solidFill>
                  <a:srgbClr val="C00000"/>
                </a:solidFill>
              </a:rPr>
              <a:t>economi gylchol.</a:t>
            </a:r>
          </a:p>
          <a:p>
            <a:endParaRPr lang="en-GB"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8" indent="0" eaLnBrk="0" hangingPunct="0">
              <a:lnSpc>
                <a:spcPts val="1200"/>
              </a:lnSpc>
              <a:spcBef>
                <a:spcPts val="0"/>
              </a:spcBef>
              <a:spcAft>
                <a:spcPts val="0"/>
              </a:spcAft>
              <a:buFontTx/>
              <a:buNone/>
            </a:pPr>
            <a:endParaRPr lang="en-US" dirty="0"/>
          </a:p>
        </p:txBody>
      </p:sp>
      <p:pic>
        <p:nvPicPr>
          <p:cNvPr id="5" name="Online Media 4" title="What is the National Digital Twin (NDT)?">
            <a:hlinkClick r:id="" action="ppaction://media"/>
            <a:extLst>
              <a:ext uri="{FF2B5EF4-FFF2-40B4-BE49-F238E27FC236}">
                <a16:creationId xmlns:a16="http://schemas.microsoft.com/office/drawing/2014/main" id="{84AF7A28-966A-4AF1-B677-88BC475B95CD}"/>
              </a:ext>
            </a:extLst>
          </p:cNvPr>
          <p:cNvPicPr>
            <a:picLocks noRot="1" noChangeAspect="1"/>
          </p:cNvPicPr>
          <p:nvPr>
            <a:videoFile r:link="rId1"/>
          </p:nvPr>
        </p:nvPicPr>
        <p:blipFill>
          <a:blip r:embed="rId4"/>
          <a:stretch>
            <a:fillRect/>
          </a:stretch>
        </p:blipFill>
        <p:spPr>
          <a:xfrm>
            <a:off x="4347477" y="2585545"/>
            <a:ext cx="4129892" cy="2333389"/>
          </a:xfrm>
          <a:prstGeom prst="rect">
            <a:avLst/>
          </a:prstGeom>
        </p:spPr>
      </p:pic>
      <p:sp>
        <p:nvSpPr>
          <p:cNvPr id="6" name="TextBox 5">
            <a:extLst>
              <a:ext uri="{FF2B5EF4-FFF2-40B4-BE49-F238E27FC236}">
                <a16:creationId xmlns:a16="http://schemas.microsoft.com/office/drawing/2014/main" id="{9DC9CFEB-A71D-4D7F-92D9-52ED50C61FC5}"/>
              </a:ext>
            </a:extLst>
          </p:cNvPr>
          <p:cNvSpPr txBox="1"/>
          <p:nvPr/>
        </p:nvSpPr>
        <p:spPr>
          <a:xfrm>
            <a:off x="4347477" y="5041834"/>
            <a:ext cx="3828928" cy="707886"/>
          </a:xfrm>
          <a:prstGeom prst="rect">
            <a:avLst/>
          </a:prstGeom>
          <a:noFill/>
        </p:spPr>
        <p:txBody>
          <a:bodyPr wrap="square">
            <a:spAutoFit/>
          </a:bodyPr>
          <a:lstStyle/>
          <a:p>
            <a:pPr marL="0" lvl="3" indent="0">
              <a:lnSpc>
                <a:spcPct val="100000"/>
              </a:lnSpc>
              <a:buNone/>
              <a:defRPr/>
            </a:pPr>
            <a:r>
              <a:rPr lang="en-US" sz="2000" kern="0" dirty="0"/>
              <a:t>Watch the video to find out more about digital twins.</a:t>
            </a:r>
          </a:p>
        </p:txBody>
      </p:sp>
    </p:spTree>
    <p:extLst>
      <p:ext uri="{BB962C8B-B14F-4D97-AF65-F5344CB8AC3E}">
        <p14:creationId xmlns:p14="http://schemas.microsoft.com/office/powerpoint/2010/main" val="328498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949837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US" dirty="0"/>
            </a:br>
            <a:r>
              <a:rPr lang="en-GB" dirty="0">
                <a:ea typeface="ＭＳ Ｐゴシック" pitchFamily="-105" charset="-128"/>
                <a:cs typeface="ＭＳ Ｐゴシック" pitchFamily="-105" charset="-128"/>
              </a:rPr>
              <a:t>PowerPoint 7: Emerging technologies and materials 3</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r>
              <a:rPr lang="cy-GB" dirty="0">
                <a:solidFill>
                  <a:srgbClr val="C00000"/>
                </a:solidFill>
              </a:rPr>
              <a:t>Technolegau a deunyddiau newydd 3</a:t>
            </a:r>
            <a:endParaRPr lang="en-US" dirty="0">
              <a:solidFill>
                <a:srgbClr val="C00000"/>
              </a:solidFill>
            </a:endParaRPr>
          </a:p>
        </p:txBody>
      </p:sp>
    </p:spTree>
    <p:extLst>
      <p:ext uri="{BB962C8B-B14F-4D97-AF65-F5344CB8AC3E}">
        <p14:creationId xmlns:p14="http://schemas.microsoft.com/office/powerpoint/2010/main" val="3978253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Emerging technologies and materials in construction</a:t>
            </a:r>
            <a:endParaRPr lang="en-US" b="0" dirty="0"/>
          </a:p>
        </p:txBody>
      </p:sp>
      <p:sp>
        <p:nvSpPr>
          <p:cNvPr id="17" name="Content Placeholder 2">
            <a:extLst>
              <a:ext uri="{FF2B5EF4-FFF2-40B4-BE49-F238E27FC236}">
                <a16:creationId xmlns:a16="http://schemas.microsoft.com/office/drawing/2014/main" id="{67DB4E2A-7608-D043-A5A9-B2C8175E8401}"/>
              </a:ext>
            </a:extLst>
          </p:cNvPr>
          <p:cNvSpPr txBox="1">
            <a:spLocks/>
          </p:cNvSpPr>
          <p:nvPr/>
        </p:nvSpPr>
        <p:spPr bwMode="auto">
          <a:xfrm>
            <a:off x="731147" y="1708441"/>
            <a:ext cx="5997457" cy="47988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buNone/>
              <a:defRPr/>
            </a:pPr>
            <a:r>
              <a:rPr lang="en-US" sz="2000" b="1" kern="0" dirty="0"/>
              <a:t>Some examples of evolving materials are:</a:t>
            </a:r>
          </a:p>
          <a:p>
            <a:pPr lvl="4">
              <a:spcBef>
                <a:spcPts val="500"/>
              </a:spcBef>
              <a:buClr>
                <a:srgbClr val="0077E3"/>
              </a:buClr>
              <a:buFont typeface="Arial" panose="020B0604020202020204" pitchFamily="34" charset="0"/>
              <a:buChar char="•"/>
              <a:defRPr/>
            </a:pPr>
            <a:r>
              <a:rPr lang="en-US" sz="2000" dirty="0"/>
              <a:t>graphene</a:t>
            </a:r>
          </a:p>
          <a:p>
            <a:pPr lvl="4">
              <a:spcBef>
                <a:spcPts val="500"/>
              </a:spcBef>
              <a:buClr>
                <a:srgbClr val="0077E3"/>
              </a:buClr>
              <a:buFont typeface="Arial" panose="020B0604020202020204" pitchFamily="34" charset="0"/>
              <a:buChar char="•"/>
              <a:defRPr/>
            </a:pPr>
            <a:r>
              <a:rPr lang="en-US" sz="2000" dirty="0">
                <a:solidFill>
                  <a:srgbClr val="0077E3"/>
                </a:solidFill>
              </a:rPr>
              <a:t>surface coverings - </a:t>
            </a:r>
            <a:r>
              <a:rPr lang="cy-GB" sz="2000" dirty="0">
                <a:solidFill>
                  <a:srgbClr val="C00000"/>
                </a:solidFill>
              </a:rPr>
              <a:t>gorchuddion arwyneb</a:t>
            </a:r>
            <a:endParaRPr lang="en-US" sz="2000" dirty="0">
              <a:solidFill>
                <a:srgbClr val="C00000"/>
              </a:solidFill>
            </a:endParaRPr>
          </a:p>
          <a:p>
            <a:pPr lvl="4">
              <a:spcBef>
                <a:spcPts val="500"/>
              </a:spcBef>
              <a:buClr>
                <a:srgbClr val="0077E3"/>
              </a:buClr>
              <a:buFont typeface="Arial" panose="020B0604020202020204" pitchFamily="34" charset="0"/>
              <a:buChar char="•"/>
              <a:defRPr/>
            </a:pPr>
            <a:r>
              <a:rPr lang="en-US" sz="2000" dirty="0"/>
              <a:t>ventilated building materials</a:t>
            </a:r>
          </a:p>
          <a:p>
            <a:pPr lvl="4">
              <a:spcBef>
                <a:spcPts val="500"/>
              </a:spcBef>
              <a:buClr>
                <a:srgbClr val="0077E3"/>
              </a:buClr>
              <a:buFont typeface="Arial" panose="020B0604020202020204" pitchFamily="34" charset="0"/>
              <a:buChar char="•"/>
              <a:defRPr/>
            </a:pPr>
            <a:r>
              <a:rPr lang="en-US" sz="2000" dirty="0">
                <a:solidFill>
                  <a:srgbClr val="0077E3"/>
                </a:solidFill>
              </a:rPr>
              <a:t>liquid roof - </a:t>
            </a:r>
            <a:r>
              <a:rPr lang="cy-GB" sz="2000" dirty="0">
                <a:solidFill>
                  <a:srgbClr val="C00000"/>
                </a:solidFill>
              </a:rPr>
              <a:t>to hylif</a:t>
            </a:r>
            <a:endParaRPr lang="en-US" sz="2000" dirty="0">
              <a:solidFill>
                <a:srgbClr val="C00000"/>
              </a:solidFill>
            </a:endParaRPr>
          </a:p>
          <a:p>
            <a:pPr lvl="4">
              <a:spcBef>
                <a:spcPts val="500"/>
              </a:spcBef>
              <a:buClr>
                <a:srgbClr val="0077E3"/>
              </a:buClr>
              <a:buFont typeface="Arial" panose="020B0604020202020204" pitchFamily="34" charset="0"/>
              <a:buChar char="•"/>
              <a:defRPr/>
            </a:pPr>
            <a:r>
              <a:rPr lang="en-US" sz="2000" dirty="0"/>
              <a:t>transparent aluminum</a:t>
            </a:r>
          </a:p>
          <a:p>
            <a:pPr lvl="4">
              <a:spcBef>
                <a:spcPts val="500"/>
              </a:spcBef>
              <a:buClr>
                <a:srgbClr val="0077E3"/>
              </a:buClr>
              <a:buFont typeface="Arial" panose="020B0604020202020204" pitchFamily="34" charset="0"/>
              <a:buChar char="•"/>
              <a:defRPr/>
            </a:pPr>
            <a:r>
              <a:rPr lang="en-US" sz="2000" dirty="0"/>
              <a:t>self-healing concrete.</a:t>
            </a:r>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marL="0" lvl="3" indent="0">
              <a:buFont typeface="Arial" pitchFamily="-105" charset="0"/>
              <a:buNone/>
              <a:defRPr/>
            </a:pPr>
            <a:endParaRPr lang="en-US" kern="0" dirty="0"/>
          </a:p>
          <a:p>
            <a:pPr marL="0" lvl="8" indent="0" eaLnBrk="0" hangingPunct="0">
              <a:lnSpc>
                <a:spcPts val="1200"/>
              </a:lnSpc>
              <a:spcBef>
                <a:spcPts val="0"/>
              </a:spcBef>
              <a:spcAft>
                <a:spcPts val="0"/>
              </a:spcAft>
              <a:buFontTx/>
              <a:buNone/>
            </a:pPr>
            <a:endParaRPr lang="en-US" dirty="0"/>
          </a:p>
          <a:p>
            <a:pPr marL="0" lvl="8" indent="0" eaLnBrk="0" hangingPunct="0">
              <a:lnSpc>
                <a:spcPts val="1200"/>
              </a:lnSpc>
              <a:spcBef>
                <a:spcPts val="0"/>
              </a:spcBef>
              <a:spcAft>
                <a:spcPts val="0"/>
              </a:spcAft>
              <a:buFontTx/>
              <a:buNone/>
            </a:pPr>
            <a:r>
              <a:rPr lang="en-US" dirty="0"/>
              <a:t>Source https://www.letsbuild.com/blog/10-innovative-construction-materials infographic</a:t>
            </a:r>
          </a:p>
        </p:txBody>
      </p:sp>
    </p:spTree>
    <p:extLst>
      <p:ext uri="{BB962C8B-B14F-4D97-AF65-F5344CB8AC3E}">
        <p14:creationId xmlns:p14="http://schemas.microsoft.com/office/powerpoint/2010/main" val="2838445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Graphene - </a:t>
            </a:r>
            <a:r>
              <a:rPr lang="cy-GB" dirty="0">
                <a:solidFill>
                  <a:srgbClr val="C00000"/>
                </a:solidFill>
              </a:rPr>
              <a:t>Deunyddiau esblygol: </a:t>
            </a:r>
            <a:r>
              <a:rPr lang="cy-GB" dirty="0" err="1">
                <a:solidFill>
                  <a:srgbClr val="C00000"/>
                </a:solidFill>
              </a:rPr>
              <a:t>Graffin</a:t>
            </a:r>
            <a:endParaRPr lang="en-US" b="0" dirty="0">
              <a:solidFill>
                <a:srgbClr val="C00000"/>
              </a:solidFill>
            </a:endParaRPr>
          </a:p>
        </p:txBody>
      </p:sp>
      <p:sp>
        <p:nvSpPr>
          <p:cNvPr id="3" name="Content Placeholder 2"/>
          <p:cNvSpPr>
            <a:spLocks noGrp="1"/>
          </p:cNvSpPr>
          <p:nvPr>
            <p:ph sz="quarter" idx="10"/>
          </p:nvPr>
        </p:nvSpPr>
        <p:spPr>
          <a:xfrm>
            <a:off x="244917" y="1739321"/>
            <a:ext cx="6034656" cy="4938676"/>
          </a:xfrm>
        </p:spPr>
        <p:txBody>
          <a:bodyPr/>
          <a:lstStyle/>
          <a:p>
            <a:pPr marL="215900" lvl="4" indent="0">
              <a:lnSpc>
                <a:spcPct val="100000"/>
              </a:lnSpc>
              <a:spcAft>
                <a:spcPts val="0"/>
              </a:spcAft>
              <a:buNone/>
              <a:defRPr/>
            </a:pPr>
            <a:r>
              <a:rPr lang="en-GB" sz="2000" dirty="0"/>
              <a:t>Graphene was isolated in 2004 by two researchers at the University of Manchester, Professor Andre </a:t>
            </a:r>
            <a:r>
              <a:rPr lang="en-GB" sz="2000" dirty="0" err="1"/>
              <a:t>Geim</a:t>
            </a:r>
            <a:r>
              <a:rPr lang="en-GB" sz="2000" dirty="0"/>
              <a:t> and Professor Kostya </a:t>
            </a:r>
            <a:r>
              <a:rPr lang="en-GB" sz="2000" dirty="0" err="1"/>
              <a:t>Novoselov</a:t>
            </a:r>
            <a:r>
              <a:rPr lang="en-GB" sz="2000" dirty="0"/>
              <a:t>. They won the Nobel Prize in Physics for their pioneering work extracting the graphene from graphite.</a:t>
            </a:r>
          </a:p>
          <a:p>
            <a:pPr marL="215900" lvl="4" indent="0">
              <a:buNone/>
              <a:defRPr/>
            </a:pPr>
            <a:endParaRPr lang="en-US" sz="1800" dirty="0"/>
          </a:p>
          <a:p>
            <a:pPr lvl="4">
              <a:defRPr/>
            </a:pPr>
            <a:endParaRPr lang="en-US" dirty="0"/>
          </a:p>
          <a:p>
            <a:pPr lvl="3">
              <a:defRPr/>
            </a:pPr>
            <a:endParaRPr lang="en-US" dirty="0"/>
          </a:p>
          <a:p>
            <a:pPr lvl="3">
              <a:defRPr/>
            </a:pPr>
            <a:endParaRPr lang="en-US" dirty="0"/>
          </a:p>
          <a:p>
            <a:pPr lvl="3">
              <a:defRPr/>
            </a:pPr>
            <a:endParaRPr lang="en-US" dirty="0"/>
          </a:p>
        </p:txBody>
      </p:sp>
      <p:pic>
        <p:nvPicPr>
          <p:cNvPr id="7" name="Picture 6" descr="Diagram&#10;&#10;Description automatically generated">
            <a:extLst>
              <a:ext uri="{FF2B5EF4-FFF2-40B4-BE49-F238E27FC236}">
                <a16:creationId xmlns:a16="http://schemas.microsoft.com/office/drawing/2014/main" id="{1A69D9CC-1CE7-4C77-968B-D3B02A13EA8C}"/>
              </a:ext>
            </a:extLst>
          </p:cNvPr>
          <p:cNvPicPr>
            <a:picLocks noChangeAspect="1"/>
          </p:cNvPicPr>
          <p:nvPr/>
        </p:nvPicPr>
        <p:blipFill rotWithShape="1">
          <a:blip r:embed="rId3"/>
          <a:srcRect l="31198" t="26383" r="31435" b="41536"/>
          <a:stretch/>
        </p:blipFill>
        <p:spPr>
          <a:xfrm>
            <a:off x="6843252" y="1390588"/>
            <a:ext cx="2300748" cy="1975227"/>
          </a:xfrm>
          <a:prstGeom prst="rect">
            <a:avLst/>
          </a:prstGeom>
        </p:spPr>
      </p:pic>
      <p:sp>
        <p:nvSpPr>
          <p:cNvPr id="10" name="TextBox 9">
            <a:extLst>
              <a:ext uri="{FF2B5EF4-FFF2-40B4-BE49-F238E27FC236}">
                <a16:creationId xmlns:a16="http://schemas.microsoft.com/office/drawing/2014/main" id="{F4F50B9E-6124-4D65-A484-D40EED499661}"/>
              </a:ext>
            </a:extLst>
          </p:cNvPr>
          <p:cNvSpPr txBox="1"/>
          <p:nvPr/>
        </p:nvSpPr>
        <p:spPr>
          <a:xfrm>
            <a:off x="122926" y="3365815"/>
            <a:ext cx="8898147" cy="2605842"/>
          </a:xfrm>
          <a:prstGeom prst="rect">
            <a:avLst/>
          </a:prstGeom>
          <a:noFill/>
        </p:spPr>
        <p:txBody>
          <a:bodyPr wrap="square">
            <a:spAutoFit/>
          </a:bodyPr>
          <a:lstStyle/>
          <a:p>
            <a:pPr marL="215900" lvl="4" indent="0">
              <a:spcBef>
                <a:spcPts val="400"/>
              </a:spcBef>
              <a:buNone/>
              <a:defRPr/>
            </a:pPr>
            <a:r>
              <a:rPr lang="en-GB" sz="2000" dirty="0"/>
              <a:t>Graphene is revolutionising scientific fields due to its unique properties. It has a tensile strength 200 times stronger than steel and an electrical mobility (that is how quick the electron moves) two to three times that of silicon.</a:t>
            </a:r>
          </a:p>
          <a:p>
            <a:pPr marL="230188">
              <a:lnSpc>
                <a:spcPct val="100000"/>
              </a:lnSpc>
              <a:spcBef>
                <a:spcPts val="400"/>
              </a:spcBef>
              <a:spcAft>
                <a:spcPts val="0"/>
              </a:spcAft>
            </a:pPr>
            <a:r>
              <a:rPr lang="en-GB" dirty="0"/>
              <a:t>Potential applications in architecture include small-scale products such as coatings, solar cells and electronics,</a:t>
            </a:r>
            <a:r>
              <a:rPr lang="en-US" dirty="0"/>
              <a:t> long-lasting LEDs, impermeable paint, corrosion-proof steel, interactive panels, spray-on solar panels and self-cleaning concrete.</a:t>
            </a:r>
          </a:p>
        </p:txBody>
      </p:sp>
    </p:spTree>
    <p:extLst>
      <p:ext uri="{BB962C8B-B14F-4D97-AF65-F5344CB8AC3E}">
        <p14:creationId xmlns:p14="http://schemas.microsoft.com/office/powerpoint/2010/main" val="3764955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Graphene</a:t>
            </a:r>
            <a:endParaRPr lang="en-US" b="0" dirty="0"/>
          </a:p>
        </p:txBody>
      </p:sp>
      <p:sp>
        <p:nvSpPr>
          <p:cNvPr id="3" name="Content Placeholder 2"/>
          <p:cNvSpPr>
            <a:spLocks noGrp="1"/>
          </p:cNvSpPr>
          <p:nvPr>
            <p:ph sz="quarter" idx="10"/>
          </p:nvPr>
        </p:nvSpPr>
        <p:spPr>
          <a:xfrm>
            <a:off x="457199" y="1390588"/>
            <a:ext cx="8229599" cy="4938676"/>
          </a:xfrm>
        </p:spPr>
        <p:txBody>
          <a:bodyPr/>
          <a:lstStyle/>
          <a:p>
            <a:pPr marL="215900" lvl="4" indent="0">
              <a:buNone/>
              <a:defRPr/>
            </a:pPr>
            <a:r>
              <a:rPr lang="en-US" sz="2000" dirty="0"/>
              <a:t>Graphene composites are:</a:t>
            </a:r>
          </a:p>
          <a:p>
            <a:pPr marL="215900" lvl="4" indent="0">
              <a:buNone/>
              <a:defRPr/>
            </a:pPr>
            <a:endParaRPr lang="en-US" sz="2000" dirty="0">
              <a:solidFill>
                <a:srgbClr val="0077E3"/>
              </a:solidFill>
            </a:endParaRPr>
          </a:p>
          <a:p>
            <a:pPr marL="215900" lvl="4" indent="0">
              <a:buNone/>
              <a:defRPr/>
            </a:pPr>
            <a:r>
              <a:rPr lang="en-US" sz="2000" dirty="0">
                <a:solidFill>
                  <a:srgbClr val="0077E3"/>
                </a:solidFill>
              </a:rPr>
              <a:t>Stronger than steel - </a:t>
            </a:r>
          </a:p>
          <a:p>
            <a:pPr lvl="4">
              <a:defRPr/>
            </a:pPr>
            <a:r>
              <a:rPr lang="cy-GB" sz="2000" dirty="0">
                <a:solidFill>
                  <a:srgbClr val="C00000"/>
                </a:solidFill>
              </a:rPr>
              <a:t>Yn gryfach na dur</a:t>
            </a:r>
            <a:endParaRPr lang="en-US" sz="2000" dirty="0">
              <a:solidFill>
                <a:srgbClr val="C00000"/>
              </a:solidFill>
            </a:endParaRPr>
          </a:p>
          <a:p>
            <a:pPr lvl="4">
              <a:defRPr/>
            </a:pPr>
            <a:endParaRPr lang="en-US" sz="2000" dirty="0"/>
          </a:p>
          <a:p>
            <a:pPr lvl="4">
              <a:defRPr/>
            </a:pPr>
            <a:r>
              <a:rPr lang="en-US" sz="2000" dirty="0"/>
              <a:t>1 million times thinner than a human hair</a:t>
            </a:r>
          </a:p>
          <a:p>
            <a:pPr lvl="4">
              <a:defRPr/>
            </a:pPr>
            <a:endParaRPr lang="en-US" sz="2000" dirty="0"/>
          </a:p>
          <a:p>
            <a:pPr lvl="4">
              <a:defRPr/>
            </a:pPr>
            <a:r>
              <a:rPr lang="en-US" sz="2000" dirty="0"/>
              <a:t>More conductive than copper</a:t>
            </a:r>
          </a:p>
          <a:p>
            <a:pPr lvl="4">
              <a:defRPr/>
            </a:pPr>
            <a:endParaRPr lang="en-US" sz="2000" dirty="0"/>
          </a:p>
          <a:p>
            <a:pPr lvl="4">
              <a:defRPr/>
            </a:pPr>
            <a:r>
              <a:rPr lang="en-US" sz="2000" dirty="0"/>
              <a:t>Stretchable, transparent and </a:t>
            </a:r>
            <a:r>
              <a:rPr lang="en-US" sz="2000" dirty="0">
                <a:solidFill>
                  <a:srgbClr val="0077E3"/>
                </a:solidFill>
              </a:rPr>
              <a:t>flexible -</a:t>
            </a:r>
            <a:r>
              <a:rPr lang="en-US" sz="2000" dirty="0"/>
              <a:t> </a:t>
            </a:r>
            <a:r>
              <a:rPr lang="cy-GB" sz="2000" dirty="0">
                <a:solidFill>
                  <a:srgbClr val="C00000"/>
                </a:solidFill>
              </a:rPr>
              <a:t>hyblyg</a:t>
            </a:r>
          </a:p>
          <a:p>
            <a:pPr lvl="4">
              <a:defRPr/>
            </a:pPr>
            <a:endParaRPr lang="en-US" sz="2000" dirty="0"/>
          </a:p>
          <a:p>
            <a:pPr lvl="4">
              <a:defRPr/>
            </a:pPr>
            <a:endParaRPr lang="en-US" sz="2000" dirty="0"/>
          </a:p>
          <a:p>
            <a:pPr lvl="4">
              <a:defRPr/>
            </a:pPr>
            <a:r>
              <a:rPr lang="en-US" sz="2000" dirty="0"/>
              <a:t>Multidisciplinary, world’s first two dimensional material</a:t>
            </a:r>
          </a:p>
          <a:p>
            <a:pPr lvl="3">
              <a:defRPr/>
            </a:pPr>
            <a:endParaRPr lang="en-US" dirty="0"/>
          </a:p>
        </p:txBody>
      </p:sp>
      <p:sp>
        <p:nvSpPr>
          <p:cNvPr id="13" name="Content Placeholder 2">
            <a:extLst>
              <a:ext uri="{FF2B5EF4-FFF2-40B4-BE49-F238E27FC236}">
                <a16:creationId xmlns:a16="http://schemas.microsoft.com/office/drawing/2014/main" id="{76D44477-3929-5D4B-B581-344D09293355}"/>
              </a:ext>
            </a:extLst>
          </p:cNvPr>
          <p:cNvSpPr txBox="1">
            <a:spLocks/>
          </p:cNvSpPr>
          <p:nvPr/>
        </p:nvSpPr>
        <p:spPr bwMode="auto">
          <a:xfrm>
            <a:off x="806177" y="5341935"/>
            <a:ext cx="6483927" cy="24601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sz="1000" u="sng" dirty="0">
                <a:hlinkClick r:id="rId3"/>
              </a:rPr>
              <a:t>https://www.graphene.manchester.ac.uk/learn/applications/composites-and-coatings/Composites_1748x2480.jpg</a:t>
            </a:r>
            <a:endParaRPr lang="en-GB" sz="1000" dirty="0"/>
          </a:p>
        </p:txBody>
      </p:sp>
      <p:pic>
        <p:nvPicPr>
          <p:cNvPr id="7" name="Picture 6" descr="A picture containing accessory, necklet&#10;&#10;Description automatically generated">
            <a:extLst>
              <a:ext uri="{FF2B5EF4-FFF2-40B4-BE49-F238E27FC236}">
                <a16:creationId xmlns:a16="http://schemas.microsoft.com/office/drawing/2014/main" id="{B2C73526-EFC7-4FA4-9090-85D0AEE53775}"/>
              </a:ext>
            </a:extLst>
          </p:cNvPr>
          <p:cNvPicPr>
            <a:picLocks noChangeAspect="1"/>
          </p:cNvPicPr>
          <p:nvPr/>
        </p:nvPicPr>
        <p:blipFill>
          <a:blip r:embed="rId4"/>
          <a:stretch>
            <a:fillRect/>
          </a:stretch>
        </p:blipFill>
        <p:spPr>
          <a:xfrm>
            <a:off x="6031345" y="2155456"/>
            <a:ext cx="3112655" cy="2730580"/>
          </a:xfrm>
          <a:prstGeom prst="rect">
            <a:avLst/>
          </a:prstGeom>
        </p:spPr>
      </p:pic>
    </p:spTree>
    <p:extLst>
      <p:ext uri="{BB962C8B-B14F-4D97-AF65-F5344CB8AC3E}">
        <p14:creationId xmlns:p14="http://schemas.microsoft.com/office/powerpoint/2010/main" val="1630545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70232" cy="465896"/>
          </a:xfrm>
        </p:spPr>
        <p:txBody>
          <a:bodyPr/>
          <a:lstStyle/>
          <a:p>
            <a:r>
              <a:rPr lang="en-US" dirty="0"/>
              <a:t>Evolving materials: surface coverings - </a:t>
            </a:r>
            <a:r>
              <a:rPr lang="cy-GB" dirty="0">
                <a:solidFill>
                  <a:srgbClr val="C00000"/>
                </a:solidFill>
              </a:rPr>
              <a:t>Deunyddiau esblygol: gorchuddion arwyneb</a:t>
            </a:r>
            <a:endParaRPr lang="en-US" b="0" dirty="0">
              <a:solidFill>
                <a:srgbClr val="C00000"/>
              </a:solidFill>
            </a:endParaRPr>
          </a:p>
        </p:txBody>
      </p:sp>
      <p:sp>
        <p:nvSpPr>
          <p:cNvPr id="3" name="Content Placeholder 2"/>
          <p:cNvSpPr>
            <a:spLocks noGrp="1"/>
          </p:cNvSpPr>
          <p:nvPr>
            <p:ph sz="quarter" idx="10"/>
          </p:nvPr>
        </p:nvSpPr>
        <p:spPr>
          <a:xfrm>
            <a:off x="290459" y="2414270"/>
            <a:ext cx="7253907" cy="3013830"/>
          </a:xfrm>
        </p:spPr>
        <p:txBody>
          <a:bodyPr/>
          <a:lstStyle/>
          <a:p>
            <a:pPr marL="215900" lvl="4" indent="0">
              <a:spcAft>
                <a:spcPts val="0"/>
              </a:spcAft>
              <a:buNone/>
              <a:defRPr/>
            </a:pPr>
            <a:r>
              <a:rPr lang="en-GB" sz="2000" b="1" kern="1200" dirty="0">
                <a:latin typeface="Arial" charset="0"/>
              </a:rPr>
              <a:t>3D-printed bioplastics</a:t>
            </a:r>
          </a:p>
          <a:p>
            <a:pPr marL="215900" lvl="4" indent="0">
              <a:spcAft>
                <a:spcPts val="0"/>
              </a:spcAft>
              <a:buNone/>
              <a:defRPr/>
            </a:pPr>
            <a:endParaRPr lang="en-GB" sz="2000" kern="1200" dirty="0">
              <a:latin typeface="Arial" charset="0"/>
            </a:endParaRPr>
          </a:p>
          <a:p>
            <a:pPr marL="215900" lvl="4" indent="0">
              <a:spcAft>
                <a:spcPts val="0"/>
              </a:spcAft>
              <a:buNone/>
              <a:defRPr/>
            </a:pPr>
            <a:r>
              <a:rPr lang="en-US" sz="2000" kern="1200" dirty="0">
                <a:latin typeface="Arial" charset="0"/>
              </a:rPr>
              <a:t>Waste is a major problem in the construction industry. Dutch firm </a:t>
            </a:r>
            <a:r>
              <a:rPr lang="en-US" sz="2000" kern="1200" dirty="0" err="1">
                <a:latin typeface="Arial" charset="0"/>
              </a:rPr>
              <a:t>Aectual</a:t>
            </a:r>
            <a:r>
              <a:rPr lang="en-US" sz="2000" kern="1200" dirty="0">
                <a:latin typeface="Arial" charset="0"/>
              </a:rPr>
              <a:t> believe 3D printing </a:t>
            </a:r>
            <a:r>
              <a:rPr lang="en-US" sz="2000" dirty="0">
                <a:latin typeface="Arial" charset="0"/>
              </a:rPr>
              <a:t>floors and stairs</a:t>
            </a:r>
            <a:r>
              <a:rPr lang="en-US" sz="2000" kern="1200" dirty="0">
                <a:latin typeface="Arial" charset="0"/>
              </a:rPr>
              <a:t> </a:t>
            </a:r>
            <a:r>
              <a:rPr lang="en-US" sz="2000" dirty="0">
                <a:latin typeface="Arial" charset="0"/>
              </a:rPr>
              <a:t>from </a:t>
            </a:r>
            <a:r>
              <a:rPr lang="en-US" sz="2000" kern="1200" dirty="0">
                <a:latin typeface="Arial" charset="0"/>
              </a:rPr>
              <a:t>a renewable bioplastic source will make a difference to the environment.</a:t>
            </a:r>
          </a:p>
          <a:p>
            <a:pPr marL="215900" lvl="4" indent="0">
              <a:spcAft>
                <a:spcPts val="0"/>
              </a:spcAft>
              <a:buNone/>
              <a:defRPr/>
            </a:pPr>
            <a:endParaRPr lang="en-US" sz="2000" kern="1200" dirty="0">
              <a:latin typeface="Arial" charset="0"/>
            </a:endParaRPr>
          </a:p>
          <a:p>
            <a:pPr marL="215900" lvl="4" indent="0">
              <a:spcAft>
                <a:spcPts val="0"/>
              </a:spcAft>
              <a:buNone/>
              <a:defRPr/>
            </a:pPr>
            <a:r>
              <a:rPr lang="en-US" sz="2000" kern="0" dirty="0"/>
              <a:t>Source: </a:t>
            </a:r>
            <a:r>
              <a:rPr lang="en-US" sz="2000" kern="0" dirty="0">
                <a:hlinkClick r:id="rId3"/>
              </a:rPr>
              <a:t>https://www.engineering.com/BIM/ArticleID/17639/Aectual-3D-Prints-Everything-from-Floors-to-Walls.aspx</a:t>
            </a:r>
            <a:r>
              <a:rPr lang="en-US" sz="2000" kern="0" dirty="0"/>
              <a:t> </a:t>
            </a:r>
          </a:p>
          <a:p>
            <a:pPr marL="215900" lvl="4" indent="0">
              <a:spcAft>
                <a:spcPts val="0"/>
              </a:spcAft>
              <a:buNone/>
              <a:defRPr/>
            </a:pPr>
            <a:endParaRPr lang="en-US" sz="2000" kern="1200" dirty="0">
              <a:latin typeface="Arial" charset="0"/>
            </a:endParaRPr>
          </a:p>
          <a:p>
            <a:pPr marL="215900" lvl="4" indent="0">
              <a:buNone/>
              <a:defRPr/>
            </a:pPr>
            <a:endParaRPr lang="en-GB" sz="1800" kern="1200" dirty="0">
              <a:latin typeface="Arial" charset="0"/>
            </a:endParaRPr>
          </a:p>
          <a:p>
            <a:pPr marL="215900" lvl="4" indent="0">
              <a:buNone/>
              <a:defRPr/>
            </a:pPr>
            <a:endParaRPr lang="en-GB" sz="1800" kern="1200" dirty="0">
              <a:latin typeface="Arial" charset="0"/>
            </a:endParaRPr>
          </a:p>
          <a:p>
            <a:endParaRPr lang="en-GB" sz="1800" kern="1200" dirty="0">
              <a:latin typeface="Arial" charset="0"/>
            </a:endParaRPr>
          </a:p>
          <a:p>
            <a:endParaRPr lang="en-GB" sz="1800" kern="1200" dirty="0">
              <a:latin typeface="Arial" charset="0"/>
            </a:endParaRPr>
          </a:p>
        </p:txBody>
      </p:sp>
      <p:sp>
        <p:nvSpPr>
          <p:cNvPr id="14" name="Content Placeholder 2">
            <a:extLst>
              <a:ext uri="{FF2B5EF4-FFF2-40B4-BE49-F238E27FC236}">
                <a16:creationId xmlns:a16="http://schemas.microsoft.com/office/drawing/2014/main" id="{BBFD5083-EF41-1B4A-AA20-94E0E41B6D37}"/>
              </a:ext>
            </a:extLst>
          </p:cNvPr>
          <p:cNvSpPr txBox="1">
            <a:spLocks/>
          </p:cNvSpPr>
          <p:nvPr/>
        </p:nvSpPr>
        <p:spPr bwMode="auto">
          <a:xfrm>
            <a:off x="4759620" y="4343368"/>
            <a:ext cx="4384380" cy="46589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US" sz="1400" kern="0" dirty="0"/>
          </a:p>
        </p:txBody>
      </p:sp>
    </p:spTree>
    <p:extLst>
      <p:ext uri="{BB962C8B-B14F-4D97-AF65-F5344CB8AC3E}">
        <p14:creationId xmlns:p14="http://schemas.microsoft.com/office/powerpoint/2010/main" val="1563559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70232" cy="465896"/>
          </a:xfrm>
        </p:spPr>
        <p:txBody>
          <a:bodyPr/>
          <a:lstStyle/>
          <a:p>
            <a:r>
              <a:rPr lang="en-US" dirty="0"/>
              <a:t>Evolving materials: </a:t>
            </a:r>
            <a:r>
              <a:rPr lang="en-US" dirty="0" err="1"/>
              <a:t>Alusion</a:t>
            </a:r>
            <a:r>
              <a:rPr lang="en-US" dirty="0"/>
              <a:t> panels</a:t>
            </a:r>
            <a:endParaRPr lang="en-US" b="0" dirty="0"/>
          </a:p>
        </p:txBody>
      </p:sp>
      <p:sp>
        <p:nvSpPr>
          <p:cNvPr id="13" name="Content Placeholder 2">
            <a:extLst>
              <a:ext uri="{FF2B5EF4-FFF2-40B4-BE49-F238E27FC236}">
                <a16:creationId xmlns:a16="http://schemas.microsoft.com/office/drawing/2014/main" id="{1C19DBB5-0982-3640-B86B-82C4A6210C99}"/>
              </a:ext>
            </a:extLst>
          </p:cNvPr>
          <p:cNvSpPr txBox="1">
            <a:spLocks/>
          </p:cNvSpPr>
          <p:nvPr/>
        </p:nvSpPr>
        <p:spPr bwMode="auto">
          <a:xfrm>
            <a:off x="372966" y="1605405"/>
            <a:ext cx="7563336" cy="406756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en-GB" dirty="0">
                <a:solidFill>
                  <a:srgbClr val="0077E3"/>
                </a:solidFill>
                <a:latin typeface="+mj-lt"/>
              </a:rPr>
              <a:t>The material </a:t>
            </a:r>
            <a:r>
              <a:rPr lang="en-GB" dirty="0">
                <a:latin typeface="+mj-lt"/>
              </a:rPr>
              <a:t>- </a:t>
            </a:r>
            <a:r>
              <a:rPr lang="cy-GB" dirty="0">
                <a:solidFill>
                  <a:srgbClr val="C00000"/>
                </a:solidFill>
                <a:latin typeface="+mj-lt"/>
              </a:rPr>
              <a:t>Y deunydd </a:t>
            </a:r>
            <a:r>
              <a:rPr lang="en-GB" dirty="0">
                <a:latin typeface="+mj-lt"/>
              </a:rPr>
              <a:t>: architectural stabilised aluminium foam is claimed to be uniquely versatile, suitable for covering buildings, doors, floors and more. </a:t>
            </a:r>
          </a:p>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en-GB" dirty="0">
                <a:latin typeface="+mj-lt"/>
              </a:rPr>
              <a:t>This Toronto-based business discovered a way of injecting air into molten aluminium that forms bubbles due to the dispersion of ceramic particles in the mix. Benefits include noise reduction, 100% recyclable, strong and non-combustible.</a:t>
            </a:r>
          </a:p>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en-GB" b="1" dirty="0" err="1">
                <a:latin typeface="+mj-lt"/>
              </a:rPr>
              <a:t>Cymat</a:t>
            </a:r>
            <a:r>
              <a:rPr lang="en-GB" b="1" dirty="0">
                <a:latin typeface="+mj-lt"/>
              </a:rPr>
              <a:t> Technologies</a:t>
            </a:r>
            <a:endParaRPr lang="en-GB" dirty="0">
              <a:latin typeface="+mj-lt"/>
            </a:endParaRPr>
          </a:p>
          <a:p>
            <a:pPr>
              <a:lnSpc>
                <a:spcPct val="100000"/>
              </a:lnSpc>
              <a:spcBef>
                <a:spcPts val="0"/>
              </a:spcBef>
              <a:spcAft>
                <a:spcPts val="0"/>
              </a:spcAft>
            </a:pPr>
            <a:r>
              <a:rPr lang="en-US" sz="2000" dirty="0">
                <a:hlinkClick r:id="rId3"/>
              </a:rPr>
              <a:t>https://www.alusion.com/files/Brochure_AlusionTM_Feb2020.pdf</a:t>
            </a:r>
            <a:r>
              <a:rPr lang="en-US" sz="2000" dirty="0"/>
              <a:t> </a:t>
            </a:r>
          </a:p>
          <a:p>
            <a:pPr>
              <a:lnSpc>
                <a:spcPct val="100000"/>
              </a:lnSpc>
              <a:spcBef>
                <a:spcPts val="0"/>
              </a:spcBef>
              <a:spcAft>
                <a:spcPts val="0"/>
              </a:spcAft>
            </a:pPr>
            <a:endParaRPr lang="en-GB" dirty="0">
              <a:latin typeface="+mj-lt"/>
            </a:endParaRPr>
          </a:p>
          <a:p>
            <a:pPr algn="just">
              <a:lnSpc>
                <a:spcPct val="100000"/>
              </a:lnSpc>
              <a:spcBef>
                <a:spcPts val="0"/>
              </a:spcBef>
              <a:spcAft>
                <a:spcPts val="0"/>
              </a:spcAft>
            </a:pPr>
            <a:endParaRPr lang="en-US" sz="1000" kern="0" dirty="0"/>
          </a:p>
        </p:txBody>
      </p:sp>
    </p:spTree>
    <p:extLst>
      <p:ext uri="{BB962C8B-B14F-4D97-AF65-F5344CB8AC3E}">
        <p14:creationId xmlns:p14="http://schemas.microsoft.com/office/powerpoint/2010/main" val="2638912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127" y="886568"/>
            <a:ext cx="8229600" cy="382588"/>
          </a:xfrm>
        </p:spPr>
        <p:txBody>
          <a:bodyPr/>
          <a:lstStyle/>
          <a:p>
            <a:r>
              <a:rPr lang="en-US" dirty="0"/>
              <a:t>3D printing </a:t>
            </a:r>
            <a:r>
              <a:rPr lang="en-US" dirty="0">
                <a:solidFill>
                  <a:srgbClr val="C00000"/>
                </a:solidFill>
              </a:rPr>
              <a:t>- </a:t>
            </a:r>
            <a:r>
              <a:rPr lang="cy-GB" dirty="0">
                <a:solidFill>
                  <a:srgbClr val="C00000"/>
                </a:solidFill>
              </a:rPr>
              <a:t>Argraffu 3D</a:t>
            </a:r>
            <a:endParaRPr lang="en-US" b="0" dirty="0">
              <a:solidFill>
                <a:srgbClr val="C00000"/>
              </a:solidFill>
            </a:endParaRPr>
          </a:p>
        </p:txBody>
      </p:sp>
      <p:pic>
        <p:nvPicPr>
          <p:cNvPr id="5" name="Picture 4" descr="A picture containing indoor, building, sitting, small&#10;&#10;Description automatically generated">
            <a:extLst>
              <a:ext uri="{FF2B5EF4-FFF2-40B4-BE49-F238E27FC236}">
                <a16:creationId xmlns:a16="http://schemas.microsoft.com/office/drawing/2014/main" id="{588B2AC1-A1C8-8E46-9179-A63AB1E89B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602" y="1588812"/>
            <a:ext cx="2503564" cy="3755346"/>
          </a:xfrm>
          <a:prstGeom prst="rect">
            <a:avLst/>
          </a:prstGeom>
        </p:spPr>
      </p:pic>
      <p:sp>
        <p:nvSpPr>
          <p:cNvPr id="6" name="Content Placeholder 2">
            <a:extLst>
              <a:ext uri="{FF2B5EF4-FFF2-40B4-BE49-F238E27FC236}">
                <a16:creationId xmlns:a16="http://schemas.microsoft.com/office/drawing/2014/main" id="{3CBBECDA-4F6F-0E49-B484-79D0B962B652}"/>
              </a:ext>
            </a:extLst>
          </p:cNvPr>
          <p:cNvSpPr txBox="1">
            <a:spLocks/>
          </p:cNvSpPr>
          <p:nvPr/>
        </p:nvSpPr>
        <p:spPr bwMode="auto">
          <a:xfrm>
            <a:off x="457200" y="5542382"/>
            <a:ext cx="1920018" cy="30761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r>
              <a:rPr lang="en-GB" sz="1000" dirty="0"/>
              <a:t>Photo by </a:t>
            </a:r>
            <a:r>
              <a:rPr lang="en-GB" sz="1000" dirty="0">
                <a:hlinkClick r:id="rId4"/>
              </a:rPr>
              <a:t>Tom Claes</a:t>
            </a:r>
            <a:r>
              <a:rPr lang="en-GB" sz="1000" dirty="0"/>
              <a:t> on </a:t>
            </a:r>
            <a:r>
              <a:rPr lang="en-GB" sz="1000" dirty="0">
                <a:hlinkClick r:id="rId5"/>
              </a:rPr>
              <a:t>Unsplash</a:t>
            </a:r>
            <a:endParaRPr lang="en-US" sz="1000" kern="1200" dirty="0"/>
          </a:p>
          <a:p>
            <a:pPr lvl="3">
              <a:lnSpc>
                <a:spcPct val="100000"/>
              </a:lnSpc>
              <a:spcBef>
                <a:spcPts val="0"/>
              </a:spcBef>
              <a:spcAft>
                <a:spcPts val="0"/>
              </a:spcAft>
              <a:defRPr/>
            </a:pPr>
            <a:endParaRPr lang="en-US" sz="1000"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pic>
        <p:nvPicPr>
          <p:cNvPr id="9" name="Picture 8" descr="A picture containing indoor, table, desk, computer&#10;&#10;Description automatically generated">
            <a:extLst>
              <a:ext uri="{FF2B5EF4-FFF2-40B4-BE49-F238E27FC236}">
                <a16:creationId xmlns:a16="http://schemas.microsoft.com/office/drawing/2014/main" id="{34C44C84-01B5-DD4C-AAF3-C33749EF44C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2760" y="4046671"/>
            <a:ext cx="2594040" cy="1729359"/>
          </a:xfrm>
          <a:prstGeom prst="rect">
            <a:avLst/>
          </a:prstGeom>
        </p:spPr>
      </p:pic>
      <p:sp>
        <p:nvSpPr>
          <p:cNvPr id="11" name="Content Placeholder 2">
            <a:extLst>
              <a:ext uri="{FF2B5EF4-FFF2-40B4-BE49-F238E27FC236}">
                <a16:creationId xmlns:a16="http://schemas.microsoft.com/office/drawing/2014/main" id="{8B0FBA02-ECF0-4B4C-9BB5-4AC0F25EB575}"/>
              </a:ext>
            </a:extLst>
          </p:cNvPr>
          <p:cNvSpPr txBox="1">
            <a:spLocks/>
          </p:cNvSpPr>
          <p:nvPr/>
        </p:nvSpPr>
        <p:spPr bwMode="auto">
          <a:xfrm>
            <a:off x="3092446" y="1315618"/>
            <a:ext cx="5724634" cy="17700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buNone/>
              <a:defRPr/>
            </a:pPr>
            <a:r>
              <a:rPr lang="en-US" sz="1800" kern="0" dirty="0"/>
              <a:t>3D printing is the computer-controlled sequential layering of materials to create 3D shapes. </a:t>
            </a:r>
            <a:br>
              <a:rPr lang="en-US" sz="1800" kern="0" dirty="0"/>
            </a:br>
            <a:r>
              <a:rPr lang="en-US" sz="1800" kern="0" dirty="0"/>
              <a:t>The process is sometimes called Additive Manufacturing (AM) or Autonomous Robotic Construction System (ARCS).</a:t>
            </a:r>
            <a:r>
              <a:rPr lang="en-US" sz="1800" kern="1200" dirty="0">
                <a:ea typeface="ＭＳ Ｐゴシック"/>
              </a:rPr>
              <a:t> </a:t>
            </a:r>
          </a:p>
          <a:p>
            <a:pPr marL="0" lvl="3" indent="0">
              <a:lnSpc>
                <a:spcPct val="100000"/>
              </a:lnSpc>
              <a:buNone/>
              <a:defRPr/>
            </a:pPr>
            <a:r>
              <a:rPr lang="en-US" sz="1800" kern="1200" dirty="0">
                <a:ea typeface="ＭＳ Ｐゴシック"/>
              </a:rPr>
              <a:t>3D printers can use a huge range of materials, such as plastics, thermoplastic polyurethane filaments, nylon</a:t>
            </a:r>
            <a:r>
              <a:rPr lang="en-US" sz="1800" dirty="0">
                <a:ea typeface="ＭＳ Ｐゴシック"/>
              </a:rPr>
              <a:t>, </a:t>
            </a:r>
            <a:r>
              <a:rPr lang="en-US" sz="1800" kern="1200" dirty="0">
                <a:ea typeface="ＭＳ Ｐゴシック"/>
              </a:rPr>
              <a:t>wood filaments with cork dust and </a:t>
            </a:r>
            <a:r>
              <a:rPr lang="en-US" sz="1800" dirty="0">
                <a:ea typeface="ＭＳ Ｐゴシック"/>
              </a:rPr>
              <a:t>polylactic</a:t>
            </a:r>
            <a:r>
              <a:rPr lang="en-US" sz="1800" kern="1200" dirty="0">
                <a:ea typeface="ＭＳ Ｐゴシック"/>
              </a:rPr>
              <a:t> acid, and metal powder. </a:t>
            </a:r>
            <a:endParaRPr lang="en-US" sz="1800" u="sng" kern="0" baseline="30000" dirty="0"/>
          </a:p>
          <a:p>
            <a:pPr lvl="3">
              <a:defRPr/>
            </a:pPr>
            <a:endParaRPr lang="en-US" kern="1200" dirty="0"/>
          </a:p>
          <a:p>
            <a:pPr lvl="3">
              <a:defRPr/>
            </a:pPr>
            <a:endParaRPr lang="en-US" sz="1000" kern="1200" dirty="0"/>
          </a:p>
        </p:txBody>
      </p:sp>
      <p:sp>
        <p:nvSpPr>
          <p:cNvPr id="12" name="Content Placeholder 2">
            <a:extLst>
              <a:ext uri="{FF2B5EF4-FFF2-40B4-BE49-F238E27FC236}">
                <a16:creationId xmlns:a16="http://schemas.microsoft.com/office/drawing/2014/main" id="{CB583E96-32BB-C042-BD13-2EDF40562932}"/>
              </a:ext>
            </a:extLst>
          </p:cNvPr>
          <p:cNvSpPr txBox="1">
            <a:spLocks/>
          </p:cNvSpPr>
          <p:nvPr/>
        </p:nvSpPr>
        <p:spPr bwMode="auto">
          <a:xfrm>
            <a:off x="5823782" y="5696191"/>
            <a:ext cx="2993298" cy="429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spcBef>
                <a:spcPts val="0"/>
              </a:spcBef>
              <a:spcAft>
                <a:spcPts val="0"/>
              </a:spcAft>
              <a:buNone/>
              <a:defRPr/>
            </a:pPr>
            <a:endParaRPr lang="en-GB" sz="1000" dirty="0"/>
          </a:p>
          <a:p>
            <a:pPr marL="0" lvl="3" indent="0">
              <a:lnSpc>
                <a:spcPct val="100000"/>
              </a:lnSpc>
              <a:spcBef>
                <a:spcPts val="0"/>
              </a:spcBef>
              <a:spcAft>
                <a:spcPts val="0"/>
              </a:spcAft>
              <a:buNone/>
              <a:defRPr/>
            </a:pPr>
            <a:r>
              <a:rPr lang="en-US" sz="1000" dirty="0"/>
              <a:t>Photo by </a:t>
            </a:r>
            <a:r>
              <a:rPr lang="en-US" sz="1000" dirty="0">
                <a:hlinkClick r:id="rId7"/>
              </a:rPr>
              <a:t>ZMorph Multitool 3D Printer</a:t>
            </a:r>
            <a:r>
              <a:rPr lang="en-US" sz="1000" dirty="0"/>
              <a:t> on </a:t>
            </a:r>
            <a:r>
              <a:rPr lang="en-US" sz="1000" dirty="0">
                <a:hlinkClick r:id="rId7"/>
              </a:rPr>
              <a:t>Unsplash</a:t>
            </a:r>
            <a:endParaRPr lang="en-US" sz="1000" dirty="0"/>
          </a:p>
          <a:p>
            <a:pPr lvl="3">
              <a:lnSpc>
                <a:spcPct val="100000"/>
              </a:lnSpc>
              <a:spcBef>
                <a:spcPts val="0"/>
              </a:spcBef>
              <a:spcAft>
                <a:spcPts val="0"/>
              </a:spcAft>
              <a:defRPr/>
            </a:pPr>
            <a:endParaRPr lang="en-US" sz="1000"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sp>
        <p:nvSpPr>
          <p:cNvPr id="8" name="Content Placeholder 2">
            <a:extLst>
              <a:ext uri="{FF2B5EF4-FFF2-40B4-BE49-F238E27FC236}">
                <a16:creationId xmlns:a16="http://schemas.microsoft.com/office/drawing/2014/main" id="{E9D7A9DC-F7E6-423E-BD7F-02299F2F6348}"/>
              </a:ext>
            </a:extLst>
          </p:cNvPr>
          <p:cNvSpPr txBox="1">
            <a:spLocks/>
          </p:cNvSpPr>
          <p:nvPr/>
        </p:nvSpPr>
        <p:spPr bwMode="auto">
          <a:xfrm>
            <a:off x="3092446" y="4312152"/>
            <a:ext cx="2993298" cy="13840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buNone/>
              <a:defRPr/>
            </a:pPr>
            <a:r>
              <a:rPr lang="en-US" sz="1800" dirty="0">
                <a:ea typeface="ＭＳ Ｐゴシック"/>
              </a:rPr>
              <a:t>Uses for printing in metal can be applied to repairs of historical components or replicas.</a:t>
            </a:r>
            <a:endParaRPr lang="en-GB" sz="1800" dirty="0">
              <a:ea typeface="ＭＳ Ｐゴシック"/>
            </a:endParaRPr>
          </a:p>
          <a:p>
            <a:pPr lvl="3">
              <a:defRPr/>
            </a:pPr>
            <a:endParaRPr lang="en-US" kern="1200" dirty="0"/>
          </a:p>
          <a:p>
            <a:pPr lvl="3">
              <a:defRPr/>
            </a:pPr>
            <a:endParaRPr lang="en-US" sz="1000" kern="1200" dirty="0"/>
          </a:p>
        </p:txBody>
      </p:sp>
    </p:spTree>
    <p:extLst>
      <p:ext uri="{BB962C8B-B14F-4D97-AF65-F5344CB8AC3E}">
        <p14:creationId xmlns:p14="http://schemas.microsoft.com/office/powerpoint/2010/main" val="1851543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v</a:t>
            </a:r>
            <a:r>
              <a:rPr lang="en-US" sz="2400" dirty="0"/>
              <a:t>entilated building materials</a:t>
            </a:r>
            <a:br>
              <a:rPr lang="en-US" sz="2400" dirty="0"/>
            </a:br>
            <a:endParaRPr lang="en-US" b="0" dirty="0"/>
          </a:p>
        </p:txBody>
      </p:sp>
      <p:sp>
        <p:nvSpPr>
          <p:cNvPr id="3" name="Content Placeholder 2"/>
          <p:cNvSpPr>
            <a:spLocks noGrp="1"/>
          </p:cNvSpPr>
          <p:nvPr>
            <p:ph sz="quarter" idx="10"/>
          </p:nvPr>
        </p:nvSpPr>
        <p:spPr>
          <a:xfrm>
            <a:off x="293300" y="1753540"/>
            <a:ext cx="8393500" cy="4248000"/>
          </a:xfrm>
        </p:spPr>
        <p:txBody>
          <a:bodyPr/>
          <a:lstStyle/>
          <a:p>
            <a:pPr lvl="4">
              <a:buClr>
                <a:srgbClr val="0077E3"/>
              </a:buClr>
              <a:buFont typeface="Arial" panose="020B0604020202020204" pitchFamily="34" charset="0"/>
              <a:buChar char="•"/>
              <a:defRPr/>
            </a:pPr>
            <a:r>
              <a:rPr lang="en-GB" sz="2000" dirty="0">
                <a:solidFill>
                  <a:srgbClr val="0077E3"/>
                </a:solidFill>
              </a:rPr>
              <a:t>Ventilation – </a:t>
            </a:r>
            <a:r>
              <a:rPr lang="cy-GB" sz="2000" dirty="0">
                <a:solidFill>
                  <a:srgbClr val="C00000"/>
                </a:solidFill>
              </a:rPr>
              <a:t>Awyru</a:t>
            </a:r>
            <a:r>
              <a:rPr lang="cy-GB" sz="2000" dirty="0"/>
              <a:t> </a:t>
            </a:r>
            <a:r>
              <a:rPr lang="en-GB" sz="2000" dirty="0"/>
              <a:t>refers to the process of  'clean' air (normally outdoor) being supplied to a space, while stale air is removed.  </a:t>
            </a:r>
          </a:p>
          <a:p>
            <a:pPr lvl="4">
              <a:buClr>
                <a:srgbClr val="0077E3"/>
              </a:buClr>
              <a:buFont typeface="Arial" panose="020B0604020202020204" pitchFamily="34" charset="0"/>
              <a:buChar char="•"/>
              <a:defRPr/>
            </a:pPr>
            <a:endParaRPr lang="en-GB" sz="2000" dirty="0"/>
          </a:p>
          <a:p>
            <a:pPr lvl="4">
              <a:buClr>
                <a:srgbClr val="0077E3"/>
              </a:buClr>
              <a:buFont typeface="Arial" panose="020B0604020202020204" pitchFamily="34" charset="0"/>
              <a:buChar char="•"/>
              <a:defRPr/>
            </a:pPr>
            <a:r>
              <a:rPr lang="en-GB" sz="2000" dirty="0"/>
              <a:t>Ventilated façade system (rain screens): Cladding materials include panels made of fibre cement, ceramics, steel, aluminium. high-pressure laminate (HPL) and aluminium. </a:t>
            </a:r>
          </a:p>
          <a:p>
            <a:pPr lvl="4">
              <a:buClr>
                <a:srgbClr val="0077E3"/>
              </a:buClr>
              <a:buFont typeface="Arial" panose="020B0604020202020204" pitchFamily="34" charset="0"/>
              <a:buChar char="•"/>
              <a:defRPr/>
            </a:pPr>
            <a:r>
              <a:rPr lang="en-GB" sz="2000" dirty="0"/>
              <a:t>A ventilated façade is two layers of façade separated by an air cavity. This separation creates an open cavity, allowing exchange of the air contained between the wall and the outer cladding.</a:t>
            </a:r>
          </a:p>
          <a:p>
            <a:pPr lvl="4">
              <a:buClr>
                <a:srgbClr val="0077E3"/>
              </a:buClr>
              <a:buFont typeface="Arial" panose="020B0604020202020204" pitchFamily="34" charset="0"/>
              <a:buChar char="•"/>
              <a:defRPr/>
            </a:pPr>
            <a:endParaRPr lang="en-GB" sz="2000" kern="0" dirty="0"/>
          </a:p>
          <a:p>
            <a:pPr lvl="4">
              <a:buClr>
                <a:srgbClr val="0077E3"/>
              </a:buClr>
              <a:buFont typeface="Arial" panose="020B0604020202020204" pitchFamily="34" charset="0"/>
              <a:buChar char="•"/>
              <a:defRPr/>
            </a:pPr>
            <a:r>
              <a:rPr lang="en-US" sz="2000" kern="0" dirty="0"/>
              <a:t>Using a ventilated </a:t>
            </a:r>
            <a:r>
              <a:rPr lang="en-GB" sz="2000" dirty="0"/>
              <a:t>façade has thermal, acoustic and structural benefits.</a:t>
            </a:r>
          </a:p>
          <a:p>
            <a:pPr lvl="4">
              <a:buFont typeface="Arial" panose="020B0604020202020204" pitchFamily="34" charset="0"/>
              <a:buChar char="•"/>
              <a:defRPr/>
            </a:pPr>
            <a:endParaRPr lang="en-GB" sz="2000" dirty="0"/>
          </a:p>
          <a:p>
            <a:pPr marL="215900" lvl="4" indent="0">
              <a:buNone/>
              <a:defRPr/>
            </a:pPr>
            <a:r>
              <a:rPr lang="en-US" sz="2000" dirty="0"/>
              <a:t>Source: </a:t>
            </a:r>
            <a:r>
              <a:rPr lang="en-US" sz="2000" dirty="0">
                <a:hlinkClick r:id="rId3"/>
              </a:rPr>
              <a:t>https://innowood.com/concealed-fixing/</a:t>
            </a:r>
            <a:r>
              <a:rPr lang="en-US" sz="2000" dirty="0"/>
              <a:t> </a:t>
            </a:r>
          </a:p>
          <a:p>
            <a:pPr marL="215900" lvl="4" indent="0">
              <a:buNone/>
              <a:defRPr/>
            </a:pPr>
            <a:endParaRPr lang="en-GB" sz="2000" dirty="0"/>
          </a:p>
          <a:p>
            <a:pPr marL="215900" lvl="4" indent="0">
              <a:buNone/>
              <a:defRPr/>
            </a:pPr>
            <a:endParaRPr lang="en-US" dirty="0"/>
          </a:p>
        </p:txBody>
      </p:sp>
    </p:spTree>
    <p:extLst>
      <p:ext uri="{BB962C8B-B14F-4D97-AF65-F5344CB8AC3E}">
        <p14:creationId xmlns:p14="http://schemas.microsoft.com/office/powerpoint/2010/main" val="18691125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v</a:t>
            </a:r>
            <a:r>
              <a:rPr lang="en-US" sz="2400" dirty="0"/>
              <a:t>entilated building materials</a:t>
            </a:r>
            <a:endParaRPr lang="en-US" b="0" dirty="0"/>
          </a:p>
        </p:txBody>
      </p:sp>
      <p:sp>
        <p:nvSpPr>
          <p:cNvPr id="3" name="Content Placeholder 2"/>
          <p:cNvSpPr>
            <a:spLocks noGrp="1"/>
          </p:cNvSpPr>
          <p:nvPr>
            <p:ph sz="quarter" idx="10"/>
          </p:nvPr>
        </p:nvSpPr>
        <p:spPr>
          <a:xfrm>
            <a:off x="279376" y="1633412"/>
            <a:ext cx="7915718" cy="4248000"/>
          </a:xfrm>
        </p:spPr>
        <p:txBody>
          <a:bodyPr/>
          <a:lstStyle/>
          <a:p>
            <a:pPr marL="215900" lvl="4" indent="0">
              <a:buNone/>
              <a:defRPr/>
            </a:pPr>
            <a:r>
              <a:rPr lang="en-US" sz="2000" b="1" dirty="0">
                <a:solidFill>
                  <a:srgbClr val="C00000"/>
                </a:solidFill>
              </a:rPr>
              <a:t>Breathing walls </a:t>
            </a:r>
            <a:r>
              <a:rPr lang="en-US" sz="2000" b="1" dirty="0"/>
              <a:t>- </a:t>
            </a:r>
            <a:r>
              <a:rPr lang="cy-GB" sz="2000" b="1" dirty="0">
                <a:solidFill>
                  <a:srgbClr val="0077E3"/>
                </a:solidFill>
              </a:rPr>
              <a:t>Waliau anadlu </a:t>
            </a:r>
            <a:r>
              <a:rPr lang="en-US" sz="2000" b="1" dirty="0"/>
              <a:t>: The design of porous materials for heat exchange and decentralised ventilation</a:t>
            </a:r>
          </a:p>
          <a:p>
            <a:pPr marL="215900" lvl="4" indent="0">
              <a:buNone/>
              <a:defRPr/>
            </a:pPr>
            <a:endParaRPr lang="en-US" sz="2000" dirty="0"/>
          </a:p>
          <a:p>
            <a:pPr marL="215900" lvl="4" indent="0">
              <a:buNone/>
              <a:defRPr/>
            </a:pPr>
            <a:r>
              <a:rPr lang="en-US" sz="2000" dirty="0"/>
              <a:t>This study demonstrated how to design pores in building materials so that incoming fresh air can be efficiently tempered with low-grade heat while conduction losses are kept to a minimum. Any material can be used in principle, so long as it can be manufactured with millimeter-scale air channels. </a:t>
            </a:r>
          </a:p>
          <a:p>
            <a:pPr marL="215900" lvl="4" indent="0">
              <a:buNone/>
              <a:defRPr/>
            </a:pPr>
            <a:endParaRPr lang="en-US" sz="2000" dirty="0"/>
          </a:p>
          <a:p>
            <a:pPr marL="215900" lvl="4" indent="0">
              <a:buNone/>
              <a:defRPr/>
            </a:pPr>
            <a:r>
              <a:rPr lang="fr-FR" sz="1400" dirty="0"/>
              <a:t>Source: </a:t>
            </a:r>
            <a:r>
              <a:rPr lang="fr-FR" sz="1400" dirty="0">
                <a:hlinkClick r:id="rId3"/>
              </a:rPr>
              <a:t>https://reader.elsevier.com/reader/sd/pii/S0378778817300476?token=C8A5BFBB37535EFCB07423266E08B649B8C6C9ABAD35EA81726D0985E0B987EC2E87B4CE26229EC9F68B3A2C86B1A8C9</a:t>
            </a:r>
            <a:r>
              <a:rPr lang="fr-FR" sz="1400" dirty="0"/>
              <a:t> </a:t>
            </a:r>
          </a:p>
          <a:p>
            <a:pPr marL="215900" lvl="4" indent="0">
              <a:buNone/>
              <a:defRPr/>
            </a:pPr>
            <a:endParaRPr lang="en-US" sz="1400" dirty="0"/>
          </a:p>
        </p:txBody>
      </p:sp>
    </p:spTree>
    <p:extLst>
      <p:ext uri="{BB962C8B-B14F-4D97-AF65-F5344CB8AC3E}">
        <p14:creationId xmlns:p14="http://schemas.microsoft.com/office/powerpoint/2010/main" val="54782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b</a:t>
            </a:r>
            <a:r>
              <a:rPr lang="en-US" sz="2400" dirty="0"/>
              <a:t>reathing walls - </a:t>
            </a:r>
            <a:r>
              <a:rPr lang="cy-GB" dirty="0">
                <a:solidFill>
                  <a:srgbClr val="C00000"/>
                </a:solidFill>
              </a:rPr>
              <a:t>Deunyddiau esblygol: waliau anadlu</a:t>
            </a:r>
            <a:br>
              <a:rPr lang="en-US" sz="2400" dirty="0"/>
            </a:br>
            <a:endParaRPr lang="en-US" b="0" dirty="0"/>
          </a:p>
        </p:txBody>
      </p:sp>
      <p:sp>
        <p:nvSpPr>
          <p:cNvPr id="3" name="Content Placeholder 2"/>
          <p:cNvSpPr>
            <a:spLocks noGrp="1"/>
          </p:cNvSpPr>
          <p:nvPr>
            <p:ph sz="quarter" idx="10"/>
          </p:nvPr>
        </p:nvSpPr>
        <p:spPr>
          <a:xfrm>
            <a:off x="457200" y="1728317"/>
            <a:ext cx="8013940" cy="4121683"/>
          </a:xfrm>
        </p:spPr>
        <p:txBody>
          <a:bodyPr/>
          <a:lstStyle/>
          <a:p>
            <a:pPr>
              <a:lnSpc>
                <a:spcPct val="100000"/>
              </a:lnSpc>
              <a:spcBef>
                <a:spcPts val="0"/>
              </a:spcBef>
              <a:spcAft>
                <a:spcPts val="0"/>
              </a:spcAft>
            </a:pPr>
            <a:r>
              <a:rPr lang="en-GB" dirty="0"/>
              <a:t>This is a pneumatic façade, that is a breathable façade. Covered in pore-like holes to allow the air to flow through. </a:t>
            </a:r>
          </a:p>
          <a:p>
            <a:pPr algn="just">
              <a:lnSpc>
                <a:spcPct val="100000"/>
              </a:lnSpc>
              <a:spcBef>
                <a:spcPts val="0"/>
              </a:spcBef>
              <a:spcAft>
                <a:spcPts val="0"/>
              </a:spcAft>
            </a:pPr>
            <a:r>
              <a:rPr lang="en-GB" dirty="0"/>
              <a:t>This biomimetic project was led by Stuttgart University student Tobias Becker.</a:t>
            </a:r>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nSpc>
                <a:spcPct val="100000"/>
              </a:lnSpc>
              <a:spcBef>
                <a:spcPts val="0"/>
              </a:spcBef>
              <a:spcAft>
                <a:spcPts val="0"/>
              </a:spcAft>
            </a:pPr>
            <a:endParaRPr lang="en-US" sz="1400" dirty="0"/>
          </a:p>
          <a:p>
            <a:pPr>
              <a:lnSpc>
                <a:spcPct val="100000"/>
              </a:lnSpc>
              <a:spcBef>
                <a:spcPts val="0"/>
              </a:spcBef>
              <a:spcAft>
                <a:spcPts val="0"/>
              </a:spcAft>
            </a:pPr>
            <a:r>
              <a:rPr lang="en-US" sz="1400" dirty="0"/>
              <a:t>Source: </a:t>
            </a:r>
            <a:r>
              <a:rPr lang="en-US" sz="1400" dirty="0">
                <a:hlinkClick r:id="rId4"/>
              </a:rPr>
              <a:t>https://youtu.be/a67brMDgiW4</a:t>
            </a:r>
            <a:r>
              <a:rPr lang="en-GB" sz="1400" cap="all" dirty="0"/>
              <a:t> </a:t>
            </a:r>
          </a:p>
          <a:p>
            <a:pPr>
              <a:lnSpc>
                <a:spcPct val="100000"/>
              </a:lnSpc>
              <a:spcBef>
                <a:spcPts val="0"/>
              </a:spcBef>
              <a:spcAft>
                <a:spcPts val="0"/>
              </a:spcAft>
            </a:pPr>
            <a:r>
              <a:rPr lang="en-GB" sz="1400" cap="all" dirty="0"/>
              <a:t>FUTURISM CREATIVE</a:t>
            </a:r>
            <a:r>
              <a:rPr lang="en-GB" sz="1400" dirty="0"/>
              <a:t>JUNE 22ND 2016 WEBSITE: </a:t>
            </a:r>
            <a:r>
              <a:rPr lang="en-GB" sz="1400" dirty="0">
                <a:hlinkClick r:id="rId5"/>
              </a:rPr>
              <a:t>http://futurism.com</a:t>
            </a:r>
            <a:endParaRPr lang="en-US" sz="1400" dirty="0"/>
          </a:p>
        </p:txBody>
      </p:sp>
      <p:pic>
        <p:nvPicPr>
          <p:cNvPr id="4" name="Online Media 3" title="The Breathing Wall That Controls Your Home's Temperature">
            <a:hlinkClick r:id="" action="ppaction://media"/>
            <a:extLst>
              <a:ext uri="{FF2B5EF4-FFF2-40B4-BE49-F238E27FC236}">
                <a16:creationId xmlns:a16="http://schemas.microsoft.com/office/drawing/2014/main" id="{E69F7EC2-2A77-4047-81D3-F47077354306}"/>
              </a:ext>
            </a:extLst>
          </p:cNvPr>
          <p:cNvPicPr>
            <a:picLocks noRot="1" noChangeAspect="1"/>
          </p:cNvPicPr>
          <p:nvPr>
            <a:videoFile r:link="rId1"/>
          </p:nvPr>
        </p:nvPicPr>
        <p:blipFill>
          <a:blip r:embed="rId6"/>
          <a:stretch>
            <a:fillRect/>
          </a:stretch>
        </p:blipFill>
        <p:spPr>
          <a:xfrm>
            <a:off x="2841822" y="3083943"/>
            <a:ext cx="3460356" cy="1955101"/>
          </a:xfrm>
          <a:prstGeom prst="rect">
            <a:avLst/>
          </a:prstGeom>
        </p:spPr>
      </p:pic>
    </p:spTree>
    <p:extLst>
      <p:ext uri="{BB962C8B-B14F-4D97-AF65-F5344CB8AC3E}">
        <p14:creationId xmlns:p14="http://schemas.microsoft.com/office/powerpoint/2010/main" val="307630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building façade - </a:t>
            </a:r>
            <a:r>
              <a:rPr lang="cy-GB" dirty="0">
                <a:solidFill>
                  <a:srgbClr val="C00000"/>
                </a:solidFill>
              </a:rPr>
              <a:t>Deunyddiau esblygol: ffasâd adeiladu</a:t>
            </a:r>
            <a:endParaRPr lang="en-US" b="0" dirty="0">
              <a:solidFill>
                <a:srgbClr val="C00000"/>
              </a:solidFill>
            </a:endParaRPr>
          </a:p>
        </p:txBody>
      </p:sp>
      <p:sp>
        <p:nvSpPr>
          <p:cNvPr id="3" name="Content Placeholder 2"/>
          <p:cNvSpPr>
            <a:spLocks noGrp="1"/>
          </p:cNvSpPr>
          <p:nvPr>
            <p:ph sz="quarter" idx="10"/>
          </p:nvPr>
        </p:nvSpPr>
        <p:spPr>
          <a:xfrm>
            <a:off x="397163" y="1894572"/>
            <a:ext cx="8349673" cy="4121683"/>
          </a:xfrm>
        </p:spPr>
        <p:txBody>
          <a:bodyPr/>
          <a:lstStyle/>
          <a:p>
            <a:pPr>
              <a:lnSpc>
                <a:spcPct val="100000"/>
              </a:lnSpc>
              <a:spcBef>
                <a:spcPts val="0"/>
              </a:spcBef>
              <a:spcAft>
                <a:spcPts val="0"/>
              </a:spcAft>
            </a:pPr>
            <a:r>
              <a:rPr lang="en-GB" kern="1200" dirty="0"/>
              <a:t>Decker Yeadon </a:t>
            </a:r>
            <a:r>
              <a:rPr lang="en-GB" dirty="0"/>
              <a:t>developed a breathable façade that mimics the design of organic skins. The system works using two glass panels that are sandwiched together called ‘muscles’. Inside the sandwich is a flexible engineered ribbon made of polymer materials that can be polarised. These muscles contract or expand according to pressure differences. </a:t>
            </a:r>
          </a:p>
          <a:p>
            <a:pPr>
              <a:lnSpc>
                <a:spcPct val="100000"/>
              </a:lnSpc>
              <a:spcBef>
                <a:spcPts val="0"/>
              </a:spcBef>
              <a:spcAft>
                <a:spcPts val="0"/>
              </a:spcAft>
            </a:pPr>
            <a:endParaRPr lang="en-GB" dirty="0"/>
          </a:p>
          <a:p>
            <a:pPr>
              <a:lnSpc>
                <a:spcPct val="100000"/>
              </a:lnSpc>
              <a:spcBef>
                <a:spcPts val="0"/>
              </a:spcBef>
              <a:spcAft>
                <a:spcPts val="0"/>
              </a:spcAft>
            </a:pPr>
            <a:r>
              <a:rPr lang="en-GB" dirty="0"/>
              <a:t>This façade controls the flow of light, matter and temperature between the inside and outside. The technology can then be adjusted, making it similar to an air conditioning unit. Imagine a curtain, AC unit and a window all in one system without electricity. </a:t>
            </a:r>
          </a:p>
          <a:p>
            <a:pPr>
              <a:lnSpc>
                <a:spcPct val="100000"/>
              </a:lnSpc>
              <a:spcBef>
                <a:spcPts val="0"/>
              </a:spcBef>
              <a:spcAft>
                <a:spcPts val="0"/>
              </a:spcAft>
            </a:pPr>
            <a:endParaRPr lang="en-GB" dirty="0"/>
          </a:p>
          <a:p>
            <a:pPr>
              <a:lnSpc>
                <a:spcPct val="100000"/>
              </a:lnSpc>
              <a:spcBef>
                <a:spcPts val="0"/>
              </a:spcBef>
              <a:spcAft>
                <a:spcPts val="0"/>
              </a:spcAft>
            </a:pPr>
            <a:r>
              <a:rPr lang="en-US" dirty="0">
                <a:hlinkClick r:id="rId3"/>
              </a:rPr>
              <a:t>Homeostatic Building Facade (internationalfacade.com)</a:t>
            </a:r>
            <a:endParaRPr lang="en-GB" dirty="0"/>
          </a:p>
          <a:p>
            <a:pPr>
              <a:lnSpc>
                <a:spcPct val="100000"/>
              </a:lnSpc>
              <a:spcBef>
                <a:spcPts val="0"/>
              </a:spcBef>
              <a:spcAft>
                <a:spcPts val="0"/>
              </a:spcAft>
            </a:pPr>
            <a:endParaRPr lang="en-GB" dirty="0"/>
          </a:p>
          <a:p>
            <a:pPr>
              <a:lnSpc>
                <a:spcPct val="100000"/>
              </a:lnSpc>
              <a:spcBef>
                <a:spcPts val="0"/>
              </a:spcBef>
              <a:spcAft>
                <a:spcPts val="0"/>
              </a:spcAft>
            </a:pPr>
            <a:r>
              <a:rPr lang="en-GB" dirty="0">
                <a:hlinkClick r:id="rId4"/>
              </a:rPr>
              <a:t>Material transformations: Martina Decker at </a:t>
            </a:r>
            <a:r>
              <a:rPr lang="en-GB" dirty="0" err="1">
                <a:hlinkClick r:id="rId4"/>
              </a:rPr>
              <a:t>TEDxNJIT</a:t>
            </a:r>
            <a:r>
              <a:rPr lang="en-GB" dirty="0">
                <a:hlinkClick r:id="rId4"/>
              </a:rPr>
              <a:t> – YouTube</a:t>
            </a:r>
            <a:r>
              <a:rPr lang="en-GB" dirty="0"/>
              <a:t> </a:t>
            </a:r>
            <a:endParaRPr lang="en-US" dirty="0"/>
          </a:p>
        </p:txBody>
      </p:sp>
    </p:spTree>
    <p:extLst>
      <p:ext uri="{BB962C8B-B14F-4D97-AF65-F5344CB8AC3E}">
        <p14:creationId xmlns:p14="http://schemas.microsoft.com/office/powerpoint/2010/main" val="31115418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l</a:t>
            </a:r>
            <a:r>
              <a:rPr lang="en-US" sz="2400" dirty="0"/>
              <a:t>iquid roof</a:t>
            </a:r>
            <a:endParaRPr lang="en-US" b="0" dirty="0"/>
          </a:p>
        </p:txBody>
      </p:sp>
      <p:sp>
        <p:nvSpPr>
          <p:cNvPr id="3" name="Content Placeholder 2"/>
          <p:cNvSpPr>
            <a:spLocks noGrp="1"/>
          </p:cNvSpPr>
          <p:nvPr>
            <p:ph sz="quarter" idx="10"/>
          </p:nvPr>
        </p:nvSpPr>
        <p:spPr>
          <a:xfrm>
            <a:off x="0" y="1507360"/>
            <a:ext cx="8686800" cy="2280660"/>
          </a:xfrm>
        </p:spPr>
        <p:txBody>
          <a:bodyPr/>
          <a:lstStyle/>
          <a:p>
            <a:pPr marL="449263" lvl="4" indent="0">
              <a:lnSpc>
                <a:spcPct val="100000"/>
              </a:lnSpc>
              <a:spcBef>
                <a:spcPts val="0"/>
              </a:spcBef>
              <a:spcAft>
                <a:spcPts val="0"/>
              </a:spcAft>
              <a:buNone/>
              <a:defRPr/>
            </a:pPr>
            <a:r>
              <a:rPr lang="en-GB" sz="2000" dirty="0"/>
              <a:t>A liquid roof coating is a single piece roof membrane with elastic properties. When applied it becomes the top layer of the roof system. Liquid roofs have existed since the early 1800s, when natural bitumen was combined with jute, straw, rag felt and other man-made materials. </a:t>
            </a:r>
          </a:p>
          <a:p>
            <a:pPr marL="449263" lvl="4" indent="0">
              <a:lnSpc>
                <a:spcPct val="100000"/>
              </a:lnSpc>
              <a:spcBef>
                <a:spcPts val="0"/>
              </a:spcBef>
              <a:spcAft>
                <a:spcPts val="0"/>
              </a:spcAft>
              <a:buNone/>
              <a:defRPr/>
            </a:pPr>
            <a:endParaRPr lang="en-GB" sz="900" dirty="0"/>
          </a:p>
          <a:p>
            <a:pPr marL="449263" lvl="4" indent="0">
              <a:lnSpc>
                <a:spcPct val="100000"/>
              </a:lnSpc>
              <a:spcBef>
                <a:spcPts val="0"/>
              </a:spcBef>
              <a:spcAft>
                <a:spcPts val="0"/>
              </a:spcAft>
              <a:buNone/>
              <a:defRPr/>
            </a:pPr>
            <a:r>
              <a:rPr lang="en-US" sz="2000" dirty="0">
                <a:solidFill>
                  <a:srgbClr val="0077E3"/>
                </a:solidFill>
              </a:rPr>
              <a:t>Modern liquid roofs - </a:t>
            </a:r>
            <a:r>
              <a:rPr lang="cy-GB" sz="2000" dirty="0">
                <a:solidFill>
                  <a:srgbClr val="C00000"/>
                </a:solidFill>
              </a:rPr>
              <a:t>Toeau hylif modern</a:t>
            </a:r>
            <a:r>
              <a:rPr lang="en-US" sz="2000" dirty="0">
                <a:solidFill>
                  <a:srgbClr val="C00000"/>
                </a:solidFill>
              </a:rPr>
              <a:t>:</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Are applied cold by roller or brush</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Are high performance, rapid curing</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be applied to flat or pitched roofs, made of asbestos,</a:t>
            </a:r>
            <a:br>
              <a:rPr lang="en-US" sz="2000" dirty="0"/>
            </a:br>
            <a:r>
              <a:rPr lang="en-US" sz="2000" dirty="0"/>
              <a:t>felt, asphalt, concrete, metal, bitumen, wood or metal</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be applied onto wet or dry surfaces</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be used on building components such as tiles, down </a:t>
            </a:r>
            <a:br>
              <a:rPr lang="en-US" sz="2000" dirty="0"/>
            </a:br>
            <a:r>
              <a:rPr lang="en-US" sz="2000" dirty="0"/>
              <a:t>pipes, chimneys, roof lights, up stands and parapet walls </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provide anti-skid finish for designated walkways and balconies.</a:t>
            </a:r>
          </a:p>
          <a:p>
            <a:pPr marL="449263" lvl="4" indent="0">
              <a:spcBef>
                <a:spcPts val="0"/>
              </a:spcBef>
              <a:spcAft>
                <a:spcPts val="0"/>
              </a:spcAft>
              <a:buNone/>
              <a:defRPr/>
            </a:pPr>
            <a:endParaRPr lang="en-GB" sz="2000" dirty="0"/>
          </a:p>
          <a:p>
            <a:pPr marL="449263" lvl="4" indent="0">
              <a:spcBef>
                <a:spcPts val="0"/>
              </a:spcBef>
              <a:spcAft>
                <a:spcPts val="0"/>
              </a:spcAft>
              <a:buNone/>
              <a:defRPr/>
            </a:pPr>
            <a:endParaRPr lang="en-GB" dirty="0"/>
          </a:p>
          <a:p>
            <a:pPr marL="285750" indent="-285750" algn="just">
              <a:spcBef>
                <a:spcPts val="0"/>
              </a:spcBef>
              <a:spcAft>
                <a:spcPts val="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25448259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t</a:t>
            </a:r>
            <a:r>
              <a:rPr lang="en-US" sz="2400" dirty="0"/>
              <a:t>ransparent </a:t>
            </a:r>
            <a:r>
              <a:rPr lang="en-US" sz="2400" dirty="0" err="1"/>
              <a:t>aluminiu</a:t>
            </a:r>
            <a:r>
              <a:rPr lang="en-US" dirty="0" err="1"/>
              <a:t>m</a:t>
            </a:r>
            <a:r>
              <a:rPr lang="en-US" dirty="0"/>
              <a:t> - </a:t>
            </a:r>
            <a:r>
              <a:rPr lang="cy-GB" dirty="0">
                <a:solidFill>
                  <a:srgbClr val="C00000"/>
                </a:solidFill>
              </a:rPr>
              <a:t>alwminiwm tryloyw</a:t>
            </a:r>
            <a:endParaRPr lang="en-US" b="0" dirty="0">
              <a:solidFill>
                <a:srgbClr val="C00000"/>
              </a:solidFill>
            </a:endParaRPr>
          </a:p>
        </p:txBody>
      </p:sp>
      <p:sp>
        <p:nvSpPr>
          <p:cNvPr id="3" name="Content Placeholder 2"/>
          <p:cNvSpPr>
            <a:spLocks noGrp="1"/>
          </p:cNvSpPr>
          <p:nvPr>
            <p:ph sz="quarter" idx="10"/>
          </p:nvPr>
        </p:nvSpPr>
        <p:spPr>
          <a:xfrm>
            <a:off x="267419" y="1860618"/>
            <a:ext cx="8229599" cy="4248000"/>
          </a:xfrm>
        </p:spPr>
        <p:txBody>
          <a:bodyPr/>
          <a:lstStyle/>
          <a:p>
            <a:pPr marL="215900" lvl="4" indent="0">
              <a:lnSpc>
                <a:spcPct val="100000"/>
              </a:lnSpc>
              <a:buNone/>
              <a:defRPr/>
            </a:pPr>
            <a:r>
              <a:rPr lang="en-US" sz="2000" dirty="0"/>
              <a:t>Aluminum oxynitride (known commercially as ALON), is a transparent ceramic made of aluminum, oxygen and nitrogen. It is commonly referred to as transparent aluminium.</a:t>
            </a:r>
          </a:p>
          <a:p>
            <a:pPr marL="215900" lvl="4" indent="0">
              <a:lnSpc>
                <a:spcPct val="100000"/>
              </a:lnSpc>
              <a:buNone/>
              <a:defRPr/>
            </a:pPr>
            <a:r>
              <a:rPr lang="en-GB" sz="2000" dirty="0"/>
              <a:t>Although this material is still very expensive, it has the potential to create large glass structures such as aquariums, windows and façades. It will not fracture like silica glass and can be used for harsh environmental conditions.</a:t>
            </a:r>
          </a:p>
          <a:p>
            <a:pPr marL="215900" lvl="4" indent="0">
              <a:buNone/>
              <a:defRPr/>
            </a:pPr>
            <a:endParaRPr lang="en-GB" sz="2000" dirty="0"/>
          </a:p>
          <a:p>
            <a:pPr marL="215900" lvl="4" indent="0">
              <a:buNone/>
              <a:defRPr/>
            </a:pPr>
            <a:r>
              <a:rPr lang="en-GB" sz="2000" dirty="0"/>
              <a:t>Watch this </a:t>
            </a:r>
            <a:r>
              <a:rPr lang="en-GB" sz="2000" dirty="0">
                <a:hlinkClick r:id="rId4"/>
              </a:rPr>
              <a:t>video</a:t>
            </a:r>
            <a:r>
              <a:rPr lang="en-GB" sz="2000" dirty="0"/>
              <a:t> to find out more about this material:</a:t>
            </a:r>
          </a:p>
          <a:p>
            <a:pPr marL="215900" lvl="4" indent="0">
              <a:buNone/>
              <a:defRPr/>
            </a:pPr>
            <a:endParaRPr lang="en-US" sz="1200" dirty="0"/>
          </a:p>
          <a:p>
            <a:pPr marL="215900" lvl="4" indent="0">
              <a:buNone/>
              <a:defRPr/>
            </a:pPr>
            <a:endParaRPr lang="en-US" sz="1200" dirty="0"/>
          </a:p>
          <a:p>
            <a:pPr marL="0" lvl="8" indent="0"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r>
              <a:rPr lang="en-GB" u="sng" dirty="0">
                <a:hlinkClick r:id="rId5"/>
              </a:rPr>
              <a:t>/</a:t>
            </a:r>
            <a:endParaRPr lang="en-GB" dirty="0"/>
          </a:p>
          <a:p>
            <a:pPr marL="0" lvl="8" indent="0" algn="r" eaLnBrk="0" hangingPunct="0">
              <a:lnSpc>
                <a:spcPts val="1200"/>
              </a:lnSpc>
              <a:spcBef>
                <a:spcPts val="0"/>
              </a:spcBef>
              <a:spcAft>
                <a:spcPts val="0"/>
              </a:spcAft>
              <a:buNone/>
            </a:pPr>
            <a:endParaRPr lang="en-US" dirty="0"/>
          </a:p>
        </p:txBody>
      </p:sp>
      <p:pic>
        <p:nvPicPr>
          <p:cNvPr id="4" name="Online Media 3" title="Transparent Aluminum - Star Trek Technology is now Real">
            <a:hlinkClick r:id="" action="ppaction://media"/>
            <a:extLst>
              <a:ext uri="{FF2B5EF4-FFF2-40B4-BE49-F238E27FC236}">
                <a16:creationId xmlns:a16="http://schemas.microsoft.com/office/drawing/2014/main" id="{9370D5A3-70BF-4245-8E5B-CE0BDAF75ABF}"/>
              </a:ext>
            </a:extLst>
          </p:cNvPr>
          <p:cNvPicPr>
            <a:picLocks noRot="1" noChangeAspect="1"/>
          </p:cNvPicPr>
          <p:nvPr>
            <a:videoFile r:link="rId1"/>
          </p:nvPr>
        </p:nvPicPr>
        <p:blipFill>
          <a:blip r:embed="rId6"/>
          <a:stretch>
            <a:fillRect/>
          </a:stretch>
        </p:blipFill>
        <p:spPr>
          <a:xfrm>
            <a:off x="3998910" y="4903057"/>
            <a:ext cx="2540000" cy="1435100"/>
          </a:xfrm>
          <a:prstGeom prst="rect">
            <a:avLst/>
          </a:prstGeom>
        </p:spPr>
      </p:pic>
    </p:spTree>
    <p:extLst>
      <p:ext uri="{BB962C8B-B14F-4D97-AF65-F5344CB8AC3E}">
        <p14:creationId xmlns:p14="http://schemas.microsoft.com/office/powerpoint/2010/main" val="282552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self-healing concrete - </a:t>
            </a:r>
            <a:r>
              <a:rPr lang="cy-GB" dirty="0">
                <a:solidFill>
                  <a:srgbClr val="C00000"/>
                </a:solidFill>
              </a:rPr>
              <a:t>Deunyddiau esblygol: concrit hunan-drwsio</a:t>
            </a:r>
            <a:endParaRPr lang="en-US" b="0" dirty="0">
              <a:solidFill>
                <a:srgbClr val="C00000"/>
              </a:solidFill>
            </a:endParaRPr>
          </a:p>
        </p:txBody>
      </p:sp>
      <p:sp>
        <p:nvSpPr>
          <p:cNvPr id="3" name="Content Placeholder 2"/>
          <p:cNvSpPr>
            <a:spLocks noGrp="1"/>
          </p:cNvSpPr>
          <p:nvPr>
            <p:ph sz="quarter" idx="10"/>
          </p:nvPr>
        </p:nvSpPr>
        <p:spPr>
          <a:xfrm>
            <a:off x="457202" y="1770793"/>
            <a:ext cx="8229598" cy="4248000"/>
          </a:xfrm>
        </p:spPr>
        <p:txBody>
          <a:bodyPr/>
          <a:lstStyle/>
          <a:p>
            <a:pPr>
              <a:lnSpc>
                <a:spcPct val="100000"/>
              </a:lnSpc>
              <a:spcBef>
                <a:spcPts val="0"/>
              </a:spcBef>
              <a:spcAft>
                <a:spcPts val="0"/>
              </a:spcAft>
            </a:pPr>
            <a:r>
              <a:rPr lang="en-GB" dirty="0"/>
              <a:t>Concrete is a popular choice for large-scale structures, such as bridges, tunnels, roads and buildings, but is not without problems. Every year billions of pounds are spent maintaining, fixing and restoring concrete structures, damaged by vehicle vibration ground movement.</a:t>
            </a:r>
          </a:p>
          <a:p>
            <a:pPr>
              <a:lnSpc>
                <a:spcPct val="100000"/>
              </a:lnSpc>
              <a:spcBef>
                <a:spcPts val="0"/>
              </a:spcBef>
              <a:spcAft>
                <a:spcPts val="0"/>
              </a:spcAft>
            </a:pPr>
            <a:endParaRPr lang="en-GB" dirty="0"/>
          </a:p>
          <a:p>
            <a:pPr>
              <a:lnSpc>
                <a:spcPct val="100000"/>
              </a:lnSpc>
              <a:spcBef>
                <a:spcPts val="0"/>
              </a:spcBef>
              <a:spcAft>
                <a:spcPts val="0"/>
              </a:spcAft>
            </a:pPr>
            <a:r>
              <a:rPr lang="en-GB" dirty="0"/>
              <a:t>Cardiff University Research team Materials for Life (M4L) looked into the development of healing agents. Research is continuing under (RM4L) Resilient Materials for Life. Watch the video to find out about RM4L.</a:t>
            </a:r>
          </a:p>
          <a:p>
            <a:pPr>
              <a:lnSpc>
                <a:spcPct val="100000"/>
              </a:lnSpc>
              <a:spcBef>
                <a:spcPts val="0"/>
              </a:spcBef>
              <a:spcAft>
                <a:spcPts val="0"/>
              </a:spcAft>
            </a:pPr>
            <a:endParaRPr lang="en-GB" dirty="0"/>
          </a:p>
          <a:p>
            <a:pPr marL="0" lvl="8" indent="0" eaLnBrk="0" hangingPunct="0">
              <a:lnSpc>
                <a:spcPts val="1200"/>
              </a:lnSpc>
              <a:spcBef>
                <a:spcPts val="0"/>
              </a:spcBef>
              <a:spcAft>
                <a:spcPts val="0"/>
              </a:spcAft>
              <a:buNone/>
            </a:pPr>
            <a:endParaRPr lang="en-US" sz="2000" dirty="0"/>
          </a:p>
          <a:p>
            <a:pPr marL="0" lvl="8" indent="0" eaLnBrk="0" hangingPunct="0">
              <a:lnSpc>
                <a:spcPts val="1200"/>
              </a:lnSpc>
              <a:spcBef>
                <a:spcPts val="0"/>
              </a:spcBef>
              <a:spcAft>
                <a:spcPts val="0"/>
              </a:spcAft>
              <a:buNone/>
            </a:pPr>
            <a:endParaRPr lang="en-US" dirty="0"/>
          </a:p>
        </p:txBody>
      </p:sp>
      <p:sp>
        <p:nvSpPr>
          <p:cNvPr id="5" name="TextBox 4">
            <a:extLst>
              <a:ext uri="{FF2B5EF4-FFF2-40B4-BE49-F238E27FC236}">
                <a16:creationId xmlns:a16="http://schemas.microsoft.com/office/drawing/2014/main" id="{E39AE5AD-E944-4882-BB92-E6539676B030}"/>
              </a:ext>
            </a:extLst>
          </p:cNvPr>
          <p:cNvSpPr txBox="1"/>
          <p:nvPr/>
        </p:nvSpPr>
        <p:spPr>
          <a:xfrm>
            <a:off x="457200" y="4638021"/>
            <a:ext cx="4572000" cy="248594"/>
          </a:xfrm>
          <a:prstGeom prst="rect">
            <a:avLst/>
          </a:prstGeom>
          <a:noFill/>
        </p:spPr>
        <p:txBody>
          <a:bodyPr wrap="square">
            <a:spAutoFit/>
          </a:bodyPr>
          <a:lstStyle/>
          <a:p>
            <a:pPr marL="0" lvl="8" indent="0" eaLnBrk="0" hangingPunct="0">
              <a:lnSpc>
                <a:spcPts val="1200"/>
              </a:lnSpc>
              <a:spcBef>
                <a:spcPts val="0"/>
              </a:spcBef>
              <a:spcAft>
                <a:spcPts val="0"/>
              </a:spcAft>
              <a:buNone/>
            </a:pPr>
            <a:r>
              <a:rPr lang="en-GB" sz="1400" dirty="0">
                <a:hlinkClick r:id="rId3"/>
              </a:rPr>
              <a:t>Home - M4L (rm4l.com)</a:t>
            </a:r>
            <a:endParaRPr lang="en-GB" sz="1400" kern="1200" dirty="0">
              <a:latin typeface="Arial" charset="0"/>
            </a:endParaRPr>
          </a:p>
        </p:txBody>
      </p:sp>
    </p:spTree>
    <p:extLst>
      <p:ext uri="{BB962C8B-B14F-4D97-AF65-F5344CB8AC3E}">
        <p14:creationId xmlns:p14="http://schemas.microsoft.com/office/powerpoint/2010/main" val="38837434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self-healing concrete - </a:t>
            </a:r>
            <a:r>
              <a:rPr lang="cy-GB" dirty="0">
                <a:solidFill>
                  <a:srgbClr val="C00000"/>
                </a:solidFill>
              </a:rPr>
              <a:t>Deunyddiau esblygol: concrit hunan-drwsio</a:t>
            </a:r>
            <a:endParaRPr lang="en-US" b="0" dirty="0">
              <a:solidFill>
                <a:srgbClr val="C00000"/>
              </a:solidFill>
            </a:endParaRPr>
          </a:p>
        </p:txBody>
      </p:sp>
      <p:sp>
        <p:nvSpPr>
          <p:cNvPr id="5" name="TextBox 4">
            <a:extLst>
              <a:ext uri="{FF2B5EF4-FFF2-40B4-BE49-F238E27FC236}">
                <a16:creationId xmlns:a16="http://schemas.microsoft.com/office/drawing/2014/main" id="{42B628D3-AE85-4716-B39C-168FBBCA5E9F}"/>
              </a:ext>
            </a:extLst>
          </p:cNvPr>
          <p:cNvSpPr txBox="1"/>
          <p:nvPr/>
        </p:nvSpPr>
        <p:spPr>
          <a:xfrm>
            <a:off x="272996" y="1895625"/>
            <a:ext cx="7427496" cy="707886"/>
          </a:xfrm>
          <a:prstGeom prst="rect">
            <a:avLst/>
          </a:prstGeom>
          <a:noFill/>
        </p:spPr>
        <p:txBody>
          <a:bodyPr wrap="square">
            <a:spAutoFit/>
          </a:bodyPr>
          <a:lstStyle/>
          <a:p>
            <a:pPr>
              <a:lnSpc>
                <a:spcPct val="100000"/>
              </a:lnSpc>
              <a:spcBef>
                <a:spcPts val="0"/>
              </a:spcBef>
              <a:spcAft>
                <a:spcPts val="0"/>
              </a:spcAft>
            </a:pPr>
            <a:r>
              <a:rPr lang="en-GB" dirty="0"/>
              <a:t>Watch the video to find out about RM4L.</a:t>
            </a:r>
          </a:p>
          <a:p>
            <a:pPr>
              <a:lnSpc>
                <a:spcPct val="100000"/>
              </a:lnSpc>
              <a:spcBef>
                <a:spcPts val="0"/>
              </a:spcBef>
              <a:spcAft>
                <a:spcPts val="0"/>
              </a:spcAft>
            </a:pPr>
            <a:endParaRPr lang="en-GB" dirty="0"/>
          </a:p>
        </p:txBody>
      </p:sp>
      <p:pic>
        <p:nvPicPr>
          <p:cNvPr id="7" name="Online Media 6" title="The adventure of RM4L and self-healing concrete">
            <a:hlinkClick r:id="" action="ppaction://media"/>
            <a:extLst>
              <a:ext uri="{FF2B5EF4-FFF2-40B4-BE49-F238E27FC236}">
                <a16:creationId xmlns:a16="http://schemas.microsoft.com/office/drawing/2014/main" id="{E0BE2420-6401-4711-BBD3-111243A58C21}"/>
              </a:ext>
            </a:extLst>
          </p:cNvPr>
          <p:cNvPicPr>
            <a:picLocks noRot="1" noChangeAspect="1"/>
          </p:cNvPicPr>
          <p:nvPr>
            <a:videoFile r:link="rId1"/>
          </p:nvPr>
        </p:nvPicPr>
        <p:blipFill>
          <a:blip r:embed="rId4"/>
          <a:stretch>
            <a:fillRect/>
          </a:stretch>
        </p:blipFill>
        <p:spPr>
          <a:xfrm>
            <a:off x="1886048" y="2471201"/>
            <a:ext cx="5980175" cy="3378799"/>
          </a:xfrm>
          <a:prstGeom prst="rect">
            <a:avLst/>
          </a:prstGeom>
        </p:spPr>
      </p:pic>
    </p:spTree>
    <p:extLst>
      <p:ext uri="{BB962C8B-B14F-4D97-AF65-F5344CB8AC3E}">
        <p14:creationId xmlns:p14="http://schemas.microsoft.com/office/powerpoint/2010/main" val="108229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1715937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in construction </a:t>
            </a:r>
            <a:endParaRPr lang="en-US" b="0" dirty="0"/>
          </a:p>
        </p:txBody>
      </p:sp>
      <p:sp>
        <p:nvSpPr>
          <p:cNvPr id="3" name="Content Placeholder 2"/>
          <p:cNvSpPr>
            <a:spLocks noGrp="1"/>
          </p:cNvSpPr>
          <p:nvPr>
            <p:ph sz="quarter" idx="10"/>
          </p:nvPr>
        </p:nvSpPr>
        <p:spPr>
          <a:xfrm>
            <a:off x="457200" y="1512000"/>
            <a:ext cx="4843220" cy="4338000"/>
          </a:xfrm>
        </p:spPr>
        <p:txBody>
          <a:bodyPr/>
          <a:lstStyle/>
          <a:p>
            <a:pPr marL="0" lvl="3" indent="0">
              <a:buNone/>
              <a:defRPr/>
            </a:pPr>
            <a:r>
              <a:rPr lang="en-US" sz="2000" kern="1200" dirty="0"/>
              <a:t>Examples of components printed for construction:</a:t>
            </a:r>
          </a:p>
          <a:p>
            <a:pPr lvl="3">
              <a:defRPr/>
            </a:pPr>
            <a:r>
              <a:rPr lang="en-US" sz="2000" dirty="0">
                <a:solidFill>
                  <a:srgbClr val="0077E3"/>
                </a:solidFill>
              </a:rPr>
              <a:t>guttering (metal) - </a:t>
            </a:r>
            <a:r>
              <a:rPr lang="cy-GB" sz="2000" dirty="0">
                <a:solidFill>
                  <a:srgbClr val="C00000"/>
                </a:solidFill>
              </a:rPr>
              <a:t>cafnau (metel)</a:t>
            </a:r>
            <a:endParaRPr lang="en-US" sz="2000" dirty="0">
              <a:solidFill>
                <a:srgbClr val="C00000"/>
              </a:solidFill>
            </a:endParaRPr>
          </a:p>
          <a:p>
            <a:pPr lvl="3">
              <a:defRPr/>
            </a:pPr>
            <a:r>
              <a:rPr lang="en-US" sz="2000" kern="1200" dirty="0"/>
              <a:t>historical replicas (metal)</a:t>
            </a:r>
          </a:p>
          <a:p>
            <a:pPr lvl="3">
              <a:defRPr/>
            </a:pPr>
            <a:r>
              <a:rPr lang="en-US" sz="2000" dirty="0">
                <a:solidFill>
                  <a:srgbClr val="0077E3"/>
                </a:solidFill>
              </a:rPr>
              <a:t>replacement columns (concrete). -</a:t>
            </a:r>
            <a:r>
              <a:rPr lang="cy-GB" sz="2000" dirty="0">
                <a:solidFill>
                  <a:srgbClr val="C00000"/>
                </a:solidFill>
              </a:rPr>
              <a:t>colofnau newydd (concrit).</a:t>
            </a:r>
          </a:p>
          <a:p>
            <a:pPr lvl="3">
              <a:defRPr/>
            </a:pPr>
            <a:endParaRPr lang="en-US" sz="2000" kern="12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marL="0" lvl="3" indent="0" algn="r">
              <a:buNone/>
              <a:defRPr/>
            </a:pPr>
            <a:endParaRPr lang="en-US" sz="1000" dirty="0"/>
          </a:p>
          <a:p>
            <a:pPr marL="0" lvl="3" indent="0" algn="r">
              <a:buNone/>
              <a:defRPr/>
            </a:pPr>
            <a:endParaRPr lang="en-US" sz="1000" dirty="0"/>
          </a:p>
          <a:p>
            <a:pPr marL="0" lvl="3" indent="0" algn="r">
              <a:buNone/>
              <a:defRPr/>
            </a:pPr>
            <a:endParaRPr lang="en-US" sz="1000" dirty="0"/>
          </a:p>
          <a:p>
            <a:pPr marL="0" lvl="3" indent="0" algn="r">
              <a:buNone/>
              <a:defRPr/>
            </a:pPr>
            <a:r>
              <a:rPr lang="en-US" sz="1000" dirty="0">
                <a:ea typeface="ＭＳ Ｐゴシック"/>
              </a:rPr>
              <a:t>Source: </a:t>
            </a:r>
            <a:r>
              <a:rPr lang="en-GB" sz="1050" dirty="0">
                <a:hlinkClick r:id="rId3"/>
              </a:rPr>
              <a:t>MX3D</a:t>
            </a:r>
            <a:r>
              <a:rPr lang="en-US" sz="1000" dirty="0">
                <a:ea typeface="ＭＳ Ｐゴシック"/>
              </a:rPr>
              <a:t>        </a:t>
            </a:r>
            <a:endParaRPr lang="en-US" sz="1000" dirty="0"/>
          </a:p>
          <a:p>
            <a:pPr marL="0" lvl="3" indent="0">
              <a:buNone/>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pic>
        <p:nvPicPr>
          <p:cNvPr id="6" name="Picture 5" descr="The inside of a building&#10;&#10;Description automatically generated">
            <a:extLst>
              <a:ext uri="{FF2B5EF4-FFF2-40B4-BE49-F238E27FC236}">
                <a16:creationId xmlns:a16="http://schemas.microsoft.com/office/drawing/2014/main" id="{0B494BA4-DE17-8548-8210-2C95D88A3BDA}"/>
              </a:ext>
            </a:extLst>
          </p:cNvPr>
          <p:cNvPicPr>
            <a:picLocks noChangeAspect="1"/>
          </p:cNvPicPr>
          <p:nvPr/>
        </p:nvPicPr>
        <p:blipFill>
          <a:blip r:embed="rId4"/>
          <a:stretch>
            <a:fillRect/>
          </a:stretch>
        </p:blipFill>
        <p:spPr>
          <a:xfrm>
            <a:off x="327305" y="3504969"/>
            <a:ext cx="4494103" cy="2345031"/>
          </a:xfrm>
          <a:prstGeom prst="rect">
            <a:avLst/>
          </a:prstGeom>
        </p:spPr>
      </p:pic>
      <p:sp>
        <p:nvSpPr>
          <p:cNvPr id="7" name="Content Placeholder 2">
            <a:extLst>
              <a:ext uri="{FF2B5EF4-FFF2-40B4-BE49-F238E27FC236}">
                <a16:creationId xmlns:a16="http://schemas.microsoft.com/office/drawing/2014/main" id="{D0360ADC-3E87-7F40-A3CF-0499A8F68928}"/>
              </a:ext>
            </a:extLst>
          </p:cNvPr>
          <p:cNvSpPr txBox="1">
            <a:spLocks/>
          </p:cNvSpPr>
          <p:nvPr/>
        </p:nvSpPr>
        <p:spPr bwMode="auto">
          <a:xfrm>
            <a:off x="5300420" y="1199295"/>
            <a:ext cx="3449587" cy="486054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US" sz="1600" kern="0" dirty="0"/>
          </a:p>
          <a:p>
            <a:pPr>
              <a:lnSpc>
                <a:spcPct val="100000"/>
              </a:lnSpc>
              <a:spcBef>
                <a:spcPts val="0"/>
              </a:spcBef>
              <a:spcAft>
                <a:spcPts val="0"/>
              </a:spcAft>
            </a:pPr>
            <a:r>
              <a:rPr lang="en-US" sz="1600" kern="0" dirty="0">
                <a:hlinkClick r:id="rId5"/>
              </a:rPr>
              <a:t>https://youtu.be/1r_Azsa4nqU</a:t>
            </a:r>
            <a:endParaRPr lang="en-US" sz="1600" kern="0" dirty="0">
              <a:latin typeface="Arial" panose="020B0604020202020204" pitchFamily="34" charset="0"/>
            </a:endParaRPr>
          </a:p>
          <a:p>
            <a:r>
              <a:rPr lang="en-GB" sz="1600" dirty="0">
                <a:latin typeface="Arial"/>
                <a:ea typeface="ＭＳ Ｐゴシック"/>
              </a:rPr>
              <a:t>MX3D’s ambitious, fully functional 3D printed stainless steel construction bridge was designed by the Joris </a:t>
            </a:r>
            <a:r>
              <a:rPr lang="en-GB" sz="1600" dirty="0" err="1">
                <a:latin typeface="Arial"/>
                <a:ea typeface="ＭＳ Ｐゴシック"/>
              </a:rPr>
              <a:t>Larmaan</a:t>
            </a:r>
            <a:r>
              <a:rPr lang="en-GB" sz="1600" dirty="0">
                <a:latin typeface="Arial"/>
                <a:ea typeface="ＭＳ Ｐゴシック"/>
              </a:rPr>
              <a:t> lab. Using specially designed MX3D software and multi-axis industrial robots, it took these four machines six months of printing to complete the full span of the metal bridge. Measuring 12.5m in length and 6.3m in width, the design currently weighs 4,500kg and uses over 1,100km of wire. The next phase of development is testing, where its structural integrity will be verified.</a:t>
            </a:r>
          </a:p>
          <a:p>
            <a:pPr>
              <a:lnSpc>
                <a:spcPct val="100000"/>
              </a:lnSpc>
              <a:spcBef>
                <a:spcPts val="0"/>
              </a:spcBef>
              <a:spcAft>
                <a:spcPts val="0"/>
              </a:spcAft>
            </a:pPr>
            <a:endParaRPr lang="en-US" sz="1600" kern="0" dirty="0">
              <a:latin typeface="Arial" panose="020B0604020202020204" pitchFamily="34" charset="0"/>
            </a:endParaRPr>
          </a:p>
          <a:p>
            <a:pPr>
              <a:lnSpc>
                <a:spcPct val="100000"/>
              </a:lnSpc>
              <a:spcBef>
                <a:spcPts val="0"/>
              </a:spcBef>
              <a:spcAft>
                <a:spcPts val="0"/>
              </a:spcAft>
            </a:pPr>
            <a:endParaRPr lang="en-US" sz="1600" kern="0" dirty="0"/>
          </a:p>
          <a:p>
            <a:pPr>
              <a:lnSpc>
                <a:spcPct val="100000"/>
              </a:lnSpc>
              <a:spcBef>
                <a:spcPts val="0"/>
              </a:spcBef>
              <a:spcAft>
                <a:spcPts val="0"/>
              </a:spcAft>
            </a:pPr>
            <a:endParaRPr lang="en-US" sz="1600" kern="0" dirty="0"/>
          </a:p>
          <a:p>
            <a:pPr marL="0" lvl="3" indent="0" algn="r">
              <a:buFont typeface="Arial" pitchFamily="-105" charset="0"/>
              <a:buNone/>
              <a:defRPr/>
            </a:pPr>
            <a:endParaRPr lang="en-US" sz="1000" kern="0" dirty="0"/>
          </a:p>
          <a:p>
            <a:pPr marL="0" lvl="3" indent="0" algn="r">
              <a:buFont typeface="Arial" pitchFamily="-105" charset="0"/>
              <a:buNone/>
              <a:defRPr/>
            </a:pPr>
            <a:endParaRPr lang="en-US" sz="1000" kern="0" dirty="0"/>
          </a:p>
          <a:p>
            <a:pPr marL="0" lvl="3" indent="0" algn="r">
              <a:buFont typeface="Arial" pitchFamily="-105" charset="0"/>
              <a:buNone/>
              <a:defRPr/>
            </a:pPr>
            <a:endParaRPr lang="en-US" sz="1000" kern="0" dirty="0"/>
          </a:p>
          <a:p>
            <a:pPr marL="0" lvl="3" indent="0" algn="r">
              <a:buFont typeface="Arial" pitchFamily="-105" charset="0"/>
              <a:buNone/>
              <a:defRPr/>
            </a:pPr>
            <a:r>
              <a:rPr lang="en-US" sz="1000" kern="0" dirty="0"/>
              <a:t>Source:         </a:t>
            </a:r>
          </a:p>
          <a:p>
            <a:pPr marL="0" lvl="3" indent="0">
              <a:buFont typeface="Arial" pitchFamily="-105" charset="0"/>
              <a:buNone/>
              <a:defRPr/>
            </a:pPr>
            <a:endParaRPr lang="en-US" kern="0" dirty="0"/>
          </a:p>
          <a:p>
            <a:pPr lvl="3">
              <a:lnSpc>
                <a:spcPct val="100000"/>
              </a:lnSpc>
              <a:spcBef>
                <a:spcPts val="0"/>
              </a:spcBef>
              <a:spcAft>
                <a:spcPts val="0"/>
              </a:spcAft>
              <a:defRPr/>
            </a:pPr>
            <a:endParaRPr lang="en-US"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spTree>
    <p:extLst>
      <p:ext uri="{BB962C8B-B14F-4D97-AF65-F5344CB8AC3E}">
        <p14:creationId xmlns:p14="http://schemas.microsoft.com/office/powerpoint/2010/main" val="492395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in construction - </a:t>
            </a:r>
            <a:r>
              <a:rPr lang="cy-GB" dirty="0">
                <a:solidFill>
                  <a:srgbClr val="C00000"/>
                </a:solidFill>
              </a:rPr>
              <a:t>Argraffu 3D ym maes adeiladu</a:t>
            </a:r>
            <a:endParaRPr lang="en-US" b="0" dirty="0">
              <a:solidFill>
                <a:srgbClr val="C00000"/>
              </a:solidFill>
            </a:endParaRPr>
          </a:p>
        </p:txBody>
      </p:sp>
      <p:sp>
        <p:nvSpPr>
          <p:cNvPr id="3" name="Content Placeholder 2"/>
          <p:cNvSpPr>
            <a:spLocks noGrp="1"/>
          </p:cNvSpPr>
          <p:nvPr>
            <p:ph sz="quarter" idx="10"/>
          </p:nvPr>
        </p:nvSpPr>
        <p:spPr>
          <a:xfrm>
            <a:off x="457200" y="1896032"/>
            <a:ext cx="8544560" cy="4248000"/>
          </a:xfrm>
        </p:spPr>
        <p:txBody>
          <a:bodyPr/>
          <a:lstStyle/>
          <a:p>
            <a:pPr marL="0" lvl="3" indent="0">
              <a:lnSpc>
                <a:spcPct val="100000"/>
              </a:lnSpc>
              <a:buNone/>
              <a:defRPr/>
            </a:pPr>
            <a:r>
              <a:rPr lang="en-GB" sz="2000" kern="1200" dirty="0"/>
              <a:t>The main 3D printing methods used at a construction scale are:</a:t>
            </a:r>
          </a:p>
          <a:p>
            <a:pPr marL="358775" lvl="3" indent="-358775">
              <a:lnSpc>
                <a:spcPct val="100000"/>
              </a:lnSpc>
              <a:buFont typeface="Arial" panose="020B0604020202020204" pitchFamily="34" charset="0"/>
              <a:buChar char="•"/>
              <a:defRPr/>
            </a:pPr>
            <a:r>
              <a:rPr lang="en-GB" sz="2000" kern="1200" dirty="0"/>
              <a:t>extrusion (concrete/cement, wax, foam, polymers) </a:t>
            </a:r>
          </a:p>
          <a:p>
            <a:pPr marL="342900" indent="-342900">
              <a:lnSpc>
                <a:spcPct val="100000"/>
              </a:lnSpc>
              <a:spcBef>
                <a:spcPts val="0"/>
              </a:spcBef>
              <a:spcAft>
                <a:spcPts val="0"/>
              </a:spcAft>
              <a:buClr>
                <a:srgbClr val="0077E3"/>
              </a:buClr>
              <a:buFont typeface="Arial" panose="020B0604020202020204" pitchFamily="34" charset="0"/>
              <a:buChar char="•"/>
            </a:pPr>
            <a:r>
              <a:rPr lang="en-GB" kern="1200" dirty="0"/>
              <a:t>powder bonding (polymer bond, reactive bond, sintering).</a:t>
            </a:r>
          </a:p>
          <a:p>
            <a:pPr marL="285750" indent="-285750">
              <a:lnSpc>
                <a:spcPct val="100000"/>
              </a:lnSpc>
              <a:spcBef>
                <a:spcPts val="0"/>
              </a:spcBef>
              <a:spcAft>
                <a:spcPts val="0"/>
              </a:spcAft>
              <a:buFontTx/>
              <a:buChar char="-"/>
            </a:pPr>
            <a:endParaRPr lang="en-GB" kern="1200" dirty="0"/>
          </a:p>
          <a:p>
            <a:pPr marL="0" lvl="3" indent="0">
              <a:lnSpc>
                <a:spcPct val="100000"/>
              </a:lnSpc>
              <a:buFont typeface="Arial" pitchFamily="-105" charset="0"/>
              <a:buNone/>
              <a:defRPr/>
            </a:pPr>
            <a:r>
              <a:rPr lang="en-US" sz="2000" kern="0" dirty="0">
                <a:ea typeface="ＭＳ Ｐゴシック"/>
              </a:rPr>
              <a:t>The three stages to 3D concrete print are:</a:t>
            </a:r>
          </a:p>
          <a:p>
            <a:pPr marL="457200" lvl="3" indent="-457200">
              <a:lnSpc>
                <a:spcPct val="100000"/>
              </a:lnSpc>
              <a:buFont typeface="+mj-lt"/>
              <a:buAutoNum type="arabicPeriod"/>
              <a:defRPr/>
            </a:pPr>
            <a:r>
              <a:rPr lang="en-US" sz="2000" kern="1200" dirty="0">
                <a:ea typeface="ＭＳ Ｐゴシック"/>
              </a:rPr>
              <a:t>data preparation: using 3D scanning technology (e.g. Trimble pulse, Matterport and CAD or CAM software)</a:t>
            </a:r>
          </a:p>
          <a:p>
            <a:pPr marL="457200" lvl="3" indent="-457200">
              <a:lnSpc>
                <a:spcPct val="100000"/>
              </a:lnSpc>
              <a:buFont typeface="+mj-lt"/>
              <a:buAutoNum type="arabicPeriod"/>
              <a:defRPr/>
            </a:pPr>
            <a:r>
              <a:rPr lang="en-US" sz="2000" dirty="0">
                <a:ea typeface="ＭＳ Ｐゴシック"/>
              </a:rPr>
              <a:t>c</a:t>
            </a:r>
            <a:r>
              <a:rPr lang="en-US" sz="2000" kern="0" dirty="0">
                <a:ea typeface="ＭＳ Ｐゴシック"/>
              </a:rPr>
              <a:t>oncrete preparation: mixing and placing the concrete into the container, which is then pumped through a nozzle, layer by layer</a:t>
            </a:r>
          </a:p>
          <a:p>
            <a:pPr marL="457200" lvl="3" indent="-457200">
              <a:lnSpc>
                <a:spcPct val="100000"/>
              </a:lnSpc>
              <a:buFont typeface="+mj-lt"/>
              <a:buAutoNum type="arabicPeriod"/>
              <a:defRPr/>
            </a:pPr>
            <a:r>
              <a:rPr lang="en-US" sz="2000" kern="1200" dirty="0">
                <a:ea typeface="ＭＳ Ｐゴシック"/>
              </a:rPr>
              <a:t>component printing: using specialist design software and construction hardware 3D printing technology (gantry crane or robotic arm).</a:t>
            </a:r>
          </a:p>
          <a:p>
            <a:pPr marL="285750" indent="-285750">
              <a:lnSpc>
                <a:spcPct val="100000"/>
              </a:lnSpc>
              <a:spcBef>
                <a:spcPts val="0"/>
              </a:spcBef>
              <a:spcAft>
                <a:spcPts val="0"/>
              </a:spcAft>
              <a:buFontTx/>
              <a:buChar char="-"/>
            </a:pPr>
            <a:endParaRPr lang="en-GB" sz="1600" kern="1200" dirty="0"/>
          </a:p>
          <a:p>
            <a:pPr marL="0" lvl="3" indent="0">
              <a:buNone/>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spTree>
    <p:extLst>
      <p:ext uri="{BB962C8B-B14F-4D97-AF65-F5344CB8AC3E}">
        <p14:creationId xmlns:p14="http://schemas.microsoft.com/office/powerpoint/2010/main" val="176738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in construction</a:t>
            </a:r>
            <a:endParaRPr lang="en-US" b="0" dirty="0"/>
          </a:p>
        </p:txBody>
      </p:sp>
      <p:sp>
        <p:nvSpPr>
          <p:cNvPr id="5" name="Content Placeholder 2">
            <a:extLst>
              <a:ext uri="{FF2B5EF4-FFF2-40B4-BE49-F238E27FC236}">
                <a16:creationId xmlns:a16="http://schemas.microsoft.com/office/drawing/2014/main" id="{CD5F808E-C5B4-6D46-A9F2-C2F9D6DA5BD3}"/>
              </a:ext>
            </a:extLst>
          </p:cNvPr>
          <p:cNvSpPr txBox="1">
            <a:spLocks/>
          </p:cNvSpPr>
          <p:nvPr/>
        </p:nvSpPr>
        <p:spPr bwMode="auto">
          <a:xfrm>
            <a:off x="457200" y="1830929"/>
            <a:ext cx="8524240" cy="31961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buNone/>
              <a:defRPr/>
            </a:pPr>
            <a:r>
              <a:rPr lang="en-US" sz="2000" kern="0" dirty="0">
                <a:ea typeface="ＭＳ Ｐゴシック"/>
              </a:rPr>
              <a:t>  </a:t>
            </a:r>
            <a:r>
              <a:rPr lang="en-US" sz="2000" kern="0" dirty="0">
                <a:solidFill>
                  <a:srgbClr val="0077E3"/>
                </a:solidFill>
                <a:ea typeface="ＭＳ Ｐゴシック"/>
              </a:rPr>
              <a:t>Highest rated 3D printers of 2020:</a:t>
            </a:r>
          </a:p>
          <a:p>
            <a:pPr marL="0" lvl="3" indent="0">
              <a:buNone/>
              <a:defRPr/>
            </a:pPr>
            <a:r>
              <a:rPr lang="cy-GB" sz="2000" dirty="0">
                <a:solidFill>
                  <a:srgbClr val="C00000"/>
                </a:solidFill>
                <a:ea typeface="ＭＳ Ｐゴシック"/>
              </a:rPr>
              <a:t>Dyma'r argraffwyr 3D a ddaeth i’r brig yn 2020:</a:t>
            </a:r>
            <a:endParaRPr lang="en-US" sz="2000" kern="0" dirty="0">
              <a:solidFill>
                <a:srgbClr val="C00000"/>
              </a:solidFill>
              <a:ea typeface="ＭＳ Ｐゴシック"/>
            </a:endParaRPr>
          </a:p>
          <a:p>
            <a:pPr marL="215900" lvl="4" indent="0">
              <a:buNone/>
              <a:defRPr/>
            </a:pPr>
            <a:r>
              <a:rPr lang="en-US" sz="2000" kern="0" dirty="0"/>
              <a:t>5. Crane WASP </a:t>
            </a:r>
            <a:r>
              <a:rPr lang="en-US" sz="2000" kern="0" dirty="0">
                <a:hlinkClick r:id="rId3"/>
              </a:rPr>
              <a:t>https://www.3dwasp.com/en/3d-printing</a:t>
            </a:r>
            <a:r>
              <a:rPr lang="en-US" sz="2000" kern="0" dirty="0"/>
              <a:t>... </a:t>
            </a:r>
          </a:p>
          <a:p>
            <a:pPr marL="215900" lvl="4" indent="0">
              <a:buNone/>
              <a:defRPr/>
            </a:pPr>
            <a:r>
              <a:rPr lang="en-US" sz="2000" kern="0" dirty="0">
                <a:ea typeface="ＭＳ Ｐゴシック"/>
              </a:rPr>
              <a:t>4. </a:t>
            </a:r>
            <a:r>
              <a:rPr lang="en-US" sz="2000" kern="0" dirty="0" err="1">
                <a:ea typeface="ＭＳ Ｐゴシック"/>
              </a:rPr>
              <a:t>Apis</a:t>
            </a:r>
            <a:r>
              <a:rPr lang="en-US" sz="2000" kern="0" dirty="0">
                <a:ea typeface="ＭＳ Ｐゴシック"/>
              </a:rPr>
              <a:t> Cor </a:t>
            </a:r>
            <a:r>
              <a:rPr lang="en-US" sz="2000" kern="0" dirty="0">
                <a:ea typeface="ＭＳ Ｐゴシック"/>
                <a:hlinkClick r:id="rId4"/>
              </a:rPr>
              <a:t>https://www.apis-cor.com/</a:t>
            </a:r>
            <a:r>
              <a:rPr lang="en-US" sz="2000" kern="0" dirty="0">
                <a:ea typeface="ＭＳ Ｐゴシック"/>
              </a:rPr>
              <a:t> </a:t>
            </a:r>
            <a:endParaRPr lang="en-US" sz="2000" kern="0" dirty="0"/>
          </a:p>
          <a:p>
            <a:pPr marL="215900" lvl="4" indent="0">
              <a:buNone/>
              <a:defRPr/>
            </a:pPr>
            <a:r>
              <a:rPr lang="en-US" sz="2000" kern="0" dirty="0"/>
              <a:t>3. COBOD </a:t>
            </a:r>
            <a:r>
              <a:rPr lang="en-US" sz="2000" kern="0" dirty="0">
                <a:hlinkClick r:id="rId5"/>
              </a:rPr>
              <a:t>https://cobod.com/</a:t>
            </a:r>
            <a:r>
              <a:rPr lang="en-US" sz="2000" kern="0" dirty="0"/>
              <a:t> </a:t>
            </a:r>
          </a:p>
          <a:p>
            <a:pPr marL="215900" lvl="4" indent="0">
              <a:buNone/>
              <a:defRPr/>
            </a:pPr>
            <a:r>
              <a:rPr lang="en-US" sz="2000" kern="0" dirty="0"/>
              <a:t>2. Hadrian X </a:t>
            </a:r>
            <a:r>
              <a:rPr lang="en-US" sz="2000" kern="0" dirty="0">
                <a:hlinkClick r:id="rId6"/>
              </a:rPr>
              <a:t>https://www.fbr.com.au/</a:t>
            </a:r>
            <a:r>
              <a:rPr lang="en-US" sz="2000" kern="0" dirty="0"/>
              <a:t> </a:t>
            </a:r>
          </a:p>
          <a:p>
            <a:pPr marL="215900" lvl="4" indent="0">
              <a:buNone/>
              <a:defRPr/>
            </a:pPr>
            <a:r>
              <a:rPr lang="en-US" sz="2000" kern="0" dirty="0"/>
              <a:t>1. Icon Vulcan II </a:t>
            </a:r>
            <a:r>
              <a:rPr lang="en-US" sz="2000" kern="0" dirty="0">
                <a:hlinkClick r:id="rId7"/>
              </a:rPr>
              <a:t>https://www.iconbuild.com/</a:t>
            </a:r>
            <a:r>
              <a:rPr lang="en-US" sz="2000" kern="0" dirty="0"/>
              <a:t> </a:t>
            </a:r>
          </a:p>
          <a:p>
            <a:pPr marL="215900" lvl="4" indent="0">
              <a:buNone/>
              <a:defRPr/>
            </a:pPr>
            <a:endParaRPr lang="en-US" sz="2000" kern="0" dirty="0">
              <a:ea typeface="ＭＳ Ｐゴシック"/>
            </a:endParaRPr>
          </a:p>
          <a:p>
            <a:pPr marL="215900" lvl="4" indent="0">
              <a:buNone/>
              <a:defRPr/>
            </a:pPr>
            <a:r>
              <a:rPr lang="en-US" sz="2000" kern="0" dirty="0">
                <a:ea typeface="ＭＳ Ｐゴシック"/>
              </a:rPr>
              <a:t>Source: Tech Machine channel on YouTube:</a:t>
            </a:r>
            <a:br>
              <a:rPr lang="en-US" sz="2000" kern="0" dirty="0">
                <a:ea typeface="ＭＳ Ｐゴシック"/>
              </a:rPr>
            </a:br>
            <a:r>
              <a:rPr lang="en-US" sz="2000" kern="0" dirty="0">
                <a:ea typeface="ＭＳ Ｐゴシック"/>
                <a:hlinkClick r:id="rId8"/>
              </a:rPr>
              <a:t>https://youtu.be/69HrqNnrfh4</a:t>
            </a:r>
            <a:endParaRPr lang="en-US" sz="2000" kern="0" dirty="0">
              <a:ea typeface="ＭＳ Ｐゴシック"/>
            </a:endParaRPr>
          </a:p>
          <a:p>
            <a:pPr marL="0" lvl="3" indent="0">
              <a:buFont typeface="Arial" pitchFamily="-105" charset="0"/>
              <a:buNone/>
              <a:defRPr/>
            </a:pPr>
            <a:endParaRPr lang="en-US" kern="0" dirty="0"/>
          </a:p>
          <a:p>
            <a:pPr lvl="3">
              <a:lnSpc>
                <a:spcPct val="100000"/>
              </a:lnSpc>
              <a:spcBef>
                <a:spcPts val="0"/>
              </a:spcBef>
              <a:spcAft>
                <a:spcPts val="0"/>
              </a:spcAft>
              <a:defRPr/>
            </a:pPr>
            <a:endParaRPr lang="en-US"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spTree>
    <p:extLst>
      <p:ext uri="{BB962C8B-B14F-4D97-AF65-F5344CB8AC3E}">
        <p14:creationId xmlns:p14="http://schemas.microsoft.com/office/powerpoint/2010/main" val="2538539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limitations of 3D printing buildings</a:t>
            </a:r>
          </a:p>
        </p:txBody>
      </p:sp>
      <p:sp>
        <p:nvSpPr>
          <p:cNvPr id="3" name="Content Placeholder 2"/>
          <p:cNvSpPr>
            <a:spLocks noGrp="1"/>
          </p:cNvSpPr>
          <p:nvPr>
            <p:ph sz="quarter" idx="10"/>
          </p:nvPr>
        </p:nvSpPr>
        <p:spPr>
          <a:xfrm>
            <a:off x="320040" y="1602000"/>
            <a:ext cx="8503920" cy="4248000"/>
          </a:xfrm>
        </p:spPr>
        <p:txBody>
          <a:bodyPr/>
          <a:lstStyle/>
          <a:p>
            <a:pPr lvl="4">
              <a:buClr>
                <a:srgbClr val="0077E3"/>
              </a:buClr>
              <a:buFont typeface="Arial" panose="020B0604020202020204" pitchFamily="34" charset="0"/>
              <a:buChar char="•"/>
              <a:defRPr/>
            </a:pPr>
            <a:r>
              <a:rPr lang="en-US" sz="2000" dirty="0"/>
              <a:t>3D printing currently only prints walls (vertical elements). </a:t>
            </a:r>
            <a:r>
              <a:rPr lang="en-US" sz="2000" dirty="0">
                <a:ea typeface="ＭＳ Ｐゴシック"/>
              </a:rPr>
              <a:t>Horizontal, flat planes such as roof and floor are assembled on-site.</a:t>
            </a:r>
          </a:p>
          <a:p>
            <a:pPr lvl="4">
              <a:buClr>
                <a:srgbClr val="0077E3"/>
              </a:buClr>
              <a:buFont typeface="Arial" panose="020B0604020202020204" pitchFamily="34" charset="0"/>
              <a:buChar char="•"/>
              <a:defRPr/>
            </a:pPr>
            <a:r>
              <a:rPr lang="en-US" sz="2000" dirty="0"/>
              <a:t>Specialist hardware and software, for operations, limits accessibility to mainstream.</a:t>
            </a:r>
          </a:p>
          <a:p>
            <a:pPr lvl="4">
              <a:buClr>
                <a:srgbClr val="0077E3"/>
              </a:buClr>
              <a:buFont typeface="Arial" panose="020B0604020202020204" pitchFamily="34" charset="0"/>
              <a:buChar char="•"/>
              <a:defRPr/>
            </a:pPr>
            <a:r>
              <a:rPr lang="en-US" sz="2000" dirty="0">
                <a:ea typeface="ＭＳ Ｐゴシック"/>
              </a:rPr>
              <a:t>Technology needs to be developed to be in line with architect’s and designer's software.</a:t>
            </a:r>
          </a:p>
          <a:p>
            <a:pPr lvl="4">
              <a:buClr>
                <a:srgbClr val="0077E3"/>
              </a:buClr>
              <a:buFont typeface="Arial" panose="020B0604020202020204" pitchFamily="34" charset="0"/>
              <a:buChar char="•"/>
              <a:defRPr/>
            </a:pPr>
            <a:r>
              <a:rPr lang="en-US" sz="2000" dirty="0">
                <a:ea typeface="ＭＳ Ｐゴシック"/>
              </a:rPr>
              <a:t>Development of the hardware to produce high-rise built assets needs further development.</a:t>
            </a:r>
          </a:p>
          <a:p>
            <a:pPr lvl="4">
              <a:buClr>
                <a:srgbClr val="0077E3"/>
              </a:buClr>
              <a:buFont typeface="Arial" panose="020B0604020202020204" pitchFamily="34" charset="0"/>
              <a:buChar char="•"/>
              <a:defRPr/>
            </a:pPr>
            <a:r>
              <a:rPr lang="en-US" sz="2000" dirty="0"/>
              <a:t>Uncertainty as to how 3D printed elements will integrate with other building components or how they will incorporate services to standard.</a:t>
            </a:r>
          </a:p>
          <a:p>
            <a:pPr lvl="4">
              <a:buClr>
                <a:srgbClr val="0077E3"/>
              </a:buClr>
              <a:buFont typeface="Arial" panose="020B0604020202020204" pitchFamily="34" charset="0"/>
              <a:buChar char="•"/>
              <a:defRPr/>
            </a:pPr>
            <a:r>
              <a:rPr lang="en-US" sz="2000" dirty="0"/>
              <a:t>To stimulate </a:t>
            </a:r>
            <a:r>
              <a:rPr lang="en-GB" sz="2000" dirty="0"/>
              <a:t>mainstream adoption, particularly in the UK, development of a solution for restricted city centre sites is required.</a:t>
            </a:r>
          </a:p>
          <a:p>
            <a:pPr lvl="4">
              <a:buClr>
                <a:srgbClr val="0077E3"/>
              </a:buClr>
              <a:buFont typeface="Arial" panose="020B0604020202020204" pitchFamily="34" charset="0"/>
              <a:buChar char="•"/>
              <a:defRPr/>
            </a:pPr>
            <a:r>
              <a:rPr lang="en-GB" sz="2000" dirty="0"/>
              <a:t>The investment required to bring 3D printing to mainstream would be phenomenal.</a:t>
            </a:r>
          </a:p>
          <a:p>
            <a:pPr lvl="4">
              <a:buClr>
                <a:srgbClr val="0077E3"/>
              </a:buClr>
              <a:buFont typeface="Arial" panose="020B0604020202020204" pitchFamily="34" charset="0"/>
              <a:buChar char="•"/>
              <a:defRPr/>
            </a:pPr>
            <a:r>
              <a:rPr lang="en-GB" sz="2000" dirty="0"/>
              <a:t>Number of manual workers required will reduce, meaning less jobs.</a:t>
            </a:r>
            <a:endParaRPr lang="en-US" sz="2000"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p>
          <a:p>
            <a:pPr algn="r">
              <a:lnSpc>
                <a:spcPct val="100000"/>
              </a:lnSpc>
              <a:spcBef>
                <a:spcPts val="0"/>
              </a:spcBef>
              <a:spcAft>
                <a:spcPts val="0"/>
              </a:spcAft>
            </a:pPr>
            <a:r>
              <a:rPr lang="en-GB" sz="1000" dirty="0"/>
              <a:t>						         Arachne 3D Printed Building Façade,</a:t>
            </a:r>
          </a:p>
          <a:p>
            <a:pPr algn="r">
              <a:lnSpc>
                <a:spcPct val="100000"/>
              </a:lnSpc>
              <a:spcBef>
                <a:spcPts val="0"/>
              </a:spcBef>
              <a:spcAft>
                <a:spcPts val="0"/>
              </a:spcAft>
            </a:pPr>
            <a:r>
              <a:rPr lang="en-GB" sz="1000" dirty="0"/>
              <a:t>						design by Lei Yu / Yuexiu Group27 Oct 2018</a:t>
            </a:r>
          </a:p>
          <a:p>
            <a:pPr>
              <a:lnSpc>
                <a:spcPct val="100000"/>
              </a:lnSpc>
              <a:spcBef>
                <a:spcPts val="0"/>
              </a:spcBef>
              <a:spcAft>
                <a:spcPts val="0"/>
              </a:spcAft>
            </a:pPr>
            <a:endParaRPr lang="en-GB" sz="1000" dirty="0"/>
          </a:p>
          <a:p>
            <a:pPr marL="0" lvl="8" indent="0" eaLnBrk="0" hangingPunct="0">
              <a:spcBef>
                <a:spcPts val="0"/>
              </a:spcBef>
              <a:spcAft>
                <a:spcPts val="0"/>
              </a:spcAft>
              <a:buNone/>
            </a:pPr>
            <a:endParaRPr lang="en-US" dirty="0"/>
          </a:p>
          <a:p>
            <a:pPr marL="0" lvl="8" indent="0" eaLnBrk="0" hangingPunct="0">
              <a:spcBef>
                <a:spcPts val="0"/>
              </a:spcBef>
              <a:spcAft>
                <a:spcPts val="0"/>
              </a:spcAft>
              <a:buNone/>
            </a:pPr>
            <a:r>
              <a:rPr lang="en-US" dirty="0"/>
              <a:t>Source:</a:t>
            </a:r>
            <a:r>
              <a:rPr lang="en-GB" u="sng" dirty="0">
                <a:hlinkClick r:id="rId3"/>
              </a:rPr>
              <a:t>https://www.e-architect.co.uk/china/arachne-3d-printed-building-facade-building-façade</a:t>
            </a:r>
            <a:endParaRPr lang="en-GB" u="sng" dirty="0"/>
          </a:p>
          <a:p>
            <a:pPr marL="0" lvl="8" indent="0" eaLnBrk="0" hangingPunct="0">
              <a:spcBef>
                <a:spcPts val="0"/>
              </a:spcBef>
              <a:spcAft>
                <a:spcPts val="0"/>
              </a:spcAft>
              <a:buNone/>
            </a:pPr>
            <a:r>
              <a:rPr lang="en-US" dirty="0">
                <a:hlinkClick r:id="rId4"/>
              </a:rPr>
              <a:t>https://www.designingbuildings.co.uk/wiki/File:3dprinting.jpg#filelinks</a:t>
            </a:r>
            <a:endParaRPr lang="en-US" dirty="0"/>
          </a:p>
          <a:p>
            <a:pPr marL="0" lvl="8" indent="0" eaLnBrk="0" hangingPunct="0">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spTree>
    <p:extLst>
      <p:ext uri="{BB962C8B-B14F-4D97-AF65-F5344CB8AC3E}">
        <p14:creationId xmlns:p14="http://schemas.microsoft.com/office/powerpoint/2010/main" val="877415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3D printing buildings </a:t>
            </a:r>
            <a:r>
              <a:rPr lang="en-US" dirty="0">
                <a:solidFill>
                  <a:srgbClr val="C00000"/>
                </a:solidFill>
              </a:rPr>
              <a:t>- </a:t>
            </a:r>
            <a:r>
              <a:rPr lang="cy-GB" dirty="0">
                <a:solidFill>
                  <a:srgbClr val="C00000"/>
                </a:solidFill>
              </a:rPr>
              <a:t>Manteision argraffu adeiladau 3D</a:t>
            </a:r>
            <a:endParaRPr lang="en-US" dirty="0">
              <a:solidFill>
                <a:srgbClr val="C00000"/>
              </a:solidFill>
            </a:endParaRPr>
          </a:p>
        </p:txBody>
      </p:sp>
      <p:sp>
        <p:nvSpPr>
          <p:cNvPr id="3" name="Content Placeholder 2"/>
          <p:cNvSpPr>
            <a:spLocks noGrp="1"/>
          </p:cNvSpPr>
          <p:nvPr>
            <p:ph sz="quarter" idx="10"/>
          </p:nvPr>
        </p:nvSpPr>
        <p:spPr>
          <a:xfrm>
            <a:off x="189345" y="1890691"/>
            <a:ext cx="8765309" cy="4248000"/>
          </a:xfrm>
        </p:spPr>
        <p:txBody>
          <a:bodyPr/>
          <a:lstStyle/>
          <a:p>
            <a:pPr lvl="4">
              <a:buClr>
                <a:srgbClr val="0077E3"/>
              </a:buClr>
              <a:buFont typeface="Arial" panose="020B0604020202020204" pitchFamily="34" charset="0"/>
              <a:buChar char="•"/>
              <a:defRPr/>
            </a:pPr>
            <a:r>
              <a:rPr lang="en-GB" sz="2000" dirty="0">
                <a:ea typeface="ＭＳ Ｐゴシック"/>
              </a:rPr>
              <a:t>On-site and off-site printing is possible, of building components (cladding and structural panels and columns).</a:t>
            </a:r>
          </a:p>
          <a:p>
            <a:pPr lvl="4">
              <a:buClr>
                <a:srgbClr val="0077E3"/>
              </a:buClr>
              <a:buFont typeface="Arial" panose="020B0604020202020204" pitchFamily="34" charset="0"/>
              <a:buChar char="•"/>
              <a:defRPr/>
            </a:pPr>
            <a:r>
              <a:rPr lang="en-GB" sz="2000" dirty="0"/>
              <a:t>The process allows it to be undertaken in harsh or dangerous environments not suitable for a human workforce, such as in space for example.</a:t>
            </a:r>
          </a:p>
          <a:p>
            <a:pPr lvl="4">
              <a:buClr>
                <a:srgbClr val="0077E3"/>
              </a:buClr>
              <a:buFont typeface="Arial" panose="020B0604020202020204" pitchFamily="34" charset="0"/>
              <a:buChar char="•"/>
              <a:defRPr/>
            </a:pPr>
            <a:r>
              <a:rPr lang="en-US" sz="2000" dirty="0"/>
              <a:t>These new capabilities are more efficient and take less time. </a:t>
            </a:r>
          </a:p>
          <a:p>
            <a:pPr lvl="4">
              <a:buClr>
                <a:srgbClr val="0077E3"/>
              </a:buClr>
              <a:buFont typeface="Arial" panose="020B0604020202020204" pitchFamily="34" charset="0"/>
              <a:buChar char="•"/>
              <a:defRPr/>
            </a:pPr>
            <a:r>
              <a:rPr lang="en-US" sz="2000" dirty="0"/>
              <a:t>Sustainable capabilities (use of local materials).</a:t>
            </a:r>
          </a:p>
          <a:p>
            <a:pPr lvl="4">
              <a:buClr>
                <a:srgbClr val="0077E3"/>
              </a:buClr>
              <a:buFont typeface="Arial" panose="020B0604020202020204" pitchFamily="34" charset="0"/>
              <a:buChar char="•"/>
              <a:defRPr/>
            </a:pPr>
            <a:r>
              <a:rPr lang="en-US" sz="2000" dirty="0"/>
              <a:t>The process produces less waste, even zero waste in some cases.</a:t>
            </a:r>
          </a:p>
          <a:p>
            <a:pPr lvl="4">
              <a:buClr>
                <a:srgbClr val="0077E3"/>
              </a:buClr>
              <a:buFont typeface="Arial" panose="020B0604020202020204" pitchFamily="34" charset="0"/>
              <a:buChar char="•"/>
              <a:defRPr/>
            </a:pPr>
            <a:r>
              <a:rPr lang="en-US" sz="2000" dirty="0">
                <a:ea typeface="ＭＳ Ｐゴシック"/>
              </a:rPr>
              <a:t>Reduction of manual </a:t>
            </a:r>
            <a:r>
              <a:rPr lang="en-US" sz="2000" dirty="0" err="1">
                <a:ea typeface="ＭＳ Ｐゴシック"/>
              </a:rPr>
              <a:t>labour</a:t>
            </a:r>
            <a:r>
              <a:rPr lang="en-US" sz="2000" dirty="0">
                <a:ea typeface="ＭＳ Ｐゴシック"/>
              </a:rPr>
              <a:t> used on site, leading to cost savings.</a:t>
            </a:r>
          </a:p>
          <a:p>
            <a:pPr lvl="4">
              <a:buClr>
                <a:srgbClr val="0077E3"/>
              </a:buClr>
              <a:buFont typeface="Arial" panose="020B0604020202020204" pitchFamily="34" charset="0"/>
              <a:buChar char="•"/>
              <a:defRPr/>
            </a:pPr>
            <a:r>
              <a:rPr lang="en-US" sz="2000" dirty="0"/>
              <a:t>Reduced logistics/transport costs.</a:t>
            </a:r>
          </a:p>
          <a:p>
            <a:pPr lvl="4">
              <a:buClr>
                <a:srgbClr val="0077E3"/>
              </a:buClr>
              <a:buFont typeface="Arial" panose="020B0604020202020204" pitchFamily="34" charset="0"/>
              <a:buChar char="•"/>
              <a:defRPr/>
            </a:pPr>
            <a:r>
              <a:rPr lang="en-US" sz="2000" dirty="0">
                <a:ea typeface="ＭＳ Ｐゴシック"/>
              </a:rPr>
              <a:t>Reduced storage required.</a:t>
            </a:r>
            <a:endParaRPr lang="en-US" sz="2000" dirty="0"/>
          </a:p>
          <a:p>
            <a:pPr lvl="4">
              <a:buClr>
                <a:srgbClr val="0077E3"/>
              </a:buClr>
              <a:buFont typeface="Arial" panose="020B0604020202020204" pitchFamily="34" charset="0"/>
              <a:buChar char="•"/>
              <a:defRPr/>
            </a:pPr>
            <a:r>
              <a:rPr lang="en-US" sz="2000" dirty="0"/>
              <a:t>No double handling of materials on-site.</a:t>
            </a:r>
          </a:p>
          <a:p>
            <a:pPr lvl="4">
              <a:buClr>
                <a:srgbClr val="0077E3"/>
              </a:buClr>
              <a:buFont typeface="Arial" panose="020B0604020202020204" pitchFamily="34" charset="0"/>
              <a:buChar char="•"/>
              <a:defRPr/>
            </a:pPr>
            <a:r>
              <a:rPr lang="en-US" sz="2000" dirty="0"/>
              <a:t>A 3D printer can work 24 hours a day, 7 days a week.</a:t>
            </a:r>
          </a:p>
          <a:p>
            <a:pPr lvl="4">
              <a:buClr>
                <a:srgbClr val="0077E3"/>
              </a:buClr>
              <a:buFont typeface="Arial" panose="020B0604020202020204" pitchFamily="34" charset="0"/>
              <a:buChar char="•"/>
              <a:defRPr/>
            </a:pPr>
            <a:r>
              <a:rPr lang="en-US" sz="2000" dirty="0"/>
              <a:t>The design possibilities are endless.</a:t>
            </a:r>
          </a:p>
          <a:p>
            <a:pPr lvl="4">
              <a:defRPr/>
            </a:pPr>
            <a:endParaRPr lang="en-US" dirty="0"/>
          </a:p>
          <a:p>
            <a:pPr marL="215900" lvl="4" indent="0">
              <a:buNone/>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p>
          <a:p>
            <a:pPr algn="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spTree>
    <p:extLst>
      <p:ext uri="{BB962C8B-B14F-4D97-AF65-F5344CB8AC3E}">
        <p14:creationId xmlns:p14="http://schemas.microsoft.com/office/powerpoint/2010/main" val="736106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 - </a:t>
            </a:r>
            <a:r>
              <a:rPr lang="cy-GB" dirty="0">
                <a:solidFill>
                  <a:srgbClr val="C00000"/>
                </a:solidFill>
              </a:rPr>
              <a:t>Astudiaethau achos argraffu 3D</a:t>
            </a:r>
            <a:br>
              <a:rPr lang="cy-GB" dirty="0">
                <a:solidFill>
                  <a:srgbClr val="C00000"/>
                </a:solidFill>
              </a:rPr>
            </a:br>
            <a:endParaRPr lang="en-US" b="0" dirty="0">
              <a:solidFill>
                <a:srgbClr val="C00000"/>
              </a:solidFill>
            </a:endParaRPr>
          </a:p>
        </p:txBody>
      </p:sp>
      <p:sp>
        <p:nvSpPr>
          <p:cNvPr id="3" name="Content Placeholder 2"/>
          <p:cNvSpPr>
            <a:spLocks noGrp="1"/>
          </p:cNvSpPr>
          <p:nvPr>
            <p:ph sz="quarter" idx="10"/>
          </p:nvPr>
        </p:nvSpPr>
        <p:spPr>
          <a:xfrm>
            <a:off x="457200" y="2247169"/>
            <a:ext cx="7455202" cy="2540943"/>
          </a:xfrm>
        </p:spPr>
        <p:txBody>
          <a:bodyPr/>
          <a:lstStyle/>
          <a:p>
            <a:pPr marL="0" lvl="3" indent="0">
              <a:lnSpc>
                <a:spcPct val="100000"/>
              </a:lnSpc>
              <a:buNone/>
              <a:defRPr/>
            </a:pPr>
            <a:r>
              <a:rPr lang="en-US" sz="2000" b="1" dirty="0"/>
              <a:t>Hadrian X: robotic construction</a:t>
            </a:r>
          </a:p>
          <a:p>
            <a:pPr>
              <a:lnSpc>
                <a:spcPct val="100000"/>
              </a:lnSpc>
              <a:spcBef>
                <a:spcPts val="0"/>
              </a:spcBef>
              <a:spcAft>
                <a:spcPts val="0"/>
              </a:spcAft>
            </a:pPr>
            <a:r>
              <a:rPr lang="en-GB" dirty="0">
                <a:ea typeface="ＭＳ Ｐゴシック"/>
              </a:rPr>
              <a:t>Technological advancements led to the development of FBR's revolutionary bricklaying robot, Hadrian X. </a:t>
            </a:r>
          </a:p>
          <a:p>
            <a:pPr>
              <a:lnSpc>
                <a:spcPct val="100000"/>
              </a:lnSpc>
              <a:spcBef>
                <a:spcPts val="0"/>
              </a:spcBef>
              <a:spcAft>
                <a:spcPts val="0"/>
              </a:spcAft>
            </a:pPr>
            <a:endParaRPr lang="en-GB" dirty="0">
              <a:ea typeface="ＭＳ Ｐゴシック"/>
            </a:endParaRPr>
          </a:p>
          <a:p>
            <a:pPr>
              <a:lnSpc>
                <a:spcPct val="100000"/>
              </a:lnSpc>
              <a:spcBef>
                <a:spcPts val="0"/>
              </a:spcBef>
              <a:spcAft>
                <a:spcPts val="0"/>
              </a:spcAft>
            </a:pPr>
            <a:r>
              <a:rPr lang="en-GB" dirty="0">
                <a:ea typeface="ＭＳ Ｐゴシック"/>
              </a:rPr>
              <a:t>This construction robot is mounted into a classic cab over-engine truck or other base to easily transport it to and from a location for on-site building.</a:t>
            </a:r>
          </a:p>
          <a:p>
            <a:pPr>
              <a:lnSpc>
                <a:spcPct val="100000"/>
              </a:lnSpc>
              <a:spcBef>
                <a:spcPts val="0"/>
              </a:spcBef>
              <a:spcAft>
                <a:spcPts val="0"/>
              </a:spcAft>
            </a:pPr>
            <a:endParaRPr lang="en-GB" dirty="0">
              <a:ea typeface="ＭＳ Ｐゴシック"/>
            </a:endParaRPr>
          </a:p>
          <a:p>
            <a:pPr>
              <a:lnSpc>
                <a:spcPct val="100000"/>
              </a:lnSpc>
              <a:spcBef>
                <a:spcPts val="0"/>
              </a:spcBef>
              <a:spcAft>
                <a:spcPts val="0"/>
              </a:spcAft>
            </a:pPr>
            <a:r>
              <a:rPr lang="en-GB" dirty="0">
                <a:ea typeface="ＭＳ Ｐゴシック"/>
              </a:rPr>
              <a:t>Find out more at </a:t>
            </a:r>
            <a:r>
              <a:rPr lang="en-US" dirty="0">
                <a:hlinkClick r:id="rId3"/>
              </a:rPr>
              <a:t>Hadrian X® | Outdoor Construction &amp; Bricklaying Robot from FBR</a:t>
            </a:r>
            <a:endParaRPr lang="en-GB" dirty="0">
              <a:ea typeface="ＭＳ Ｐゴシック"/>
            </a:endParaRPr>
          </a:p>
          <a:p>
            <a:pPr>
              <a:lnSpc>
                <a:spcPct val="100000"/>
              </a:lnSpc>
              <a:spcBef>
                <a:spcPts val="0"/>
              </a:spcBef>
              <a:spcAft>
                <a:spcPts val="0"/>
              </a:spcAft>
            </a:pPr>
            <a:r>
              <a:rPr lang="en-GB" sz="1000" dirty="0"/>
              <a:t>			</a:t>
            </a:r>
            <a:endParaRPr lang="en-US" dirty="0"/>
          </a:p>
        </p:txBody>
      </p:sp>
    </p:spTree>
    <p:extLst>
      <p:ext uri="{BB962C8B-B14F-4D97-AF65-F5344CB8AC3E}">
        <p14:creationId xmlns:p14="http://schemas.microsoft.com/office/powerpoint/2010/main" val="25987394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985090-9ED6-4EF3-9678-2EB2E350C7A0}"/>
</file>

<file path=customXml/itemProps2.xml><?xml version="1.0" encoding="utf-8"?>
<ds:datastoreItem xmlns:ds="http://schemas.openxmlformats.org/officeDocument/2006/customXml" ds:itemID="{A5CCB350-B76C-41FC-AE69-633CA55F79C0}">
  <ds:schemaRefs>
    <ds:schemaRef ds:uri="http://schemas.microsoft.com/office/2006/documentManagement/types"/>
    <ds:schemaRef ds:uri="http://purl.org/dc/terms/"/>
    <ds:schemaRef ds:uri="http://schemas.openxmlformats.org/package/2006/metadata/core-properties"/>
    <ds:schemaRef ds:uri="7d2f7706-b7a4-469b-9553-f9b3a96bd917"/>
    <ds:schemaRef ds:uri="http://purl.org/dc/dcmitype/"/>
    <ds:schemaRef ds:uri="http://purl.org/dc/elements/1.1/"/>
    <ds:schemaRef ds:uri="http://www.w3.org/XML/1998/namespac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3243</TotalTime>
  <Words>3406</Words>
  <Application>Microsoft Office PowerPoint</Application>
  <PresentationFormat>On-screen Show (4:3)</PresentationFormat>
  <Paragraphs>476</Paragraphs>
  <Slides>38</Slides>
  <Notes>33</Notes>
  <HiddenSlides>0</HiddenSlides>
  <MMClips>5</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38</vt:i4>
      </vt:variant>
    </vt:vector>
  </HeadingPairs>
  <TitlesOfParts>
    <vt:vector size="44" baseType="lpstr">
      <vt:lpstr>Arial</vt:lpstr>
      <vt:lpstr>Lucida Grande</vt:lpstr>
      <vt:lpstr>Times New Roman</vt:lpstr>
      <vt:lpstr>Default Design</vt:lpstr>
      <vt:lpstr>Default Design</vt:lpstr>
      <vt:lpstr>Default Design</vt:lpstr>
      <vt:lpstr> PowerPoint 5: Emerging technologies and materials 1 - Technolegau a deunyddiau newydd 1</vt:lpstr>
      <vt:lpstr>Emerging technologies and materials in construction</vt:lpstr>
      <vt:lpstr>3D printing - Argraffu 3D</vt:lpstr>
      <vt:lpstr>3D printing in construction </vt:lpstr>
      <vt:lpstr>3D printing in construction - Argraffu 3D ym maes adeiladu</vt:lpstr>
      <vt:lpstr>3D printing in construction</vt:lpstr>
      <vt:lpstr>The limitations of 3D printing buildings</vt:lpstr>
      <vt:lpstr>The benefits of 3D printing buildings - Manteision argraffu adeiladau 3D</vt:lpstr>
      <vt:lpstr>3D printing case studies - Astudiaethau achos argraffu 3D </vt:lpstr>
      <vt:lpstr>3D printing case studies</vt:lpstr>
      <vt:lpstr>3D printing case studies - Astudiaethau achos argraffu 3D</vt:lpstr>
      <vt:lpstr>3D printing case studies</vt:lpstr>
      <vt:lpstr>3D printing case studies</vt:lpstr>
      <vt:lpstr>PowerPoint Presentation</vt:lpstr>
      <vt:lpstr> PowerPoint 6: Emerging technologies and materials 2 - Technolegau a deunyddiau newydd 2</vt:lpstr>
      <vt:lpstr>Immersive technologies - Technolegau Ymgolli</vt:lpstr>
      <vt:lpstr>Immersive technologies: Virtual Reality (VR)</vt:lpstr>
      <vt:lpstr>Immersive technologies: Augmented Reality (AR)  Technolegau ymgolli: Realiti Estynedig (AR)</vt:lpstr>
      <vt:lpstr>Immersive technologies: Augmented Reality (AR)</vt:lpstr>
      <vt:lpstr>Immersive technologies: Augmented Reality (AR)</vt:lpstr>
      <vt:lpstr>Immersive technologies: Mixed Reality (MR) - Technoleg Realiti Cymysg.</vt:lpstr>
      <vt:lpstr>Immersive technologies: digital twins</vt:lpstr>
      <vt:lpstr>PowerPoint Presentation</vt:lpstr>
      <vt:lpstr> PowerPoint 7: Emerging technologies and materials 3  Technolegau a deunyddiau newydd 3</vt:lpstr>
      <vt:lpstr>Emerging technologies and materials in construction</vt:lpstr>
      <vt:lpstr>Evolving materials: Graphene - Deunyddiau esblygol: Graffin</vt:lpstr>
      <vt:lpstr>Evolving materials: Graphene</vt:lpstr>
      <vt:lpstr>Evolving materials: surface coverings - Deunyddiau esblygol: gorchuddion arwyneb</vt:lpstr>
      <vt:lpstr>Evolving materials: Alusion panels</vt:lpstr>
      <vt:lpstr>Evolving materials: ventilated building materials </vt:lpstr>
      <vt:lpstr>Evolving materials: ventilated building materials</vt:lpstr>
      <vt:lpstr>Evolving materials: breathing walls - Deunyddiau esblygol: waliau anadlu </vt:lpstr>
      <vt:lpstr>Evolving materials: building façade - Deunyddiau esblygol: ffasâd adeiladu</vt:lpstr>
      <vt:lpstr>Evolving materials: liquid roof</vt:lpstr>
      <vt:lpstr>Evolving materials: transparent aluminium - alwminiwm tryloyw</vt:lpstr>
      <vt:lpstr>Evolving materials: self-healing concrete - Deunyddiau esblygol: concrit hunan-drwsio</vt:lpstr>
      <vt:lpstr>Evolving materials: self-healing concrete - Deunyddiau esblygol: concrit hunan-drwsio</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161</cp:revision>
  <dcterms:created xsi:type="dcterms:W3CDTF">2013-05-28T00:38:54Z</dcterms:created>
  <dcterms:modified xsi:type="dcterms:W3CDTF">2022-08-22T13:29:15Z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