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tags/tag2.xml" ContentType="application/vnd.openxmlformats-officedocument.presentationml.tags+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tags/tag3.xml" ContentType="application/vnd.openxmlformats-officedocument.presentationml.tags+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tags/tag4.xml" ContentType="application/vnd.openxmlformats-officedocument.presentationml.tags+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tags/tag5.xml" ContentType="application/vnd.openxmlformats-officedocument.presentationml.tags+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tags/tag6.xml" ContentType="application/vnd.openxmlformats-officedocument.presentationml.tags+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1" r:id="rId4"/>
  </p:sldMasterIdLst>
  <p:notesMasterIdLst>
    <p:notesMasterId r:id="rId24"/>
  </p:notesMasterIdLst>
  <p:handoutMasterIdLst>
    <p:handoutMasterId r:id="rId25"/>
  </p:handoutMasterIdLst>
  <p:sldIdLst>
    <p:sldId id="256" r:id="rId5"/>
    <p:sldId id="332" r:id="rId6"/>
    <p:sldId id="341" r:id="rId7"/>
    <p:sldId id="342" r:id="rId8"/>
    <p:sldId id="331" r:id="rId9"/>
    <p:sldId id="334" r:id="rId10"/>
    <p:sldId id="340" r:id="rId11"/>
    <p:sldId id="339" r:id="rId12"/>
    <p:sldId id="344" r:id="rId13"/>
    <p:sldId id="284" r:id="rId14"/>
    <p:sldId id="354" r:id="rId15"/>
    <p:sldId id="357" r:id="rId16"/>
    <p:sldId id="355" r:id="rId17"/>
    <p:sldId id="353" r:id="rId18"/>
    <p:sldId id="345" r:id="rId19"/>
    <p:sldId id="349" r:id="rId20"/>
    <p:sldId id="356" r:id="rId21"/>
    <p:sldId id="358" r:id="rId22"/>
    <p:sldId id="267" r:id="rId23"/>
  </p:sldIdLst>
  <p:sldSz cx="9144000" cy="6858000" type="screen4x3"/>
  <p:notesSz cx="6858000" cy="9144000"/>
  <p:custDataLst>
    <p:tags r:id="rId26"/>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Nell Hellier" initials="NH" lastIdx="4" clrIdx="0">
    <p:extLst>
      <p:ext uri="{19B8F6BF-5375-455C-9EA6-DF929625EA0E}">
        <p15:presenceInfo xmlns:p15="http://schemas.microsoft.com/office/powerpoint/2012/main" userId="S-1-5-21-2141923205-296626691-623648099-42385" providerId="AD"/>
      </p:ext>
    </p:extLst>
  </p:cmAuthor>
  <p:cmAuthor id="2" name="Claire Brooks" initials="CB" lastIdx="2" clrIdx="1">
    <p:extLst>
      <p:ext uri="{19B8F6BF-5375-455C-9EA6-DF929625EA0E}">
        <p15:presenceInfo xmlns:p15="http://schemas.microsoft.com/office/powerpoint/2012/main" userId="S::Claire.Brooks@cityandguilds.com::045b5ce1-bb15-4c22-aa7e-c7b600949989" providerId="AD"/>
      </p:ext>
    </p:extLst>
  </p:cmAuthor>
  <p:cmAuthor id="3" name="Rachael Harrison" initials="RH" lastIdx="2" clrIdx="2">
    <p:extLst>
      <p:ext uri="{19B8F6BF-5375-455C-9EA6-DF929625EA0E}">
        <p15:presenceInfo xmlns:p15="http://schemas.microsoft.com/office/powerpoint/2012/main" userId="Rachael Harrison"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08E7412-F2A1-4E15-BD70-94461461DE12}" v="6" dt="2022-06-16T14:34:00.146"/>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3511" autoAdjust="0"/>
    <p:restoredTop sz="93792" autoAdjust="0"/>
  </p:normalViewPr>
  <p:slideViewPr>
    <p:cSldViewPr showGuides="1">
      <p:cViewPr varScale="1">
        <p:scale>
          <a:sx n="114" d="100"/>
          <a:sy n="114" d="100"/>
        </p:scale>
        <p:origin x="1122" y="102"/>
      </p:cViewPr>
      <p:guideLst>
        <p:guide orient="horz" pos="2160"/>
        <p:guide pos="2880"/>
      </p:guideLst>
    </p:cSldViewPr>
  </p:slideViewPr>
  <p:outlineViewPr>
    <p:cViewPr>
      <p:scale>
        <a:sx n="33" d="100"/>
        <a:sy n="33" d="100"/>
      </p:scale>
      <p:origin x="0" y="-1864"/>
    </p:cViewPr>
  </p:outlineViewPr>
  <p:notesTextViewPr>
    <p:cViewPr>
      <p:scale>
        <a:sx n="100" d="100"/>
        <a:sy n="100" d="100"/>
      </p:scale>
      <p:origin x="0" y="0"/>
    </p:cViewPr>
  </p:notesTextViewPr>
  <p:sorterViewPr>
    <p:cViewPr>
      <p:scale>
        <a:sx n="66" d="100"/>
        <a:sy n="66" d="100"/>
      </p:scale>
      <p:origin x="0" y="0"/>
    </p:cViewPr>
  </p:sorterViewPr>
  <p:notesViewPr>
    <p:cSldViewPr showGuides="1">
      <p:cViewPr varScale="1">
        <p:scale>
          <a:sx n="57" d="100"/>
          <a:sy n="57" d="100"/>
        </p:scale>
        <p:origin x="-1170"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tags" Target="tags/tag1.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handoutMaster" Target="handoutMasters/handoutMaster1.xml"/><Relationship Id="rId33" Type="http://schemas.microsoft.com/office/2015/10/relationships/revisionInfo" Target="revisionInfo.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notesMaster" Target="notesMasters/notesMaster1.xml"/><Relationship Id="rId32" Type="http://schemas.microsoft.com/office/2016/11/relationships/changesInfo" Target="changesInfos/changesInfo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presProps" Target="pres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commentAuthors" Target="commentAuthors.xml"/><Relationship Id="rId30"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Rachael Harrison" userId="3d0f6613-2183-48a7-8949-7da9e40c01c7" providerId="ADAL" clId="{232C6C08-AF0C-4400-A2F7-1F148CE5AC34}"/>
    <pc:docChg chg="undo custSel modSld">
      <pc:chgData name="Rachael Harrison" userId="3d0f6613-2183-48a7-8949-7da9e40c01c7" providerId="ADAL" clId="{232C6C08-AF0C-4400-A2F7-1F148CE5AC34}" dt="2021-01-05T11:44:25.108" v="393" actId="1038"/>
      <pc:docMkLst>
        <pc:docMk/>
      </pc:docMkLst>
      <pc:sldChg chg="modSp mod">
        <pc:chgData name="Rachael Harrison" userId="3d0f6613-2183-48a7-8949-7da9e40c01c7" providerId="ADAL" clId="{232C6C08-AF0C-4400-A2F7-1F148CE5AC34}" dt="2021-01-05T11:02:54.015" v="0" actId="6549"/>
        <pc:sldMkLst>
          <pc:docMk/>
          <pc:sldMk cId="0" sldId="256"/>
        </pc:sldMkLst>
        <pc:spChg chg="mod">
          <ac:chgData name="Rachael Harrison" userId="3d0f6613-2183-48a7-8949-7da9e40c01c7" providerId="ADAL" clId="{232C6C08-AF0C-4400-A2F7-1F148CE5AC34}" dt="2021-01-05T11:02:54.015" v="0" actId="6549"/>
          <ac:spMkLst>
            <pc:docMk/>
            <pc:sldMk cId="0" sldId="256"/>
            <ac:spMk id="2053" creationId="{00000000-0000-0000-0000-000000000000}"/>
          </ac:spMkLst>
        </pc:spChg>
      </pc:sldChg>
      <pc:sldChg chg="modSp mod">
        <pc:chgData name="Rachael Harrison" userId="3d0f6613-2183-48a7-8949-7da9e40c01c7" providerId="ADAL" clId="{232C6C08-AF0C-4400-A2F7-1F148CE5AC34}" dt="2021-01-05T11:38:46.661" v="297" actId="20577"/>
        <pc:sldMkLst>
          <pc:docMk/>
          <pc:sldMk cId="0" sldId="284"/>
        </pc:sldMkLst>
        <pc:spChg chg="mod">
          <ac:chgData name="Rachael Harrison" userId="3d0f6613-2183-48a7-8949-7da9e40c01c7" providerId="ADAL" clId="{232C6C08-AF0C-4400-A2F7-1F148CE5AC34}" dt="2021-01-05T11:38:46.661" v="297" actId="20577"/>
          <ac:spMkLst>
            <pc:docMk/>
            <pc:sldMk cId="0" sldId="284"/>
            <ac:spMk id="8" creationId="{35F97760-49AB-40D4-8856-B7A333159F4F}"/>
          </ac:spMkLst>
        </pc:spChg>
        <pc:spChg chg="mod">
          <ac:chgData name="Rachael Harrison" userId="3d0f6613-2183-48a7-8949-7da9e40c01c7" providerId="ADAL" clId="{232C6C08-AF0C-4400-A2F7-1F148CE5AC34}" dt="2021-01-05T11:38:38.775" v="293" actId="14100"/>
          <ac:spMkLst>
            <pc:docMk/>
            <pc:sldMk cId="0" sldId="284"/>
            <ac:spMk id="9" creationId="{3C772370-0B01-4555-928D-BE921CC0F72D}"/>
          </ac:spMkLst>
        </pc:spChg>
        <pc:spChg chg="mod">
          <ac:chgData name="Rachael Harrison" userId="3d0f6613-2183-48a7-8949-7da9e40c01c7" providerId="ADAL" clId="{232C6C08-AF0C-4400-A2F7-1F148CE5AC34}" dt="2021-01-05T11:38:40.406" v="294" actId="6549"/>
          <ac:spMkLst>
            <pc:docMk/>
            <pc:sldMk cId="0" sldId="284"/>
            <ac:spMk id="10" creationId="{F12A8244-7D11-4E80-AAED-944473D8985B}"/>
          </ac:spMkLst>
        </pc:spChg>
        <pc:spChg chg="mod">
          <ac:chgData name="Rachael Harrison" userId="3d0f6613-2183-48a7-8949-7da9e40c01c7" providerId="ADAL" clId="{232C6C08-AF0C-4400-A2F7-1F148CE5AC34}" dt="2021-01-05T11:38:06.735" v="283" actId="20577"/>
          <ac:spMkLst>
            <pc:docMk/>
            <pc:sldMk cId="0" sldId="284"/>
            <ac:spMk id="12" creationId="{F9A3A324-7C7F-4965-9540-F967DFECA907}"/>
          </ac:spMkLst>
        </pc:spChg>
      </pc:sldChg>
      <pc:sldChg chg="modSp mod addCm modCm">
        <pc:chgData name="Rachael Harrison" userId="3d0f6613-2183-48a7-8949-7da9e40c01c7" providerId="ADAL" clId="{232C6C08-AF0C-4400-A2F7-1F148CE5AC34}" dt="2021-01-05T11:11:09.334" v="120"/>
        <pc:sldMkLst>
          <pc:docMk/>
          <pc:sldMk cId="4239333015" sldId="331"/>
        </pc:sldMkLst>
        <pc:spChg chg="mod">
          <ac:chgData name="Rachael Harrison" userId="3d0f6613-2183-48a7-8949-7da9e40c01c7" providerId="ADAL" clId="{232C6C08-AF0C-4400-A2F7-1F148CE5AC34}" dt="2021-01-05T11:10:06.401" v="118" actId="6549"/>
          <ac:spMkLst>
            <pc:docMk/>
            <pc:sldMk cId="4239333015" sldId="331"/>
            <ac:spMk id="3" creationId="{00000000-0000-0000-0000-000000000000}"/>
          </ac:spMkLst>
        </pc:spChg>
        <pc:picChg chg="mod">
          <ac:chgData name="Rachael Harrison" userId="3d0f6613-2183-48a7-8949-7da9e40c01c7" providerId="ADAL" clId="{232C6C08-AF0C-4400-A2F7-1F148CE5AC34}" dt="2021-01-05T11:08:42.220" v="86" actId="1076"/>
          <ac:picMkLst>
            <pc:docMk/>
            <pc:sldMk cId="4239333015" sldId="331"/>
            <ac:picMk id="4" creationId="{23C9E750-65DD-1540-B22E-79340241F7AC}"/>
          </ac:picMkLst>
        </pc:picChg>
      </pc:sldChg>
      <pc:sldChg chg="modSp mod">
        <pc:chgData name="Rachael Harrison" userId="3d0f6613-2183-48a7-8949-7da9e40c01c7" providerId="ADAL" clId="{232C6C08-AF0C-4400-A2F7-1F148CE5AC34}" dt="2021-01-05T11:03:54.092" v="6" actId="20577"/>
        <pc:sldMkLst>
          <pc:docMk/>
          <pc:sldMk cId="2633575226" sldId="332"/>
        </pc:sldMkLst>
        <pc:spChg chg="mod">
          <ac:chgData name="Rachael Harrison" userId="3d0f6613-2183-48a7-8949-7da9e40c01c7" providerId="ADAL" clId="{232C6C08-AF0C-4400-A2F7-1F148CE5AC34}" dt="2021-01-05T11:03:54.092" v="6" actId="20577"/>
          <ac:spMkLst>
            <pc:docMk/>
            <pc:sldMk cId="2633575226" sldId="332"/>
            <ac:spMk id="3" creationId="{F432ABFE-8C55-774D-B7DA-DD1095811AA8}"/>
          </ac:spMkLst>
        </pc:spChg>
      </pc:sldChg>
      <pc:sldChg chg="modSp mod">
        <pc:chgData name="Rachael Harrison" userId="3d0f6613-2183-48a7-8949-7da9e40c01c7" providerId="ADAL" clId="{232C6C08-AF0C-4400-A2F7-1F148CE5AC34}" dt="2021-01-05T11:12:38.559" v="168" actId="20577"/>
        <pc:sldMkLst>
          <pc:docMk/>
          <pc:sldMk cId="1091221282" sldId="334"/>
        </pc:sldMkLst>
        <pc:spChg chg="mod">
          <ac:chgData name="Rachael Harrison" userId="3d0f6613-2183-48a7-8949-7da9e40c01c7" providerId="ADAL" clId="{232C6C08-AF0C-4400-A2F7-1F148CE5AC34}" dt="2021-01-05T11:11:15.823" v="122" actId="20577"/>
          <ac:spMkLst>
            <pc:docMk/>
            <pc:sldMk cId="1091221282" sldId="334"/>
            <ac:spMk id="2" creationId="{9A553ADA-AC5A-134D-9B4D-3EA8241560ED}"/>
          </ac:spMkLst>
        </pc:spChg>
        <pc:spChg chg="mod">
          <ac:chgData name="Rachael Harrison" userId="3d0f6613-2183-48a7-8949-7da9e40c01c7" providerId="ADAL" clId="{232C6C08-AF0C-4400-A2F7-1F148CE5AC34}" dt="2021-01-05T11:12:27.107" v="166" actId="948"/>
          <ac:spMkLst>
            <pc:docMk/>
            <pc:sldMk cId="1091221282" sldId="334"/>
            <ac:spMk id="3" creationId="{EC3171BE-3FBF-9A40-A8AA-C54307594575}"/>
          </ac:spMkLst>
        </pc:spChg>
        <pc:spChg chg="mod">
          <ac:chgData name="Rachael Harrison" userId="3d0f6613-2183-48a7-8949-7da9e40c01c7" providerId="ADAL" clId="{232C6C08-AF0C-4400-A2F7-1F148CE5AC34}" dt="2021-01-05T11:12:38.559" v="168" actId="20577"/>
          <ac:spMkLst>
            <pc:docMk/>
            <pc:sldMk cId="1091221282" sldId="334"/>
            <ac:spMk id="7" creationId="{736A11B3-C323-4C31-91E9-16EA5A7599FA}"/>
          </ac:spMkLst>
        </pc:spChg>
      </pc:sldChg>
      <pc:sldChg chg="modSp mod">
        <pc:chgData name="Rachael Harrison" userId="3d0f6613-2183-48a7-8949-7da9e40c01c7" providerId="ADAL" clId="{232C6C08-AF0C-4400-A2F7-1F148CE5AC34}" dt="2021-01-05T11:37:27.832" v="258" actId="20577"/>
        <pc:sldMkLst>
          <pc:docMk/>
          <pc:sldMk cId="2451446645" sldId="339"/>
        </pc:sldMkLst>
        <pc:spChg chg="mod">
          <ac:chgData name="Rachael Harrison" userId="3d0f6613-2183-48a7-8949-7da9e40c01c7" providerId="ADAL" clId="{232C6C08-AF0C-4400-A2F7-1F148CE5AC34}" dt="2021-01-05T11:37:27.832" v="258" actId="20577"/>
          <ac:spMkLst>
            <pc:docMk/>
            <pc:sldMk cId="2451446645" sldId="339"/>
            <ac:spMk id="3" creationId="{EC3171BE-3FBF-9A40-A8AA-C54307594575}"/>
          </ac:spMkLst>
        </pc:spChg>
      </pc:sldChg>
      <pc:sldChg chg="modSp mod">
        <pc:chgData name="Rachael Harrison" userId="3d0f6613-2183-48a7-8949-7da9e40c01c7" providerId="ADAL" clId="{232C6C08-AF0C-4400-A2F7-1F148CE5AC34}" dt="2021-01-05T11:14:16.216" v="201" actId="20577"/>
        <pc:sldMkLst>
          <pc:docMk/>
          <pc:sldMk cId="3501830837" sldId="340"/>
        </pc:sldMkLst>
        <pc:spChg chg="mod">
          <ac:chgData name="Rachael Harrison" userId="3d0f6613-2183-48a7-8949-7da9e40c01c7" providerId="ADAL" clId="{232C6C08-AF0C-4400-A2F7-1F148CE5AC34}" dt="2021-01-05T11:14:16.216" v="201" actId="20577"/>
          <ac:spMkLst>
            <pc:docMk/>
            <pc:sldMk cId="3501830837" sldId="340"/>
            <ac:spMk id="3" creationId="{EC3171BE-3FBF-9A40-A8AA-C54307594575}"/>
          </ac:spMkLst>
        </pc:spChg>
      </pc:sldChg>
      <pc:sldChg chg="modSp mod">
        <pc:chgData name="Rachael Harrison" userId="3d0f6613-2183-48a7-8949-7da9e40c01c7" providerId="ADAL" clId="{232C6C08-AF0C-4400-A2F7-1F148CE5AC34}" dt="2021-01-05T11:05:50.328" v="77" actId="20577"/>
        <pc:sldMkLst>
          <pc:docMk/>
          <pc:sldMk cId="349228611" sldId="341"/>
        </pc:sldMkLst>
        <pc:spChg chg="mod">
          <ac:chgData name="Rachael Harrison" userId="3d0f6613-2183-48a7-8949-7da9e40c01c7" providerId="ADAL" clId="{232C6C08-AF0C-4400-A2F7-1F148CE5AC34}" dt="2021-01-05T11:05:50.328" v="77" actId="20577"/>
          <ac:spMkLst>
            <pc:docMk/>
            <pc:sldMk cId="349228611" sldId="341"/>
            <ac:spMk id="3" creationId="{F432ABFE-8C55-774D-B7DA-DD1095811AA8}"/>
          </ac:spMkLst>
        </pc:spChg>
      </pc:sldChg>
      <pc:sldChg chg="modSp mod addCm modCm">
        <pc:chgData name="Rachael Harrison" userId="3d0f6613-2183-48a7-8949-7da9e40c01c7" providerId="ADAL" clId="{232C6C08-AF0C-4400-A2F7-1F148CE5AC34}" dt="2021-01-05T11:08:07.501" v="83"/>
        <pc:sldMkLst>
          <pc:docMk/>
          <pc:sldMk cId="2115569147" sldId="342"/>
        </pc:sldMkLst>
        <pc:spChg chg="mod">
          <ac:chgData name="Rachael Harrison" userId="3d0f6613-2183-48a7-8949-7da9e40c01c7" providerId="ADAL" clId="{232C6C08-AF0C-4400-A2F7-1F148CE5AC34}" dt="2021-01-05T11:06:31.537" v="81" actId="6549"/>
          <ac:spMkLst>
            <pc:docMk/>
            <pc:sldMk cId="2115569147" sldId="342"/>
            <ac:spMk id="2" creationId="{17F468A4-2ACF-2941-8633-1CE38C6535A9}"/>
          </ac:spMkLst>
        </pc:spChg>
        <pc:spChg chg="mod">
          <ac:chgData name="Rachael Harrison" userId="3d0f6613-2183-48a7-8949-7da9e40c01c7" providerId="ADAL" clId="{232C6C08-AF0C-4400-A2F7-1F148CE5AC34}" dt="2021-01-05T11:06:10.729" v="79" actId="14100"/>
          <ac:spMkLst>
            <pc:docMk/>
            <pc:sldMk cId="2115569147" sldId="342"/>
            <ac:spMk id="5" creationId="{29AF8BF9-7BAE-49B3-9B60-F9DAC39EA025}"/>
          </ac:spMkLst>
        </pc:spChg>
      </pc:sldChg>
      <pc:sldChg chg="modSp mod">
        <pc:chgData name="Rachael Harrison" userId="3d0f6613-2183-48a7-8949-7da9e40c01c7" providerId="ADAL" clId="{232C6C08-AF0C-4400-A2F7-1F148CE5AC34}" dt="2021-01-05T11:38:00.917" v="282" actId="1037"/>
        <pc:sldMkLst>
          <pc:docMk/>
          <pc:sldMk cId="3484785559" sldId="344"/>
        </pc:sldMkLst>
        <pc:spChg chg="mod">
          <ac:chgData name="Rachael Harrison" userId="3d0f6613-2183-48a7-8949-7da9e40c01c7" providerId="ADAL" clId="{232C6C08-AF0C-4400-A2F7-1F148CE5AC34}" dt="2021-01-05T11:37:38.463" v="259" actId="20577"/>
          <ac:spMkLst>
            <pc:docMk/>
            <pc:sldMk cId="3484785559" sldId="344"/>
            <ac:spMk id="2" creationId="{17F468A4-2ACF-2941-8633-1CE38C6535A9}"/>
          </ac:spMkLst>
        </pc:spChg>
        <pc:spChg chg="mod">
          <ac:chgData name="Rachael Harrison" userId="3d0f6613-2183-48a7-8949-7da9e40c01c7" providerId="ADAL" clId="{232C6C08-AF0C-4400-A2F7-1F148CE5AC34}" dt="2021-01-05T11:38:00.917" v="282" actId="1037"/>
          <ac:spMkLst>
            <pc:docMk/>
            <pc:sldMk cId="3484785559" sldId="344"/>
            <ac:spMk id="5" creationId="{3AFAFE70-2F66-4381-9B5B-D185420E752B}"/>
          </ac:spMkLst>
        </pc:spChg>
      </pc:sldChg>
      <pc:sldChg chg="modSp mod">
        <pc:chgData name="Rachael Harrison" userId="3d0f6613-2183-48a7-8949-7da9e40c01c7" providerId="ADAL" clId="{232C6C08-AF0C-4400-A2F7-1F148CE5AC34}" dt="2021-01-05T11:40:58.534" v="327" actId="6549"/>
        <pc:sldMkLst>
          <pc:docMk/>
          <pc:sldMk cId="861698929" sldId="345"/>
        </pc:sldMkLst>
        <pc:spChg chg="mod">
          <ac:chgData name="Rachael Harrison" userId="3d0f6613-2183-48a7-8949-7da9e40c01c7" providerId="ADAL" clId="{232C6C08-AF0C-4400-A2F7-1F148CE5AC34}" dt="2021-01-05T11:40:58.534" v="327" actId="6549"/>
          <ac:spMkLst>
            <pc:docMk/>
            <pc:sldMk cId="861698929" sldId="345"/>
            <ac:spMk id="5" creationId="{D9FA89E8-D174-4F27-AA6A-C0AF98A390AA}"/>
          </ac:spMkLst>
        </pc:spChg>
        <pc:spChg chg="mod">
          <ac:chgData name="Rachael Harrison" userId="3d0f6613-2183-48a7-8949-7da9e40c01c7" providerId="ADAL" clId="{232C6C08-AF0C-4400-A2F7-1F148CE5AC34}" dt="2021-01-05T11:40:44.125" v="326" actId="1038"/>
          <ac:spMkLst>
            <pc:docMk/>
            <pc:sldMk cId="861698929" sldId="345"/>
            <ac:spMk id="9" creationId="{9882CF02-7100-4F5D-9E49-7E6B260499F2}"/>
          </ac:spMkLst>
        </pc:spChg>
      </pc:sldChg>
      <pc:sldChg chg="delSp modSp mod">
        <pc:chgData name="Rachael Harrison" userId="3d0f6613-2183-48a7-8949-7da9e40c01c7" providerId="ADAL" clId="{232C6C08-AF0C-4400-A2F7-1F148CE5AC34}" dt="2021-01-05T11:42:00.818" v="358"/>
        <pc:sldMkLst>
          <pc:docMk/>
          <pc:sldMk cId="2316032536" sldId="349"/>
        </pc:sldMkLst>
        <pc:spChg chg="mod">
          <ac:chgData name="Rachael Harrison" userId="3d0f6613-2183-48a7-8949-7da9e40c01c7" providerId="ADAL" clId="{232C6C08-AF0C-4400-A2F7-1F148CE5AC34}" dt="2021-01-05T11:41:59.661" v="356" actId="20577"/>
          <ac:spMkLst>
            <pc:docMk/>
            <pc:sldMk cId="2316032536" sldId="349"/>
            <ac:spMk id="2" creationId="{17F468A4-2ACF-2941-8633-1CE38C6535A9}"/>
          </ac:spMkLst>
        </pc:spChg>
        <pc:spChg chg="mod">
          <ac:chgData name="Rachael Harrison" userId="3d0f6613-2183-48a7-8949-7da9e40c01c7" providerId="ADAL" clId="{232C6C08-AF0C-4400-A2F7-1F148CE5AC34}" dt="2021-01-05T11:41:49.007" v="342" actId="6549"/>
          <ac:spMkLst>
            <pc:docMk/>
            <pc:sldMk cId="2316032536" sldId="349"/>
            <ac:spMk id="5" creationId="{D9FA89E8-D174-4F27-AA6A-C0AF98A390AA}"/>
          </ac:spMkLst>
        </pc:spChg>
        <pc:spChg chg="del mod">
          <ac:chgData name="Rachael Harrison" userId="3d0f6613-2183-48a7-8949-7da9e40c01c7" providerId="ADAL" clId="{232C6C08-AF0C-4400-A2F7-1F148CE5AC34}" dt="2021-01-05T11:42:00.818" v="358"/>
          <ac:spMkLst>
            <pc:docMk/>
            <pc:sldMk cId="2316032536" sldId="349"/>
            <ac:spMk id="8" creationId="{5F22722A-75C5-40C5-9FEF-5EFC519091DA}"/>
          </ac:spMkLst>
        </pc:spChg>
      </pc:sldChg>
      <pc:sldChg chg="modSp mod">
        <pc:chgData name="Rachael Harrison" userId="3d0f6613-2183-48a7-8949-7da9e40c01c7" providerId="ADAL" clId="{232C6C08-AF0C-4400-A2F7-1F148CE5AC34}" dt="2021-01-05T11:40:23.389" v="322" actId="1076"/>
        <pc:sldMkLst>
          <pc:docMk/>
          <pc:sldMk cId="3968511653" sldId="353"/>
        </pc:sldMkLst>
        <pc:spChg chg="mod">
          <ac:chgData name="Rachael Harrison" userId="3d0f6613-2183-48a7-8949-7da9e40c01c7" providerId="ADAL" clId="{232C6C08-AF0C-4400-A2F7-1F148CE5AC34}" dt="2021-01-05T11:40:16.426" v="319" actId="1076"/>
          <ac:spMkLst>
            <pc:docMk/>
            <pc:sldMk cId="3968511653" sldId="353"/>
            <ac:spMk id="6" creationId="{0ED12D04-59A4-4FD6-8B0A-4D6CF6144D7A}"/>
          </ac:spMkLst>
        </pc:spChg>
        <pc:spChg chg="mod">
          <ac:chgData name="Rachael Harrison" userId="3d0f6613-2183-48a7-8949-7da9e40c01c7" providerId="ADAL" clId="{232C6C08-AF0C-4400-A2F7-1F148CE5AC34}" dt="2021-01-05T11:40:12.021" v="318" actId="14100"/>
          <ac:spMkLst>
            <pc:docMk/>
            <pc:sldMk cId="3968511653" sldId="353"/>
            <ac:spMk id="11" creationId="{986D0866-33BB-449C-9D92-3BA62AB5651D}"/>
          </ac:spMkLst>
        </pc:spChg>
        <pc:spChg chg="mod">
          <ac:chgData name="Rachael Harrison" userId="3d0f6613-2183-48a7-8949-7da9e40c01c7" providerId="ADAL" clId="{232C6C08-AF0C-4400-A2F7-1F148CE5AC34}" dt="2021-01-05T11:40:20.825" v="321" actId="1076"/>
          <ac:spMkLst>
            <pc:docMk/>
            <pc:sldMk cId="3968511653" sldId="353"/>
            <ac:spMk id="12" creationId="{FD3A7F9F-3ECE-45DB-9A9D-CD0F7018D4DB}"/>
          </ac:spMkLst>
        </pc:spChg>
        <pc:spChg chg="mod">
          <ac:chgData name="Rachael Harrison" userId="3d0f6613-2183-48a7-8949-7da9e40c01c7" providerId="ADAL" clId="{232C6C08-AF0C-4400-A2F7-1F148CE5AC34}" dt="2021-01-05T11:40:23.389" v="322" actId="1076"/>
          <ac:spMkLst>
            <pc:docMk/>
            <pc:sldMk cId="3968511653" sldId="353"/>
            <ac:spMk id="16" creationId="{7A07B493-9F90-4EE7-BAD8-0C50D33AFEA1}"/>
          </ac:spMkLst>
        </pc:spChg>
        <pc:picChg chg="mod">
          <ac:chgData name="Rachael Harrison" userId="3d0f6613-2183-48a7-8949-7da9e40c01c7" providerId="ADAL" clId="{232C6C08-AF0C-4400-A2F7-1F148CE5AC34}" dt="2021-01-05T11:40:18.157" v="320" actId="1076"/>
          <ac:picMkLst>
            <pc:docMk/>
            <pc:sldMk cId="3968511653" sldId="353"/>
            <ac:picMk id="10" creationId="{74AB445D-3841-4518-9672-F9470C496C97}"/>
          </ac:picMkLst>
        </pc:picChg>
      </pc:sldChg>
      <pc:sldChg chg="modSp mod">
        <pc:chgData name="Rachael Harrison" userId="3d0f6613-2183-48a7-8949-7da9e40c01c7" providerId="ADAL" clId="{232C6C08-AF0C-4400-A2F7-1F148CE5AC34}" dt="2021-01-05T11:39:34.226" v="311" actId="1076"/>
        <pc:sldMkLst>
          <pc:docMk/>
          <pc:sldMk cId="2854971783" sldId="354"/>
        </pc:sldMkLst>
        <pc:spChg chg="mod">
          <ac:chgData name="Rachael Harrison" userId="3d0f6613-2183-48a7-8949-7da9e40c01c7" providerId="ADAL" clId="{232C6C08-AF0C-4400-A2F7-1F148CE5AC34}" dt="2021-01-05T11:39:34.226" v="311" actId="1076"/>
          <ac:spMkLst>
            <pc:docMk/>
            <pc:sldMk cId="2854971783" sldId="354"/>
            <ac:spMk id="16" creationId="{379D85EA-EC0E-4DD9-A99C-88468E4687B0}"/>
          </ac:spMkLst>
        </pc:spChg>
        <pc:spChg chg="mod">
          <ac:chgData name="Rachael Harrison" userId="3d0f6613-2183-48a7-8949-7da9e40c01c7" providerId="ADAL" clId="{232C6C08-AF0C-4400-A2F7-1F148CE5AC34}" dt="2021-01-05T11:39:20.431" v="307" actId="1076"/>
          <ac:spMkLst>
            <pc:docMk/>
            <pc:sldMk cId="2854971783" sldId="354"/>
            <ac:spMk id="17" creationId="{2B851D29-CD56-4C9A-A632-6B494590CEBA}"/>
          </ac:spMkLst>
        </pc:spChg>
        <pc:spChg chg="mod">
          <ac:chgData name="Rachael Harrison" userId="3d0f6613-2183-48a7-8949-7da9e40c01c7" providerId="ADAL" clId="{232C6C08-AF0C-4400-A2F7-1F148CE5AC34}" dt="2021-01-05T11:39:26.931" v="309" actId="1076"/>
          <ac:spMkLst>
            <pc:docMk/>
            <pc:sldMk cId="2854971783" sldId="354"/>
            <ac:spMk id="19" creationId="{8844C912-FB86-42FA-B613-280BC02C5454}"/>
          </ac:spMkLst>
        </pc:spChg>
        <pc:spChg chg="mod">
          <ac:chgData name="Rachael Harrison" userId="3d0f6613-2183-48a7-8949-7da9e40c01c7" providerId="ADAL" clId="{232C6C08-AF0C-4400-A2F7-1F148CE5AC34}" dt="2021-01-05T11:39:23.836" v="308" actId="1076"/>
          <ac:spMkLst>
            <pc:docMk/>
            <pc:sldMk cId="2854971783" sldId="354"/>
            <ac:spMk id="21" creationId="{8B9E061E-59D2-40E3-A5FA-47527AAA5EDF}"/>
          </ac:spMkLst>
        </pc:spChg>
        <pc:picChg chg="mod">
          <ac:chgData name="Rachael Harrison" userId="3d0f6613-2183-48a7-8949-7da9e40c01c7" providerId="ADAL" clId="{232C6C08-AF0C-4400-A2F7-1F148CE5AC34}" dt="2021-01-05T11:39:15.840" v="306" actId="1076"/>
          <ac:picMkLst>
            <pc:docMk/>
            <pc:sldMk cId="2854971783" sldId="354"/>
            <ac:picMk id="35" creationId="{3ACA1B04-6D11-497B-ADF8-32A26C247F0E}"/>
          </ac:picMkLst>
        </pc:picChg>
        <pc:picChg chg="mod">
          <ac:chgData name="Rachael Harrison" userId="3d0f6613-2183-48a7-8949-7da9e40c01c7" providerId="ADAL" clId="{232C6C08-AF0C-4400-A2F7-1F148CE5AC34}" dt="2021-01-05T11:39:07.657" v="302" actId="1076"/>
          <ac:picMkLst>
            <pc:docMk/>
            <pc:sldMk cId="2854971783" sldId="354"/>
            <ac:picMk id="37" creationId="{6F5996CF-A999-4FF1-8890-6B0C177F76AD}"/>
          </ac:picMkLst>
        </pc:picChg>
      </pc:sldChg>
      <pc:sldChg chg="modSp mod">
        <pc:chgData name="Rachael Harrison" userId="3d0f6613-2183-48a7-8949-7da9e40c01c7" providerId="ADAL" clId="{232C6C08-AF0C-4400-A2F7-1F148CE5AC34}" dt="2021-01-05T11:43:51.839" v="381" actId="12"/>
        <pc:sldMkLst>
          <pc:docMk/>
          <pc:sldMk cId="2717313131" sldId="356"/>
        </pc:sldMkLst>
        <pc:spChg chg="mod">
          <ac:chgData name="Rachael Harrison" userId="3d0f6613-2183-48a7-8949-7da9e40c01c7" providerId="ADAL" clId="{232C6C08-AF0C-4400-A2F7-1F148CE5AC34}" dt="2021-01-05T11:43:51.839" v="381" actId="12"/>
          <ac:spMkLst>
            <pc:docMk/>
            <pc:sldMk cId="2717313131" sldId="356"/>
            <ac:spMk id="5" creationId="{D9FA89E8-D174-4F27-AA6A-C0AF98A390AA}"/>
          </ac:spMkLst>
        </pc:spChg>
      </pc:sldChg>
      <pc:sldChg chg="modSp mod">
        <pc:chgData name="Rachael Harrison" userId="3d0f6613-2183-48a7-8949-7da9e40c01c7" providerId="ADAL" clId="{232C6C08-AF0C-4400-A2F7-1F148CE5AC34}" dt="2021-01-05T11:40:05.964" v="317" actId="1076"/>
        <pc:sldMkLst>
          <pc:docMk/>
          <pc:sldMk cId="911770105" sldId="357"/>
        </pc:sldMkLst>
        <pc:spChg chg="mod">
          <ac:chgData name="Rachael Harrison" userId="3d0f6613-2183-48a7-8949-7da9e40c01c7" providerId="ADAL" clId="{232C6C08-AF0C-4400-A2F7-1F148CE5AC34}" dt="2021-01-05T11:39:55.583" v="313" actId="1076"/>
          <ac:spMkLst>
            <pc:docMk/>
            <pc:sldMk cId="911770105" sldId="357"/>
            <ac:spMk id="16" creationId="{379D85EA-EC0E-4DD9-A99C-88468E4687B0}"/>
          </ac:spMkLst>
        </pc:spChg>
        <pc:spChg chg="mod">
          <ac:chgData name="Rachael Harrison" userId="3d0f6613-2183-48a7-8949-7da9e40c01c7" providerId="ADAL" clId="{232C6C08-AF0C-4400-A2F7-1F148CE5AC34}" dt="2021-01-05T11:39:58.291" v="314" actId="1076"/>
          <ac:spMkLst>
            <pc:docMk/>
            <pc:sldMk cId="911770105" sldId="357"/>
            <ac:spMk id="17" creationId="{2B851D29-CD56-4C9A-A632-6B494590CEBA}"/>
          </ac:spMkLst>
        </pc:spChg>
        <pc:spChg chg="mod">
          <ac:chgData name="Rachael Harrison" userId="3d0f6613-2183-48a7-8949-7da9e40c01c7" providerId="ADAL" clId="{232C6C08-AF0C-4400-A2F7-1F148CE5AC34}" dt="2021-01-05T11:40:02.953" v="316" actId="1076"/>
          <ac:spMkLst>
            <pc:docMk/>
            <pc:sldMk cId="911770105" sldId="357"/>
            <ac:spMk id="21" creationId="{8B9E061E-59D2-40E3-A5FA-47527AAA5EDF}"/>
          </ac:spMkLst>
        </pc:spChg>
        <pc:picChg chg="mod">
          <ac:chgData name="Rachael Harrison" userId="3d0f6613-2183-48a7-8949-7da9e40c01c7" providerId="ADAL" clId="{232C6C08-AF0C-4400-A2F7-1F148CE5AC34}" dt="2021-01-05T11:40:05.964" v="317" actId="1076"/>
          <ac:picMkLst>
            <pc:docMk/>
            <pc:sldMk cId="911770105" sldId="357"/>
            <ac:picMk id="5" creationId="{57295B3F-18EA-44D0-8374-1A840B1D2671}"/>
          </ac:picMkLst>
        </pc:picChg>
        <pc:picChg chg="mod">
          <ac:chgData name="Rachael Harrison" userId="3d0f6613-2183-48a7-8949-7da9e40c01c7" providerId="ADAL" clId="{232C6C08-AF0C-4400-A2F7-1F148CE5AC34}" dt="2021-01-05T11:39:59.652" v="315" actId="1076"/>
          <ac:picMkLst>
            <pc:docMk/>
            <pc:sldMk cId="911770105" sldId="357"/>
            <ac:picMk id="8" creationId="{C14BC72B-BF5A-4A14-8446-2D6446A1B629}"/>
          </ac:picMkLst>
        </pc:picChg>
      </pc:sldChg>
      <pc:sldChg chg="delSp modSp mod">
        <pc:chgData name="Rachael Harrison" userId="3d0f6613-2183-48a7-8949-7da9e40c01c7" providerId="ADAL" clId="{232C6C08-AF0C-4400-A2F7-1F148CE5AC34}" dt="2021-01-05T11:44:25.108" v="393" actId="1038"/>
        <pc:sldMkLst>
          <pc:docMk/>
          <pc:sldMk cId="2767512650" sldId="358"/>
        </pc:sldMkLst>
        <pc:spChg chg="del mod">
          <ac:chgData name="Rachael Harrison" userId="3d0f6613-2183-48a7-8949-7da9e40c01c7" providerId="ADAL" clId="{232C6C08-AF0C-4400-A2F7-1F148CE5AC34}" dt="2021-01-05T11:44:21.637" v="390"/>
          <ac:spMkLst>
            <pc:docMk/>
            <pc:sldMk cId="2767512650" sldId="358"/>
            <ac:spMk id="4" creationId="{6DD209FC-A02F-446E-9A54-3FF0C34E0F08}"/>
          </ac:spMkLst>
        </pc:spChg>
        <pc:spChg chg="mod">
          <ac:chgData name="Rachael Harrison" userId="3d0f6613-2183-48a7-8949-7da9e40c01c7" providerId="ADAL" clId="{232C6C08-AF0C-4400-A2F7-1F148CE5AC34}" dt="2021-01-05T11:44:25.108" v="393" actId="1038"/>
          <ac:spMkLst>
            <pc:docMk/>
            <pc:sldMk cId="2767512650" sldId="358"/>
            <ac:spMk id="9" creationId="{C34F15C7-C3B3-4F10-B4FD-B60B9F41935B}"/>
          </ac:spMkLst>
        </pc:spChg>
      </pc:sldChg>
    </pc:docChg>
  </pc:docChgLst>
  <pc:docChgLst>
    <pc:chgData name="Ifan Williams" userId="24941412-6a59-4984-a79e-a737f73a20c6" providerId="ADAL" clId="{508E7412-F2A1-4E15-BD70-94461461DE12}"/>
    <pc:docChg chg="custSel addSld delSld modSld addMainMaster delMainMaster">
      <pc:chgData name="Ifan Williams" userId="24941412-6a59-4984-a79e-a737f73a20c6" providerId="ADAL" clId="{508E7412-F2A1-4E15-BD70-94461461DE12}" dt="2022-06-16T15:12:03.472" v="246" actId="1076"/>
      <pc:docMkLst>
        <pc:docMk/>
      </pc:docMkLst>
      <pc:sldChg chg="modSp mod">
        <pc:chgData name="Ifan Williams" userId="24941412-6a59-4984-a79e-a737f73a20c6" providerId="ADAL" clId="{508E7412-F2A1-4E15-BD70-94461461DE12}" dt="2022-06-16T14:34:04.610" v="140" actId="1076"/>
        <pc:sldMkLst>
          <pc:docMk/>
          <pc:sldMk cId="0" sldId="284"/>
        </pc:sldMkLst>
        <pc:spChg chg="mod">
          <ac:chgData name="Ifan Williams" userId="24941412-6a59-4984-a79e-a737f73a20c6" providerId="ADAL" clId="{508E7412-F2A1-4E15-BD70-94461461DE12}" dt="2022-06-16T14:34:04.610" v="140" actId="1076"/>
          <ac:spMkLst>
            <pc:docMk/>
            <pc:sldMk cId="0" sldId="284"/>
            <ac:spMk id="12" creationId="{F9A3A324-7C7F-4965-9540-F967DFECA907}"/>
          </ac:spMkLst>
        </pc:spChg>
        <pc:picChg chg="mod">
          <ac:chgData name="Ifan Williams" userId="24941412-6a59-4984-a79e-a737f73a20c6" providerId="ADAL" clId="{508E7412-F2A1-4E15-BD70-94461461DE12}" dt="2022-06-16T14:34:00.146" v="139" actId="14100"/>
          <ac:picMkLst>
            <pc:docMk/>
            <pc:sldMk cId="0" sldId="284"/>
            <ac:picMk id="2051" creationId="{CF9EEB44-3EBA-45CF-B43E-BE904716F3FF}"/>
          </ac:picMkLst>
        </pc:picChg>
      </pc:sldChg>
      <pc:sldChg chg="modSp mod">
        <pc:chgData name="Ifan Williams" userId="24941412-6a59-4984-a79e-a737f73a20c6" providerId="ADAL" clId="{508E7412-F2A1-4E15-BD70-94461461DE12}" dt="2022-06-16T14:18:43.088" v="111" actId="207"/>
        <pc:sldMkLst>
          <pc:docMk/>
          <pc:sldMk cId="4239333015" sldId="331"/>
        </pc:sldMkLst>
        <pc:spChg chg="mod">
          <ac:chgData name="Ifan Williams" userId="24941412-6a59-4984-a79e-a737f73a20c6" providerId="ADAL" clId="{508E7412-F2A1-4E15-BD70-94461461DE12}" dt="2022-06-16T14:18:43.088" v="111" actId="207"/>
          <ac:spMkLst>
            <pc:docMk/>
            <pc:sldMk cId="4239333015" sldId="331"/>
            <ac:spMk id="2" creationId="{00000000-0000-0000-0000-000000000000}"/>
          </ac:spMkLst>
        </pc:spChg>
      </pc:sldChg>
      <pc:sldChg chg="modSp mod">
        <pc:chgData name="Ifan Williams" userId="24941412-6a59-4984-a79e-a737f73a20c6" providerId="ADAL" clId="{508E7412-F2A1-4E15-BD70-94461461DE12}" dt="2022-06-16T14:05:47.482" v="47" actId="207"/>
        <pc:sldMkLst>
          <pc:docMk/>
          <pc:sldMk cId="2633575226" sldId="332"/>
        </pc:sldMkLst>
        <pc:spChg chg="mod">
          <ac:chgData name="Ifan Williams" userId="24941412-6a59-4984-a79e-a737f73a20c6" providerId="ADAL" clId="{508E7412-F2A1-4E15-BD70-94461461DE12}" dt="2022-06-16T14:05:47.482" v="47" actId="207"/>
          <ac:spMkLst>
            <pc:docMk/>
            <pc:sldMk cId="2633575226" sldId="332"/>
            <ac:spMk id="2" creationId="{17F468A4-2ACF-2941-8633-1CE38C6535A9}"/>
          </ac:spMkLst>
        </pc:spChg>
        <pc:spChg chg="mod">
          <ac:chgData name="Ifan Williams" userId="24941412-6a59-4984-a79e-a737f73a20c6" providerId="ADAL" clId="{508E7412-F2A1-4E15-BD70-94461461DE12}" dt="2022-06-16T14:05:34.383" v="45" actId="1076"/>
          <ac:spMkLst>
            <pc:docMk/>
            <pc:sldMk cId="2633575226" sldId="332"/>
            <ac:spMk id="3" creationId="{F432ABFE-8C55-774D-B7DA-DD1095811AA8}"/>
          </ac:spMkLst>
        </pc:spChg>
      </pc:sldChg>
      <pc:sldChg chg="modSp mod">
        <pc:chgData name="Ifan Williams" userId="24941412-6a59-4984-a79e-a737f73a20c6" providerId="ADAL" clId="{508E7412-F2A1-4E15-BD70-94461461DE12}" dt="2022-06-16T14:19:36.600" v="116" actId="207"/>
        <pc:sldMkLst>
          <pc:docMk/>
          <pc:sldMk cId="1091221282" sldId="334"/>
        </pc:sldMkLst>
        <pc:spChg chg="mod">
          <ac:chgData name="Ifan Williams" userId="24941412-6a59-4984-a79e-a737f73a20c6" providerId="ADAL" clId="{508E7412-F2A1-4E15-BD70-94461461DE12}" dt="2022-06-16T14:19:36.600" v="116" actId="207"/>
          <ac:spMkLst>
            <pc:docMk/>
            <pc:sldMk cId="1091221282" sldId="334"/>
            <ac:spMk id="2" creationId="{9A553ADA-AC5A-134D-9B4D-3EA8241560ED}"/>
          </ac:spMkLst>
        </pc:spChg>
      </pc:sldChg>
      <pc:sldChg chg="modSp mod">
        <pc:chgData name="Ifan Williams" userId="24941412-6a59-4984-a79e-a737f73a20c6" providerId="ADAL" clId="{508E7412-F2A1-4E15-BD70-94461461DE12}" dt="2022-06-16T14:31:21.259" v="126" actId="207"/>
        <pc:sldMkLst>
          <pc:docMk/>
          <pc:sldMk cId="2451446645" sldId="339"/>
        </pc:sldMkLst>
        <pc:spChg chg="mod">
          <ac:chgData name="Ifan Williams" userId="24941412-6a59-4984-a79e-a737f73a20c6" providerId="ADAL" clId="{508E7412-F2A1-4E15-BD70-94461461DE12}" dt="2022-06-16T14:31:21.259" v="126" actId="207"/>
          <ac:spMkLst>
            <pc:docMk/>
            <pc:sldMk cId="2451446645" sldId="339"/>
            <ac:spMk id="2" creationId="{9A553ADA-AC5A-134D-9B4D-3EA8241560ED}"/>
          </ac:spMkLst>
        </pc:spChg>
      </pc:sldChg>
      <pc:sldChg chg="modSp mod">
        <pc:chgData name="Ifan Williams" userId="24941412-6a59-4984-a79e-a737f73a20c6" providerId="ADAL" clId="{508E7412-F2A1-4E15-BD70-94461461DE12}" dt="2022-06-16T14:30:44.547" v="121" actId="207"/>
        <pc:sldMkLst>
          <pc:docMk/>
          <pc:sldMk cId="3501830837" sldId="340"/>
        </pc:sldMkLst>
        <pc:spChg chg="mod">
          <ac:chgData name="Ifan Williams" userId="24941412-6a59-4984-a79e-a737f73a20c6" providerId="ADAL" clId="{508E7412-F2A1-4E15-BD70-94461461DE12}" dt="2022-06-16T14:30:44.547" v="121" actId="207"/>
          <ac:spMkLst>
            <pc:docMk/>
            <pc:sldMk cId="3501830837" sldId="340"/>
            <ac:spMk id="2" creationId="{9A553ADA-AC5A-134D-9B4D-3EA8241560ED}"/>
          </ac:spMkLst>
        </pc:spChg>
      </pc:sldChg>
      <pc:sldChg chg="addSp modSp mod">
        <pc:chgData name="Ifan Williams" userId="24941412-6a59-4984-a79e-a737f73a20c6" providerId="ADAL" clId="{508E7412-F2A1-4E15-BD70-94461461DE12}" dt="2022-06-16T14:07:14.209" v="54" actId="20577"/>
        <pc:sldMkLst>
          <pc:docMk/>
          <pc:sldMk cId="349228611" sldId="341"/>
        </pc:sldMkLst>
        <pc:spChg chg="mod">
          <ac:chgData name="Ifan Williams" userId="24941412-6a59-4984-a79e-a737f73a20c6" providerId="ADAL" clId="{508E7412-F2A1-4E15-BD70-94461461DE12}" dt="2022-06-16T14:07:14.209" v="54" actId="20577"/>
          <ac:spMkLst>
            <pc:docMk/>
            <pc:sldMk cId="349228611" sldId="341"/>
            <ac:spMk id="6" creationId="{B9FEBE9F-F9CD-4C4C-9233-69B2C9DC8C21}"/>
          </ac:spMkLst>
        </pc:spChg>
        <pc:spChg chg="add mod">
          <ac:chgData name="Ifan Williams" userId="24941412-6a59-4984-a79e-a737f73a20c6" providerId="ADAL" clId="{508E7412-F2A1-4E15-BD70-94461461DE12}" dt="2022-06-16T14:07:10.494" v="52" actId="1076"/>
          <ac:spMkLst>
            <pc:docMk/>
            <pc:sldMk cId="349228611" sldId="341"/>
            <ac:spMk id="7" creationId="{92961D18-3717-F55F-56F1-6394A32F49BD}"/>
          </ac:spMkLst>
        </pc:spChg>
      </pc:sldChg>
      <pc:sldChg chg="addSp modSp mod">
        <pc:chgData name="Ifan Williams" userId="24941412-6a59-4984-a79e-a737f73a20c6" providerId="ADAL" clId="{508E7412-F2A1-4E15-BD70-94461461DE12}" dt="2022-06-16T14:17:22.686" v="107" actId="1076"/>
        <pc:sldMkLst>
          <pc:docMk/>
          <pc:sldMk cId="2115569147" sldId="342"/>
        </pc:sldMkLst>
        <pc:spChg chg="mod">
          <ac:chgData name="Ifan Williams" userId="24941412-6a59-4984-a79e-a737f73a20c6" providerId="ADAL" clId="{508E7412-F2A1-4E15-BD70-94461461DE12}" dt="2022-06-16T14:07:53.566" v="58" actId="207"/>
          <ac:spMkLst>
            <pc:docMk/>
            <pc:sldMk cId="2115569147" sldId="342"/>
            <ac:spMk id="2" creationId="{17F468A4-2ACF-2941-8633-1CE38C6535A9}"/>
          </ac:spMkLst>
        </pc:spChg>
        <pc:spChg chg="add mod">
          <ac:chgData name="Ifan Williams" userId="24941412-6a59-4984-a79e-a737f73a20c6" providerId="ADAL" clId="{508E7412-F2A1-4E15-BD70-94461461DE12}" dt="2022-06-16T14:09:49.724" v="70" actId="1076"/>
          <ac:spMkLst>
            <pc:docMk/>
            <pc:sldMk cId="2115569147" sldId="342"/>
            <ac:spMk id="4" creationId="{A360FA38-AD68-257B-D8B4-5DB905274176}"/>
          </ac:spMkLst>
        </pc:spChg>
        <pc:spChg chg="add mod">
          <ac:chgData name="Ifan Williams" userId="24941412-6a59-4984-a79e-a737f73a20c6" providerId="ADAL" clId="{508E7412-F2A1-4E15-BD70-94461461DE12}" dt="2022-06-16T14:16:51.916" v="104" actId="255"/>
          <ac:spMkLst>
            <pc:docMk/>
            <pc:sldMk cId="2115569147" sldId="342"/>
            <ac:spMk id="6" creationId="{57EF7862-CD38-CC7C-74E8-BB986BEF76C6}"/>
          </ac:spMkLst>
        </pc:spChg>
        <pc:spChg chg="add mod">
          <ac:chgData name="Ifan Williams" userId="24941412-6a59-4984-a79e-a737f73a20c6" providerId="ADAL" clId="{508E7412-F2A1-4E15-BD70-94461461DE12}" dt="2022-06-16T14:17:22.686" v="107" actId="1076"/>
          <ac:spMkLst>
            <pc:docMk/>
            <pc:sldMk cId="2115569147" sldId="342"/>
            <ac:spMk id="7" creationId="{D8BCFC4C-9F71-15B6-431B-8F4BD6D73EAE}"/>
          </ac:spMkLst>
        </pc:spChg>
      </pc:sldChg>
      <pc:sldChg chg="modSp mod">
        <pc:chgData name="Ifan Williams" userId="24941412-6a59-4984-a79e-a737f73a20c6" providerId="ADAL" clId="{508E7412-F2A1-4E15-BD70-94461461DE12}" dt="2022-06-16T14:32:47.204" v="130" actId="207"/>
        <pc:sldMkLst>
          <pc:docMk/>
          <pc:sldMk cId="3484785559" sldId="344"/>
        </pc:sldMkLst>
        <pc:spChg chg="mod">
          <ac:chgData name="Ifan Williams" userId="24941412-6a59-4984-a79e-a737f73a20c6" providerId="ADAL" clId="{508E7412-F2A1-4E15-BD70-94461461DE12}" dt="2022-06-16T14:32:47.204" v="130" actId="207"/>
          <ac:spMkLst>
            <pc:docMk/>
            <pc:sldMk cId="3484785559" sldId="344"/>
            <ac:spMk id="2" creationId="{17F468A4-2ACF-2941-8633-1CE38C6535A9}"/>
          </ac:spMkLst>
        </pc:spChg>
      </pc:sldChg>
      <pc:sldChg chg="modSp mod">
        <pc:chgData name="Ifan Williams" userId="24941412-6a59-4984-a79e-a737f73a20c6" providerId="ADAL" clId="{508E7412-F2A1-4E15-BD70-94461461DE12}" dt="2022-06-16T14:52:17.385" v="193" actId="207"/>
        <pc:sldMkLst>
          <pc:docMk/>
          <pc:sldMk cId="2316032536" sldId="349"/>
        </pc:sldMkLst>
        <pc:spChg chg="mod">
          <ac:chgData name="Ifan Williams" userId="24941412-6a59-4984-a79e-a737f73a20c6" providerId="ADAL" clId="{508E7412-F2A1-4E15-BD70-94461461DE12}" dt="2022-06-16T14:52:17.385" v="193" actId="207"/>
          <ac:spMkLst>
            <pc:docMk/>
            <pc:sldMk cId="2316032536" sldId="349"/>
            <ac:spMk id="5" creationId="{D9FA89E8-D174-4F27-AA6A-C0AF98A390AA}"/>
          </ac:spMkLst>
        </pc:spChg>
      </pc:sldChg>
      <pc:sldChg chg="addSp modSp mod">
        <pc:chgData name="Ifan Williams" userId="24941412-6a59-4984-a79e-a737f73a20c6" providerId="ADAL" clId="{508E7412-F2A1-4E15-BD70-94461461DE12}" dt="2022-06-16T14:44:57.843" v="179" actId="20577"/>
        <pc:sldMkLst>
          <pc:docMk/>
          <pc:sldMk cId="3968511653" sldId="353"/>
        </pc:sldMkLst>
        <pc:spChg chg="add mod">
          <ac:chgData name="Ifan Williams" userId="24941412-6a59-4984-a79e-a737f73a20c6" providerId="ADAL" clId="{508E7412-F2A1-4E15-BD70-94461461DE12}" dt="2022-06-16T14:44:52.781" v="177" actId="207"/>
          <ac:spMkLst>
            <pc:docMk/>
            <pc:sldMk cId="3968511653" sldId="353"/>
            <ac:spMk id="13" creationId="{9FF7B38B-DBEF-2676-F8AF-ABD71346281F}"/>
          </ac:spMkLst>
        </pc:spChg>
        <pc:spChg chg="mod">
          <ac:chgData name="Ifan Williams" userId="24941412-6a59-4984-a79e-a737f73a20c6" providerId="ADAL" clId="{508E7412-F2A1-4E15-BD70-94461461DE12}" dt="2022-06-16T14:44:57.843" v="179" actId="20577"/>
          <ac:spMkLst>
            <pc:docMk/>
            <pc:sldMk cId="3968511653" sldId="353"/>
            <ac:spMk id="16" creationId="{7A07B493-9F90-4EE7-BAD8-0C50D33AFEA1}"/>
          </ac:spMkLst>
        </pc:spChg>
        <pc:picChg chg="mod">
          <ac:chgData name="Ifan Williams" userId="24941412-6a59-4984-a79e-a737f73a20c6" providerId="ADAL" clId="{508E7412-F2A1-4E15-BD70-94461461DE12}" dt="2022-06-16T14:44:44.602" v="175" actId="1076"/>
          <ac:picMkLst>
            <pc:docMk/>
            <pc:sldMk cId="3968511653" sldId="353"/>
            <ac:picMk id="10" creationId="{74AB445D-3841-4518-9672-F9470C496C97}"/>
          </ac:picMkLst>
        </pc:picChg>
      </pc:sldChg>
      <pc:sldChg chg="addSp modSp mod">
        <pc:chgData name="Ifan Williams" userId="24941412-6a59-4984-a79e-a737f73a20c6" providerId="ADAL" clId="{508E7412-F2A1-4E15-BD70-94461461DE12}" dt="2022-06-16T14:40:24.097" v="158" actId="255"/>
        <pc:sldMkLst>
          <pc:docMk/>
          <pc:sldMk cId="2854971783" sldId="354"/>
        </pc:sldMkLst>
        <pc:spChg chg="add mod">
          <ac:chgData name="Ifan Williams" userId="24941412-6a59-4984-a79e-a737f73a20c6" providerId="ADAL" clId="{508E7412-F2A1-4E15-BD70-94461461DE12}" dt="2022-06-16T14:35:03.763" v="145" actId="20577"/>
          <ac:spMkLst>
            <pc:docMk/>
            <pc:sldMk cId="2854971783" sldId="354"/>
            <ac:spMk id="14" creationId="{659F596B-128F-64CF-71E2-FFA74AC718AC}"/>
          </ac:spMkLst>
        </pc:spChg>
        <pc:spChg chg="mod">
          <ac:chgData name="Ifan Williams" userId="24941412-6a59-4984-a79e-a737f73a20c6" providerId="ADAL" clId="{508E7412-F2A1-4E15-BD70-94461461DE12}" dt="2022-06-16T14:35:19.124" v="147" actId="207"/>
          <ac:spMkLst>
            <pc:docMk/>
            <pc:sldMk cId="2854971783" sldId="354"/>
            <ac:spMk id="16" creationId="{379D85EA-EC0E-4DD9-A99C-88468E4687B0}"/>
          </ac:spMkLst>
        </pc:spChg>
        <pc:spChg chg="mod">
          <ac:chgData name="Ifan Williams" userId="24941412-6a59-4984-a79e-a737f73a20c6" providerId="ADAL" clId="{508E7412-F2A1-4E15-BD70-94461461DE12}" dt="2022-06-16T14:35:10.990" v="146" actId="207"/>
          <ac:spMkLst>
            <pc:docMk/>
            <pc:sldMk cId="2854971783" sldId="354"/>
            <ac:spMk id="17" creationId="{2B851D29-CD56-4C9A-A632-6B494590CEBA}"/>
          </ac:spMkLst>
        </pc:spChg>
        <pc:spChg chg="add mod">
          <ac:chgData name="Ifan Williams" userId="24941412-6a59-4984-a79e-a737f73a20c6" providerId="ADAL" clId="{508E7412-F2A1-4E15-BD70-94461461DE12}" dt="2022-06-16T14:40:24.097" v="158" actId="255"/>
          <ac:spMkLst>
            <pc:docMk/>
            <pc:sldMk cId="2854971783" sldId="354"/>
            <ac:spMk id="18" creationId="{4F3F6C33-EA1F-8303-3021-291EB1ED6437}"/>
          </ac:spMkLst>
        </pc:spChg>
        <pc:spChg chg="mod">
          <ac:chgData name="Ifan Williams" userId="24941412-6a59-4984-a79e-a737f73a20c6" providerId="ADAL" clId="{508E7412-F2A1-4E15-BD70-94461461DE12}" dt="2022-06-16T14:35:23.492" v="148" actId="207"/>
          <ac:spMkLst>
            <pc:docMk/>
            <pc:sldMk cId="2854971783" sldId="354"/>
            <ac:spMk id="19" creationId="{8844C912-FB86-42FA-B613-280BC02C5454}"/>
          </ac:spMkLst>
        </pc:spChg>
        <pc:picChg chg="mod">
          <ac:chgData name="Ifan Williams" userId="24941412-6a59-4984-a79e-a737f73a20c6" providerId="ADAL" clId="{508E7412-F2A1-4E15-BD70-94461461DE12}" dt="2022-06-16T14:38:04.843" v="150" actId="1076"/>
          <ac:picMkLst>
            <pc:docMk/>
            <pc:sldMk cId="2854971783" sldId="354"/>
            <ac:picMk id="39" creationId="{A5E0DD9A-FC1C-4C5F-A23A-513047747F26}"/>
          </ac:picMkLst>
        </pc:picChg>
      </pc:sldChg>
      <pc:sldChg chg="modSp mod">
        <pc:chgData name="Ifan Williams" userId="24941412-6a59-4984-a79e-a737f73a20c6" providerId="ADAL" clId="{508E7412-F2A1-4E15-BD70-94461461DE12}" dt="2022-06-16T15:11:06.016" v="239" actId="1076"/>
        <pc:sldMkLst>
          <pc:docMk/>
          <pc:sldMk cId="2717313131" sldId="356"/>
        </pc:sldMkLst>
        <pc:spChg chg="mod">
          <ac:chgData name="Ifan Williams" userId="24941412-6a59-4984-a79e-a737f73a20c6" providerId="ADAL" clId="{508E7412-F2A1-4E15-BD70-94461461DE12}" dt="2022-06-16T15:05:50.545" v="198" actId="1076"/>
          <ac:spMkLst>
            <pc:docMk/>
            <pc:sldMk cId="2717313131" sldId="356"/>
            <ac:spMk id="2" creationId="{17F468A4-2ACF-2941-8633-1CE38C6535A9}"/>
          </ac:spMkLst>
        </pc:spChg>
        <pc:spChg chg="mod">
          <ac:chgData name="Ifan Williams" userId="24941412-6a59-4984-a79e-a737f73a20c6" providerId="ADAL" clId="{508E7412-F2A1-4E15-BD70-94461461DE12}" dt="2022-06-16T15:10:59.832" v="237" actId="1076"/>
          <ac:spMkLst>
            <pc:docMk/>
            <pc:sldMk cId="2717313131" sldId="356"/>
            <ac:spMk id="5" creationId="{D9FA89E8-D174-4F27-AA6A-C0AF98A390AA}"/>
          </ac:spMkLst>
        </pc:spChg>
        <pc:picChg chg="mod">
          <ac:chgData name="Ifan Williams" userId="24941412-6a59-4984-a79e-a737f73a20c6" providerId="ADAL" clId="{508E7412-F2A1-4E15-BD70-94461461DE12}" dt="2022-06-16T15:11:03.840" v="238" actId="1076"/>
          <ac:picMkLst>
            <pc:docMk/>
            <pc:sldMk cId="2717313131" sldId="356"/>
            <ac:picMk id="6" creationId="{D836DADB-84E2-45AC-83C2-14D453920E01}"/>
          </ac:picMkLst>
        </pc:picChg>
        <pc:picChg chg="mod">
          <ac:chgData name="Ifan Williams" userId="24941412-6a59-4984-a79e-a737f73a20c6" providerId="ADAL" clId="{508E7412-F2A1-4E15-BD70-94461461DE12}" dt="2022-06-16T15:11:06.016" v="239" actId="1076"/>
          <ac:picMkLst>
            <pc:docMk/>
            <pc:sldMk cId="2717313131" sldId="356"/>
            <ac:picMk id="9" creationId="{E5595CC0-CDB0-43F5-BF6F-AE8A4F830424}"/>
          </ac:picMkLst>
        </pc:picChg>
      </pc:sldChg>
      <pc:sldChg chg="addSp modSp mod">
        <pc:chgData name="Ifan Williams" userId="24941412-6a59-4984-a79e-a737f73a20c6" providerId="ADAL" clId="{508E7412-F2A1-4E15-BD70-94461461DE12}" dt="2022-06-16T14:44:04.146" v="173" actId="1076"/>
        <pc:sldMkLst>
          <pc:docMk/>
          <pc:sldMk cId="911770105" sldId="357"/>
        </pc:sldMkLst>
        <pc:spChg chg="add mod">
          <ac:chgData name="Ifan Williams" userId="24941412-6a59-4984-a79e-a737f73a20c6" providerId="ADAL" clId="{508E7412-F2A1-4E15-BD70-94461461DE12}" dt="2022-06-16T14:43:53.867" v="171" actId="14100"/>
          <ac:spMkLst>
            <pc:docMk/>
            <pc:sldMk cId="911770105" sldId="357"/>
            <ac:spMk id="14" creationId="{3E4C59EB-5908-0BE7-2B8E-90B9014EB6F1}"/>
          </ac:spMkLst>
        </pc:spChg>
        <pc:spChg chg="mod">
          <ac:chgData name="Ifan Williams" userId="24941412-6a59-4984-a79e-a737f73a20c6" providerId="ADAL" clId="{508E7412-F2A1-4E15-BD70-94461461DE12}" dt="2022-06-16T14:43:45.186" v="168" actId="1076"/>
          <ac:spMkLst>
            <pc:docMk/>
            <pc:sldMk cId="911770105" sldId="357"/>
            <ac:spMk id="16" creationId="{379D85EA-EC0E-4DD9-A99C-88468E4687B0}"/>
          </ac:spMkLst>
        </pc:spChg>
        <pc:spChg chg="mod">
          <ac:chgData name="Ifan Williams" userId="24941412-6a59-4984-a79e-a737f73a20c6" providerId="ADAL" clId="{508E7412-F2A1-4E15-BD70-94461461DE12}" dt="2022-06-16T14:44:04.146" v="173" actId="1076"/>
          <ac:spMkLst>
            <pc:docMk/>
            <pc:sldMk cId="911770105" sldId="357"/>
            <ac:spMk id="19" creationId="{8844C912-FB86-42FA-B613-280BC02C5454}"/>
          </ac:spMkLst>
        </pc:spChg>
        <pc:picChg chg="mod">
          <ac:chgData name="Ifan Williams" userId="24941412-6a59-4984-a79e-a737f73a20c6" providerId="ADAL" clId="{508E7412-F2A1-4E15-BD70-94461461DE12}" dt="2022-06-16T14:44:00.746" v="172" actId="1076"/>
          <ac:picMkLst>
            <pc:docMk/>
            <pc:sldMk cId="911770105" sldId="357"/>
            <ac:picMk id="5" creationId="{57295B3F-18EA-44D0-8374-1A840B1D2671}"/>
          </ac:picMkLst>
        </pc:picChg>
      </pc:sldChg>
      <pc:sldChg chg="addSp modSp mod">
        <pc:chgData name="Ifan Williams" userId="24941412-6a59-4984-a79e-a737f73a20c6" providerId="ADAL" clId="{508E7412-F2A1-4E15-BD70-94461461DE12}" dt="2022-06-16T15:12:03.472" v="246" actId="1076"/>
        <pc:sldMkLst>
          <pc:docMk/>
          <pc:sldMk cId="2767512650" sldId="358"/>
        </pc:sldMkLst>
        <pc:spChg chg="add mod">
          <ac:chgData name="Ifan Williams" userId="24941412-6a59-4984-a79e-a737f73a20c6" providerId="ADAL" clId="{508E7412-F2A1-4E15-BD70-94461461DE12}" dt="2022-06-16T15:12:03.472" v="246" actId="1076"/>
          <ac:spMkLst>
            <pc:docMk/>
            <pc:sldMk cId="2767512650" sldId="358"/>
            <ac:spMk id="7" creationId="{98F24F8F-A829-28B1-3B58-75E1323CAC48}"/>
          </ac:spMkLst>
        </pc:spChg>
        <pc:spChg chg="mod">
          <ac:chgData name="Ifan Williams" userId="24941412-6a59-4984-a79e-a737f73a20c6" providerId="ADAL" clId="{508E7412-F2A1-4E15-BD70-94461461DE12}" dt="2022-06-16T15:11:50.651" v="243" actId="207"/>
          <ac:spMkLst>
            <pc:docMk/>
            <pc:sldMk cId="2767512650" sldId="358"/>
            <ac:spMk id="9" creationId="{C34F15C7-C3B3-4F10-B4FD-B60B9F41935B}"/>
          </ac:spMkLst>
        </pc:spChg>
      </pc:sldChg>
      <pc:sldChg chg="add del">
        <pc:chgData name="Ifan Williams" userId="24941412-6a59-4984-a79e-a737f73a20c6" providerId="ADAL" clId="{508E7412-F2A1-4E15-BD70-94461461DE12}" dt="2022-06-16T14:03:16.541" v="26" actId="2696"/>
        <pc:sldMkLst>
          <pc:docMk/>
          <pc:sldMk cId="76996981" sldId="359"/>
        </pc:sldMkLst>
      </pc:sldChg>
      <pc:sldChg chg="add del">
        <pc:chgData name="Ifan Williams" userId="24941412-6a59-4984-a79e-a737f73a20c6" providerId="ADAL" clId="{508E7412-F2A1-4E15-BD70-94461461DE12}" dt="2022-06-16T14:03:19.594" v="27" actId="2696"/>
        <pc:sldMkLst>
          <pc:docMk/>
          <pc:sldMk cId="3342329821" sldId="360"/>
        </pc:sldMkLst>
      </pc:sldChg>
      <pc:sldChg chg="add del">
        <pc:chgData name="Ifan Williams" userId="24941412-6a59-4984-a79e-a737f73a20c6" providerId="ADAL" clId="{508E7412-F2A1-4E15-BD70-94461461DE12}" dt="2022-06-16T14:03:20.978" v="28" actId="2696"/>
        <pc:sldMkLst>
          <pc:docMk/>
          <pc:sldMk cId="4167350846" sldId="361"/>
        </pc:sldMkLst>
      </pc:sldChg>
      <pc:sldChg chg="add del">
        <pc:chgData name="Ifan Williams" userId="24941412-6a59-4984-a79e-a737f73a20c6" providerId="ADAL" clId="{508E7412-F2A1-4E15-BD70-94461461DE12}" dt="2022-06-16T14:03:21.836" v="29" actId="2696"/>
        <pc:sldMkLst>
          <pc:docMk/>
          <pc:sldMk cId="1439478633" sldId="362"/>
        </pc:sldMkLst>
      </pc:sldChg>
      <pc:sldChg chg="add del">
        <pc:chgData name="Ifan Williams" userId="24941412-6a59-4984-a79e-a737f73a20c6" providerId="ADAL" clId="{508E7412-F2A1-4E15-BD70-94461461DE12}" dt="2022-06-16T14:03:22.777" v="30" actId="2696"/>
        <pc:sldMkLst>
          <pc:docMk/>
          <pc:sldMk cId="2070759773" sldId="363"/>
        </pc:sldMkLst>
      </pc:sldChg>
      <pc:sldChg chg="add del">
        <pc:chgData name="Ifan Williams" userId="24941412-6a59-4984-a79e-a737f73a20c6" providerId="ADAL" clId="{508E7412-F2A1-4E15-BD70-94461461DE12}" dt="2022-06-16T14:03:23.572" v="31" actId="2696"/>
        <pc:sldMkLst>
          <pc:docMk/>
          <pc:sldMk cId="318774745" sldId="364"/>
        </pc:sldMkLst>
      </pc:sldChg>
      <pc:sldChg chg="add del">
        <pc:chgData name="Ifan Williams" userId="24941412-6a59-4984-a79e-a737f73a20c6" providerId="ADAL" clId="{508E7412-F2A1-4E15-BD70-94461461DE12}" dt="2022-06-16T14:03:24.284" v="32" actId="2696"/>
        <pc:sldMkLst>
          <pc:docMk/>
          <pc:sldMk cId="2150782979" sldId="365"/>
        </pc:sldMkLst>
      </pc:sldChg>
      <pc:sldChg chg="add del">
        <pc:chgData name="Ifan Williams" userId="24941412-6a59-4984-a79e-a737f73a20c6" providerId="ADAL" clId="{508E7412-F2A1-4E15-BD70-94461461DE12}" dt="2022-06-16T14:03:25.052" v="33" actId="2696"/>
        <pc:sldMkLst>
          <pc:docMk/>
          <pc:sldMk cId="1858478383" sldId="366"/>
        </pc:sldMkLst>
      </pc:sldChg>
      <pc:sldChg chg="add del">
        <pc:chgData name="Ifan Williams" userId="24941412-6a59-4984-a79e-a737f73a20c6" providerId="ADAL" clId="{508E7412-F2A1-4E15-BD70-94461461DE12}" dt="2022-06-16T14:03:25.873" v="34" actId="2696"/>
        <pc:sldMkLst>
          <pc:docMk/>
          <pc:sldMk cId="3048074649" sldId="367"/>
        </pc:sldMkLst>
      </pc:sldChg>
      <pc:sldChg chg="add del">
        <pc:chgData name="Ifan Williams" userId="24941412-6a59-4984-a79e-a737f73a20c6" providerId="ADAL" clId="{508E7412-F2A1-4E15-BD70-94461461DE12}" dt="2022-06-16T14:03:26.594" v="35" actId="2696"/>
        <pc:sldMkLst>
          <pc:docMk/>
          <pc:sldMk cId="2437879879" sldId="368"/>
        </pc:sldMkLst>
      </pc:sldChg>
      <pc:sldChg chg="add del">
        <pc:chgData name="Ifan Williams" userId="24941412-6a59-4984-a79e-a737f73a20c6" providerId="ADAL" clId="{508E7412-F2A1-4E15-BD70-94461461DE12}" dt="2022-06-16T14:03:27.484" v="36" actId="2696"/>
        <pc:sldMkLst>
          <pc:docMk/>
          <pc:sldMk cId="3523953513" sldId="369"/>
        </pc:sldMkLst>
      </pc:sldChg>
      <pc:sldChg chg="add del">
        <pc:chgData name="Ifan Williams" userId="24941412-6a59-4984-a79e-a737f73a20c6" providerId="ADAL" clId="{508E7412-F2A1-4E15-BD70-94461461DE12}" dt="2022-06-16T14:03:28.377" v="37" actId="2696"/>
        <pc:sldMkLst>
          <pc:docMk/>
          <pc:sldMk cId="146231693" sldId="370"/>
        </pc:sldMkLst>
      </pc:sldChg>
      <pc:sldChg chg="add del">
        <pc:chgData name="Ifan Williams" userId="24941412-6a59-4984-a79e-a737f73a20c6" providerId="ADAL" clId="{508E7412-F2A1-4E15-BD70-94461461DE12}" dt="2022-06-16T14:03:29.386" v="38" actId="2696"/>
        <pc:sldMkLst>
          <pc:docMk/>
          <pc:sldMk cId="3391490298" sldId="371"/>
        </pc:sldMkLst>
      </pc:sldChg>
      <pc:sldMasterChg chg="add del addSldLayout delSldLayout">
        <pc:chgData name="Ifan Williams" userId="24941412-6a59-4984-a79e-a737f73a20c6" providerId="ADAL" clId="{508E7412-F2A1-4E15-BD70-94461461DE12}" dt="2022-06-16T14:03:29.386" v="38" actId="2696"/>
        <pc:sldMasterMkLst>
          <pc:docMk/>
          <pc:sldMasterMk cId="0" sldId="2147483654"/>
        </pc:sldMasterMkLst>
        <pc:sldLayoutChg chg="add del">
          <pc:chgData name="Ifan Williams" userId="24941412-6a59-4984-a79e-a737f73a20c6" providerId="ADAL" clId="{508E7412-F2A1-4E15-BD70-94461461DE12}" dt="2022-06-16T14:03:29.386" v="38" actId="2696"/>
          <pc:sldLayoutMkLst>
            <pc:docMk/>
            <pc:sldMasterMk cId="0" sldId="2147483654"/>
            <pc:sldLayoutMk cId="0" sldId="2147483655"/>
          </pc:sldLayoutMkLst>
        </pc:sldLayoutChg>
      </pc:sldMasterChg>
    </pc:docChg>
  </pc:docChgLst>
</pc:chgInfo>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BC0C1E0B-D905-4A1F-B5BA-E99EE85B7672}" type="doc">
      <dgm:prSet loTypeId="urn:microsoft.com/office/officeart/2005/8/layout/vList2" loCatId="list" qsTypeId="urn:microsoft.com/office/officeart/2005/8/quickstyle/3d3" qsCatId="3D" csTypeId="urn:microsoft.com/office/officeart/2005/8/colors/accent1_2" csCatId="accent1" phldr="1"/>
      <dgm:spPr/>
      <dgm:t>
        <a:bodyPr/>
        <a:lstStyle/>
        <a:p>
          <a:endParaRPr lang="en-GB"/>
        </a:p>
      </dgm:t>
    </dgm:pt>
    <dgm:pt modelId="{7954BCC5-F014-44F1-A452-FB6B81CC1218}" type="pres">
      <dgm:prSet presAssocID="{BC0C1E0B-D905-4A1F-B5BA-E99EE85B7672}" presName="linear" presStyleCnt="0">
        <dgm:presLayoutVars>
          <dgm:animLvl val="lvl"/>
          <dgm:resizeHandles val="exact"/>
        </dgm:presLayoutVars>
      </dgm:prSet>
      <dgm:spPr/>
    </dgm:pt>
  </dgm:ptLst>
  <dgm:cxnLst>
    <dgm:cxn modelId="{968B9CCE-99CD-4CE8-B70B-60B62E0FBD61}" type="presOf" srcId="{BC0C1E0B-D905-4A1F-B5BA-E99EE85B7672}" destId="{7954BCC5-F014-44F1-A452-FB6B81CC1218}" srcOrd="0" destOrd="0" presId="urn:microsoft.com/office/officeart/2005/8/layout/vList2"/>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022BAD40-6D2F-4639-9F81-83AE65451BC8}" type="doc">
      <dgm:prSet loTypeId="urn:microsoft.com/office/officeart/2005/8/layout/vList2" loCatId="list" qsTypeId="urn:microsoft.com/office/officeart/2005/8/quickstyle/3d3" qsCatId="3D" csTypeId="urn:microsoft.com/office/officeart/2005/8/colors/accent1_2" csCatId="accent1" phldr="1"/>
      <dgm:spPr/>
      <dgm:t>
        <a:bodyPr/>
        <a:lstStyle/>
        <a:p>
          <a:endParaRPr lang="en-GB"/>
        </a:p>
      </dgm:t>
    </dgm:pt>
    <dgm:pt modelId="{F3D06778-0D02-42BF-89A9-5A127E781F67}" type="pres">
      <dgm:prSet presAssocID="{022BAD40-6D2F-4639-9F81-83AE65451BC8}" presName="linear" presStyleCnt="0">
        <dgm:presLayoutVars>
          <dgm:animLvl val="lvl"/>
          <dgm:resizeHandles val="exact"/>
        </dgm:presLayoutVars>
      </dgm:prSet>
      <dgm:spPr/>
    </dgm:pt>
  </dgm:ptLst>
  <dgm:cxnLst>
    <dgm:cxn modelId="{2E696ED1-7AE3-40BD-B1FB-EC6E3DBB346F}" type="presOf" srcId="{022BAD40-6D2F-4639-9F81-83AE65451BC8}" destId="{F3D06778-0D02-42BF-89A9-5A127E781F67}" srcOrd="0"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48538794-F333-4ED9-9CE0-C5C7D10B3D43}" type="doc">
      <dgm:prSet loTypeId="urn:microsoft.com/office/officeart/2005/8/layout/vList2" loCatId="list" qsTypeId="urn:microsoft.com/office/officeart/2005/8/quickstyle/3d3" qsCatId="3D" csTypeId="urn:microsoft.com/office/officeart/2005/8/colors/accent1_2" csCatId="accent1" phldr="1"/>
      <dgm:spPr/>
      <dgm:t>
        <a:bodyPr/>
        <a:lstStyle/>
        <a:p>
          <a:endParaRPr lang="en-GB"/>
        </a:p>
      </dgm:t>
    </dgm:pt>
    <dgm:pt modelId="{B4F381B1-E04A-4173-A076-A9BF9CE06BAC}" type="pres">
      <dgm:prSet presAssocID="{48538794-F333-4ED9-9CE0-C5C7D10B3D43}" presName="linear" presStyleCnt="0">
        <dgm:presLayoutVars>
          <dgm:animLvl val="lvl"/>
          <dgm:resizeHandles val="exact"/>
        </dgm:presLayoutVars>
      </dgm:prSet>
      <dgm:spPr/>
    </dgm:pt>
  </dgm:ptLst>
  <dgm:cxnLst>
    <dgm:cxn modelId="{3C6B5FA2-6D01-4488-A362-0E775ED171EE}" type="presOf" srcId="{48538794-F333-4ED9-9CE0-C5C7D10B3D43}" destId="{B4F381B1-E04A-4173-A076-A9BF9CE06BAC}" srcOrd="0" destOrd="0" presId="urn:microsoft.com/office/officeart/2005/8/layout/vList2"/>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022BAD40-6D2F-4639-9F81-83AE65451BC8}" type="doc">
      <dgm:prSet loTypeId="urn:microsoft.com/office/officeart/2005/8/layout/vList2" loCatId="list" qsTypeId="urn:microsoft.com/office/officeart/2005/8/quickstyle/3d3" qsCatId="3D" csTypeId="urn:microsoft.com/office/officeart/2005/8/colors/accent1_2" csCatId="accent1" phldr="1"/>
      <dgm:spPr/>
      <dgm:t>
        <a:bodyPr/>
        <a:lstStyle/>
        <a:p>
          <a:endParaRPr lang="en-GB"/>
        </a:p>
      </dgm:t>
    </dgm:pt>
    <dgm:pt modelId="{F3D06778-0D02-42BF-89A9-5A127E781F67}" type="pres">
      <dgm:prSet presAssocID="{022BAD40-6D2F-4639-9F81-83AE65451BC8}" presName="linear" presStyleCnt="0">
        <dgm:presLayoutVars>
          <dgm:animLvl val="lvl"/>
          <dgm:resizeHandles val="exact"/>
        </dgm:presLayoutVars>
      </dgm:prSet>
      <dgm:spPr/>
    </dgm:pt>
  </dgm:ptLst>
  <dgm:cxnLst>
    <dgm:cxn modelId="{2E696ED1-7AE3-40BD-B1FB-EC6E3DBB346F}" type="presOf" srcId="{022BAD40-6D2F-4639-9F81-83AE65451BC8}" destId="{F3D06778-0D02-42BF-89A9-5A127E781F67}" srcOrd="0" destOrd="0" presId="urn:microsoft.com/office/officeart/2005/8/layout/vList2"/>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48538794-F333-4ED9-9CE0-C5C7D10B3D43}" type="doc">
      <dgm:prSet loTypeId="urn:microsoft.com/office/officeart/2005/8/layout/vList2" loCatId="list" qsTypeId="urn:microsoft.com/office/officeart/2005/8/quickstyle/3d3" qsCatId="3D" csTypeId="urn:microsoft.com/office/officeart/2005/8/colors/accent1_2" csCatId="accent1" phldr="1"/>
      <dgm:spPr/>
      <dgm:t>
        <a:bodyPr/>
        <a:lstStyle/>
        <a:p>
          <a:endParaRPr lang="en-GB"/>
        </a:p>
      </dgm:t>
    </dgm:pt>
    <dgm:pt modelId="{B4F381B1-E04A-4173-A076-A9BF9CE06BAC}" type="pres">
      <dgm:prSet presAssocID="{48538794-F333-4ED9-9CE0-C5C7D10B3D43}" presName="linear" presStyleCnt="0">
        <dgm:presLayoutVars>
          <dgm:animLvl val="lvl"/>
          <dgm:resizeHandles val="exact"/>
        </dgm:presLayoutVars>
      </dgm:prSet>
      <dgm:spPr/>
    </dgm:pt>
  </dgm:ptLst>
  <dgm:cxnLst>
    <dgm:cxn modelId="{3C6B5FA2-6D01-4488-A362-0E775ED171EE}" type="presOf" srcId="{48538794-F333-4ED9-9CE0-C5C7D10B3D43}" destId="{B4F381B1-E04A-4173-A076-A9BF9CE06BAC}" srcOrd="0" destOrd="0" presId="urn:microsoft.com/office/officeart/2005/8/layout/vList2"/>
  </dgm:cxnLst>
  <dgm:bg/>
  <dgm:whole/>
  <dgm:extLst>
    <a:ext uri="http://schemas.microsoft.com/office/drawing/2008/diagram">
      <dsp:dataModelExt xmlns:dsp="http://schemas.microsoft.com/office/drawing/2008/diagram" relId="rId13"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022BAD40-6D2F-4639-9F81-83AE65451BC8}" type="doc">
      <dgm:prSet loTypeId="urn:microsoft.com/office/officeart/2005/8/layout/vList2" loCatId="list" qsTypeId="urn:microsoft.com/office/officeart/2005/8/quickstyle/3d3" qsCatId="3D" csTypeId="urn:microsoft.com/office/officeart/2005/8/colors/accent1_2" csCatId="accent1" phldr="1"/>
      <dgm:spPr/>
      <dgm:t>
        <a:bodyPr/>
        <a:lstStyle/>
        <a:p>
          <a:endParaRPr lang="en-GB"/>
        </a:p>
      </dgm:t>
    </dgm:pt>
    <dgm:pt modelId="{F3D06778-0D02-42BF-89A9-5A127E781F67}" type="pres">
      <dgm:prSet presAssocID="{022BAD40-6D2F-4639-9F81-83AE65451BC8}" presName="linear" presStyleCnt="0">
        <dgm:presLayoutVars>
          <dgm:animLvl val="lvl"/>
          <dgm:resizeHandles val="exact"/>
        </dgm:presLayoutVars>
      </dgm:prSet>
      <dgm:spPr/>
    </dgm:pt>
  </dgm:ptLst>
  <dgm:cxnLst>
    <dgm:cxn modelId="{2E696ED1-7AE3-40BD-B1FB-EC6E3DBB346F}" type="presOf" srcId="{022BAD40-6D2F-4639-9F81-83AE65451BC8}" destId="{F3D06778-0D02-42BF-89A9-5A127E781F67}" srcOrd="0"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48538794-F333-4ED9-9CE0-C5C7D10B3D43}" type="doc">
      <dgm:prSet loTypeId="urn:microsoft.com/office/officeart/2005/8/layout/vList2" loCatId="list" qsTypeId="urn:microsoft.com/office/officeart/2005/8/quickstyle/3d3" qsCatId="3D" csTypeId="urn:microsoft.com/office/officeart/2005/8/colors/accent1_2" csCatId="accent1" phldr="1"/>
      <dgm:spPr/>
      <dgm:t>
        <a:bodyPr/>
        <a:lstStyle/>
        <a:p>
          <a:endParaRPr lang="en-GB"/>
        </a:p>
      </dgm:t>
    </dgm:pt>
    <dgm:pt modelId="{B4F381B1-E04A-4173-A076-A9BF9CE06BAC}" type="pres">
      <dgm:prSet presAssocID="{48538794-F333-4ED9-9CE0-C5C7D10B3D43}" presName="linear" presStyleCnt="0">
        <dgm:presLayoutVars>
          <dgm:animLvl val="lvl"/>
          <dgm:resizeHandles val="exact"/>
        </dgm:presLayoutVars>
      </dgm:prSet>
      <dgm:spPr/>
    </dgm:pt>
  </dgm:ptLst>
  <dgm:cxnLst>
    <dgm:cxn modelId="{3C6B5FA2-6D01-4488-A362-0E775ED171EE}" type="presOf" srcId="{48538794-F333-4ED9-9CE0-C5C7D10B3D43}" destId="{B4F381B1-E04A-4173-A076-A9BF9CE06BAC}" srcOrd="0" destOrd="0" presId="urn:microsoft.com/office/officeart/2005/8/layout/vList2"/>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022BAD40-6D2F-4639-9F81-83AE65451BC8}" type="doc">
      <dgm:prSet loTypeId="urn:microsoft.com/office/officeart/2005/8/layout/vList2" loCatId="list" qsTypeId="urn:microsoft.com/office/officeart/2005/8/quickstyle/3d3" qsCatId="3D" csTypeId="urn:microsoft.com/office/officeart/2005/8/colors/accent1_2" csCatId="accent1" phldr="1"/>
      <dgm:spPr/>
      <dgm:t>
        <a:bodyPr/>
        <a:lstStyle/>
        <a:p>
          <a:endParaRPr lang="en-GB"/>
        </a:p>
      </dgm:t>
    </dgm:pt>
    <dgm:pt modelId="{F3D06778-0D02-42BF-89A9-5A127E781F67}" type="pres">
      <dgm:prSet presAssocID="{022BAD40-6D2F-4639-9F81-83AE65451BC8}" presName="linear" presStyleCnt="0">
        <dgm:presLayoutVars>
          <dgm:animLvl val="lvl"/>
          <dgm:resizeHandles val="exact"/>
        </dgm:presLayoutVars>
      </dgm:prSet>
      <dgm:spPr/>
    </dgm:pt>
  </dgm:ptLst>
  <dgm:cxnLst>
    <dgm:cxn modelId="{2E696ED1-7AE3-40BD-B1FB-EC6E3DBB346F}" type="presOf" srcId="{022BAD40-6D2F-4639-9F81-83AE65451BC8}" destId="{F3D06778-0D02-42BF-89A9-5A127E781F67}" srcOrd="0"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48538794-F333-4ED9-9CE0-C5C7D10B3D43}" type="doc">
      <dgm:prSet loTypeId="urn:microsoft.com/office/officeart/2005/8/layout/vList2" loCatId="list" qsTypeId="urn:microsoft.com/office/officeart/2005/8/quickstyle/3d3" qsCatId="3D" csTypeId="urn:microsoft.com/office/officeart/2005/8/colors/accent1_2" csCatId="accent1" phldr="1"/>
      <dgm:spPr/>
      <dgm:t>
        <a:bodyPr/>
        <a:lstStyle/>
        <a:p>
          <a:endParaRPr lang="en-GB"/>
        </a:p>
      </dgm:t>
    </dgm:pt>
    <dgm:pt modelId="{B4F381B1-E04A-4173-A076-A9BF9CE06BAC}" type="pres">
      <dgm:prSet presAssocID="{48538794-F333-4ED9-9CE0-C5C7D10B3D43}" presName="linear" presStyleCnt="0">
        <dgm:presLayoutVars>
          <dgm:animLvl val="lvl"/>
          <dgm:resizeHandles val="exact"/>
        </dgm:presLayoutVars>
      </dgm:prSet>
      <dgm:spPr/>
    </dgm:pt>
  </dgm:ptLst>
  <dgm:cxnLst>
    <dgm:cxn modelId="{3C6B5FA2-6D01-4488-A362-0E775ED171EE}" type="presOf" srcId="{48538794-F333-4ED9-9CE0-C5C7D10B3D43}" destId="{B4F381B1-E04A-4173-A076-A9BF9CE06BAC}" srcOrd="0" destOrd="0" presId="urn:microsoft.com/office/officeart/2005/8/layout/vList2"/>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3.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4.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5.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6.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7.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8.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9.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6/16/2022</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2</a:t>
            </a:fld>
            <a:endParaRPr lang="en-GB"/>
          </a:p>
        </p:txBody>
      </p:sp>
    </p:spTree>
    <p:extLst>
      <p:ext uri="{BB962C8B-B14F-4D97-AF65-F5344CB8AC3E}">
        <p14:creationId xmlns:p14="http://schemas.microsoft.com/office/powerpoint/2010/main" val="389278215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3</a:t>
            </a:fld>
            <a:endParaRPr lang="en-GB"/>
          </a:p>
        </p:txBody>
      </p:sp>
    </p:spTree>
    <p:extLst>
      <p:ext uri="{BB962C8B-B14F-4D97-AF65-F5344CB8AC3E}">
        <p14:creationId xmlns:p14="http://schemas.microsoft.com/office/powerpoint/2010/main" val="291983688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4</a:t>
            </a:fld>
            <a:endParaRPr lang="en-GB"/>
          </a:p>
        </p:txBody>
      </p:sp>
    </p:spTree>
    <p:extLst>
      <p:ext uri="{BB962C8B-B14F-4D97-AF65-F5344CB8AC3E}">
        <p14:creationId xmlns:p14="http://schemas.microsoft.com/office/powerpoint/2010/main" val="79407611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5</a:t>
            </a:fld>
            <a:endParaRPr lang="en-GB"/>
          </a:p>
        </p:txBody>
      </p:sp>
    </p:spTree>
    <p:extLst>
      <p:ext uri="{BB962C8B-B14F-4D97-AF65-F5344CB8AC3E}">
        <p14:creationId xmlns:p14="http://schemas.microsoft.com/office/powerpoint/2010/main" val="422589022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9</a:t>
            </a:fld>
            <a:endParaRPr lang="en-GB"/>
          </a:p>
        </p:txBody>
      </p:sp>
    </p:spTree>
    <p:extLst>
      <p:ext uri="{BB962C8B-B14F-4D97-AF65-F5344CB8AC3E}">
        <p14:creationId xmlns:p14="http://schemas.microsoft.com/office/powerpoint/2010/main" val="83994754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15</a:t>
            </a:fld>
            <a:endParaRPr lang="en-GB"/>
          </a:p>
        </p:txBody>
      </p:sp>
    </p:spTree>
    <p:extLst>
      <p:ext uri="{BB962C8B-B14F-4D97-AF65-F5344CB8AC3E}">
        <p14:creationId xmlns:p14="http://schemas.microsoft.com/office/powerpoint/2010/main" val="240871023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16</a:t>
            </a:fld>
            <a:endParaRPr lang="en-GB"/>
          </a:p>
        </p:txBody>
      </p:sp>
    </p:spTree>
    <p:extLst>
      <p:ext uri="{BB962C8B-B14F-4D97-AF65-F5344CB8AC3E}">
        <p14:creationId xmlns:p14="http://schemas.microsoft.com/office/powerpoint/2010/main" val="282586671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17</a:t>
            </a:fld>
            <a:endParaRPr lang="en-GB"/>
          </a:p>
        </p:txBody>
      </p:sp>
    </p:spTree>
    <p:extLst>
      <p:ext uri="{BB962C8B-B14F-4D97-AF65-F5344CB8AC3E}">
        <p14:creationId xmlns:p14="http://schemas.microsoft.com/office/powerpoint/2010/main" val="425358493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18</a:t>
            </a:fld>
            <a:endParaRPr lang="en-GB"/>
          </a:p>
        </p:txBody>
      </p:sp>
    </p:spTree>
    <p:extLst>
      <p:ext uri="{BB962C8B-B14F-4D97-AF65-F5344CB8AC3E}">
        <p14:creationId xmlns:p14="http://schemas.microsoft.com/office/powerpoint/2010/main" val="7551313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68313" y="838200"/>
            <a:ext cx="8218487" cy="381000"/>
          </a:xfrm>
          <a:prstGeom prst="rect">
            <a:avLst/>
          </a:prstGeom>
        </p:spPr>
        <p:txBody>
          <a:bodyPr/>
          <a:lstStyle/>
          <a:p>
            <a:r>
              <a:rPr lang="en-GB"/>
              <a:t>Click to edit Master title style</a:t>
            </a:r>
            <a:endParaRPr lang="en-US"/>
          </a:p>
        </p:txBody>
      </p:sp>
      <p:sp>
        <p:nvSpPr>
          <p:cNvPr id="3" name="Content Placeholder 2"/>
          <p:cNvSpPr>
            <a:spLocks noGrp="1"/>
          </p:cNvSpPr>
          <p:nvPr>
            <p:ph idx="1"/>
          </p:nvPr>
        </p:nvSpPr>
        <p:spPr>
          <a:xfrm>
            <a:off x="457200" y="1371600"/>
            <a:ext cx="8229600" cy="4754563"/>
          </a:xfrm>
          <a:prstGeom prst="rect">
            <a:avLst/>
          </a:prstGeom>
        </p:spPr>
        <p:txBody>
          <a:bodyPr/>
          <a:lstStyle>
            <a:lvl1pPr marL="0" marR="0" indent="0" algn="l" defTabSz="914400" rtl="0" eaLnBrk="1" fontAlgn="base" latinLnBrk="0" hangingPunct="1">
              <a:lnSpc>
                <a:spcPct val="100000"/>
              </a:lnSpc>
              <a:spcBef>
                <a:spcPts val="600"/>
              </a:spcBef>
              <a:spcAft>
                <a:spcPts val="600"/>
              </a:spcAft>
              <a:buClrTx/>
              <a:buSzTx/>
              <a:buFontTx/>
              <a:buNone/>
              <a:tabLst/>
              <a:defRPr/>
            </a:lvl1pPr>
            <a:lvl3pPr marL="540000" marR="0" indent="-270000" algn="l" defTabSz="914400" rtl="0" eaLnBrk="1" fontAlgn="base" latinLnBrk="0" hangingPunct="1">
              <a:lnSpc>
                <a:spcPct val="100000"/>
              </a:lnSpc>
              <a:spcBef>
                <a:spcPts val="0"/>
              </a:spcBef>
              <a:spcAft>
                <a:spcPts val="200"/>
              </a:spcAft>
              <a:buClrTx/>
              <a:buSzTx/>
              <a:buFont typeface="Lucida Grande"/>
              <a:buChar char="–"/>
              <a:tabLst/>
              <a:defRPr/>
            </a:lvl3pPr>
          </a:lstStyle>
          <a:p>
            <a:pPr lvl="0"/>
            <a:r>
              <a:rPr lang="en-GB"/>
              <a:t>Click to edit Master text styles</a:t>
            </a:r>
          </a:p>
          <a:p>
            <a:pPr lvl="1"/>
            <a:r>
              <a:rPr lang="en-GB"/>
              <a:t>Second level</a:t>
            </a:r>
          </a:p>
          <a:p>
            <a:pPr lvl="2"/>
            <a:r>
              <a:rPr lang="en-GB"/>
              <a:t>Third level</a:t>
            </a:r>
          </a:p>
          <a:p>
            <a:pPr lvl="0"/>
            <a:r>
              <a:rPr lang="en-GB" noProof="0"/>
              <a:t>Click to edit Master text styles</a:t>
            </a:r>
          </a:p>
          <a:p>
            <a:pPr lvl="2"/>
            <a:endParaRPr lang="en-GB"/>
          </a:p>
          <a:p>
            <a:pPr lvl="2"/>
            <a:endParaRPr lang="en-GB"/>
          </a:p>
        </p:txBody>
      </p:sp>
    </p:spTree>
    <p:extLst>
      <p:ext uri="{BB962C8B-B14F-4D97-AF65-F5344CB8AC3E}">
        <p14:creationId xmlns:p14="http://schemas.microsoft.com/office/powerpoint/2010/main" val="1338629420"/>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2.emf"/><Relationship Id="rId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a:solidFill>
                  <a:srgbClr val="D9D9D9"/>
                </a:solidFill>
                <a:cs typeface="Arial" charset="0"/>
              </a:rPr>
              <a:t> </a:t>
            </a:r>
          </a:p>
        </p:txBody>
      </p:sp>
      <p:sp>
        <p:nvSpPr>
          <p:cNvPr id="53259" name="Text Box 11"/>
          <p:cNvSpPr txBox="1">
            <a:spLocks noChangeArrowheads="1"/>
          </p:cNvSpPr>
          <p:nvPr userDrawn="1"/>
        </p:nvSpPr>
        <p:spPr bwMode="auto">
          <a:xfrm>
            <a:off x="457200" y="6480000"/>
            <a:ext cx="6477000" cy="228600"/>
          </a:xfrm>
          <a:prstGeom prst="rect">
            <a:avLst/>
          </a:prstGeom>
          <a:noFill/>
          <a:ln w="9525">
            <a:noFill/>
            <a:miter lim="800000"/>
            <a:headEnd/>
            <a:tailEnd/>
          </a:ln>
        </p:spPr>
        <p:txBody>
          <a:bodyPr lIns="0" tIns="0" rIns="0" bIns="0">
            <a:prstTxWarp prst="textNoShape">
              <a:avLst/>
            </a:prstTxWarp>
          </a:bodyPr>
          <a:lstStyle/>
          <a:p>
            <a:pPr>
              <a:spcBef>
                <a:spcPts val="600"/>
              </a:spcBef>
            </a:pPr>
            <a:r>
              <a:rPr lang="en-US" sz="900" baseline="0" dirty="0"/>
              <a:t>Copyright © 2021 City and Guilds of London Institute. All rights reserved. </a:t>
            </a:r>
            <a:endParaRPr lang="en-US" sz="1200" dirty="0">
              <a:latin typeface="Times New Roman" pitchFamily="-105" charset="0"/>
            </a:endParaRPr>
          </a:p>
          <a:p>
            <a:endParaRPr lang="en-US" sz="1200" dirty="0">
              <a:latin typeface="Times New Roman" pitchFamily="-105" charset="0"/>
            </a:endParaRP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19</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pic>
        <p:nvPicPr>
          <p:cNvPr id="13" name="Picture 12" descr="City &amp; Guilds and EAL logo">
            <a:extLst>
              <a:ext uri="{FF2B5EF4-FFF2-40B4-BE49-F238E27FC236}">
                <a16:creationId xmlns:a16="http://schemas.microsoft.com/office/drawing/2014/main" id="{54C8F537-6DBE-534E-B9F5-B8C14A123E71}"/>
              </a:ext>
            </a:extLst>
          </p:cNvPr>
          <p:cNvPicPr>
            <a:picLocks noChangeAspect="1"/>
          </p:cNvPicPr>
          <p:nvPr userDrawn="1"/>
        </p:nvPicPr>
        <p:blipFill>
          <a:blip r:embed="rId4" cstate="hqprint">
            <a:extLst>
              <a:ext uri="{28A0092B-C50C-407E-A947-70E740481C1C}">
                <a14:useLocalDpi xmlns:a14="http://schemas.microsoft.com/office/drawing/2010/main"/>
              </a:ext>
            </a:extLst>
          </a:blip>
          <a:stretch>
            <a:fillRect/>
          </a:stretch>
        </p:blipFill>
        <p:spPr>
          <a:xfrm>
            <a:off x="7006987" y="234902"/>
            <a:ext cx="1655999" cy="501635"/>
          </a:xfrm>
          <a:prstGeom prst="rect">
            <a:avLst/>
          </a:prstGeom>
        </p:spPr>
      </p:pic>
      <p:sp>
        <p:nvSpPr>
          <p:cNvPr id="1029" name="Rectangle 14"/>
          <p:cNvSpPr>
            <a:spLocks noChangeArrowheads="1"/>
          </p:cNvSpPr>
          <p:nvPr userDrawn="1"/>
        </p:nvSpPr>
        <p:spPr bwMode="auto">
          <a:xfrm>
            <a:off x="457200" y="257779"/>
            <a:ext cx="6091200" cy="430887"/>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Foundation in </a:t>
            </a:r>
            <a:br>
              <a:rPr lang="en-GB" sz="1400" baseline="0" dirty="0">
                <a:solidFill>
                  <a:schemeClr val="tx1"/>
                </a:solidFill>
              </a:rPr>
            </a:br>
            <a:r>
              <a:rPr lang="en-GB" sz="1400" b="1" baseline="0" dirty="0">
                <a:solidFill>
                  <a:schemeClr val="tx1"/>
                </a:solidFill>
              </a:rPr>
              <a:t>Construction and Building Services Engineering</a:t>
            </a:r>
            <a:endParaRPr lang="en-US" sz="1400" baseline="0" dirty="0">
              <a:solidFill>
                <a:schemeClr val="tx1"/>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11" name="Picture 10">
            <a:extLst>
              <a:ext uri="{FF2B5EF4-FFF2-40B4-BE49-F238E27FC236}">
                <a16:creationId xmlns:a16="http://schemas.microsoft.com/office/drawing/2014/main" id="{6A7BE4C5-B6E4-7B41-B4EA-AC5B28CB82C3}"/>
              </a:ext>
            </a:extLst>
          </p:cNvPr>
          <p:cNvPicPr>
            <a:picLocks noChangeAspect="1"/>
          </p:cNvPicPr>
          <p:nvPr userDrawn="1"/>
        </p:nvPicPr>
        <p:blipFill>
          <a:blip r:embed="rId5"/>
          <a:stretch>
            <a:fillRect/>
          </a:stretch>
        </p:blipFill>
        <p:spPr>
          <a:xfrm>
            <a:off x="0" y="5868000"/>
            <a:ext cx="9144000" cy="547995"/>
          </a:xfrm>
          <a:prstGeom prst="rect">
            <a:avLst/>
          </a:prstGeom>
        </p:spPr>
      </p:pic>
    </p:spTree>
  </p:cSld>
  <p:clrMap bg1="lt1" tx1="dk1" bg2="lt2" tx2="dk2" accent1="accent1" accent2="accent2" accent3="accent3" accent4="accent4" accent5="accent5" accent6="accent6" hlink="hlink" folHlink="folHlink"/>
  <p:sldLayoutIdLst>
    <p:sldLayoutId id="2147483652" r:id="rId1"/>
    <p:sldLayoutId id="2147483653" r:id="rId2"/>
  </p:sldLayoutIdLst>
  <p:hf hdr="0" ft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diagramColors" Target="../diagrams/colors1.xml"/><Relationship Id="rId3" Type="http://schemas.openxmlformats.org/officeDocument/2006/relationships/image" Target="../media/image7.png"/><Relationship Id="rId7" Type="http://schemas.openxmlformats.org/officeDocument/2006/relationships/diagramQuickStyle" Target="../diagrams/quickStyle1.xml"/><Relationship Id="rId2" Type="http://schemas.openxmlformats.org/officeDocument/2006/relationships/slideLayout" Target="../slideLayouts/slideLayout2.xml"/><Relationship Id="rId1" Type="http://schemas.openxmlformats.org/officeDocument/2006/relationships/tags" Target="../tags/tag2.xml"/><Relationship Id="rId6" Type="http://schemas.openxmlformats.org/officeDocument/2006/relationships/diagramLayout" Target="../diagrams/layout1.xml"/><Relationship Id="rId5" Type="http://schemas.openxmlformats.org/officeDocument/2006/relationships/diagramData" Target="../diagrams/data1.xml"/><Relationship Id="rId10" Type="http://schemas.openxmlformats.org/officeDocument/2006/relationships/image" Target="../media/image9.jpg"/><Relationship Id="rId4" Type="http://schemas.openxmlformats.org/officeDocument/2006/relationships/image" Target="../media/image8.jpeg"/><Relationship Id="rId9" Type="http://schemas.microsoft.com/office/2007/relationships/diagramDrawing" Target="../diagrams/drawing1.xml"/></Relationships>
</file>

<file path=ppt/slides/_rels/slide11.xml.rels><?xml version="1.0" encoding="UTF-8" standalone="yes"?>
<Relationships xmlns="http://schemas.openxmlformats.org/package/2006/relationships"><Relationship Id="rId8" Type="http://schemas.openxmlformats.org/officeDocument/2006/relationships/diagramData" Target="../diagrams/data3.xml"/><Relationship Id="rId13" Type="http://schemas.openxmlformats.org/officeDocument/2006/relationships/image" Target="../media/image10.emf"/><Relationship Id="rId3" Type="http://schemas.openxmlformats.org/officeDocument/2006/relationships/diagramData" Target="../diagrams/data2.xml"/><Relationship Id="rId7" Type="http://schemas.microsoft.com/office/2007/relationships/diagramDrawing" Target="../diagrams/drawing2.xml"/><Relationship Id="rId12" Type="http://schemas.microsoft.com/office/2007/relationships/diagramDrawing" Target="../diagrams/drawing3.xml"/><Relationship Id="rId2" Type="http://schemas.openxmlformats.org/officeDocument/2006/relationships/slideLayout" Target="../slideLayouts/slideLayout2.xml"/><Relationship Id="rId16" Type="http://schemas.openxmlformats.org/officeDocument/2006/relationships/image" Target="../media/image13.emf"/><Relationship Id="rId1" Type="http://schemas.openxmlformats.org/officeDocument/2006/relationships/tags" Target="../tags/tag3.xml"/><Relationship Id="rId6" Type="http://schemas.openxmlformats.org/officeDocument/2006/relationships/diagramColors" Target="../diagrams/colors2.xml"/><Relationship Id="rId11" Type="http://schemas.openxmlformats.org/officeDocument/2006/relationships/diagramColors" Target="../diagrams/colors3.xml"/><Relationship Id="rId5" Type="http://schemas.openxmlformats.org/officeDocument/2006/relationships/diagramQuickStyle" Target="../diagrams/quickStyle2.xml"/><Relationship Id="rId15" Type="http://schemas.openxmlformats.org/officeDocument/2006/relationships/image" Target="../media/image12.emf"/><Relationship Id="rId10" Type="http://schemas.openxmlformats.org/officeDocument/2006/relationships/diagramQuickStyle" Target="../diagrams/quickStyle3.xml"/><Relationship Id="rId4" Type="http://schemas.openxmlformats.org/officeDocument/2006/relationships/diagramLayout" Target="../diagrams/layout2.xml"/><Relationship Id="rId9" Type="http://schemas.openxmlformats.org/officeDocument/2006/relationships/diagramLayout" Target="../diagrams/layout3.xml"/><Relationship Id="rId14" Type="http://schemas.openxmlformats.org/officeDocument/2006/relationships/image" Target="../media/image11.jpeg"/></Relationships>
</file>

<file path=ppt/slides/_rels/slide12.xml.rels><?xml version="1.0" encoding="UTF-8" standalone="yes"?>
<Relationships xmlns="http://schemas.openxmlformats.org/package/2006/relationships"><Relationship Id="rId8" Type="http://schemas.microsoft.com/office/2007/relationships/diagramDrawing" Target="../diagrams/drawing4.xml"/><Relationship Id="rId13" Type="http://schemas.microsoft.com/office/2007/relationships/diagramDrawing" Target="../diagrams/drawing5.xml"/><Relationship Id="rId3" Type="http://schemas.openxmlformats.org/officeDocument/2006/relationships/image" Target="../media/image14.jpeg"/><Relationship Id="rId7" Type="http://schemas.openxmlformats.org/officeDocument/2006/relationships/diagramColors" Target="../diagrams/colors4.xml"/><Relationship Id="rId12" Type="http://schemas.openxmlformats.org/officeDocument/2006/relationships/diagramColors" Target="../diagrams/colors5.xml"/><Relationship Id="rId2" Type="http://schemas.openxmlformats.org/officeDocument/2006/relationships/slideLayout" Target="../slideLayouts/slideLayout2.xml"/><Relationship Id="rId16" Type="http://schemas.openxmlformats.org/officeDocument/2006/relationships/image" Target="../media/image17.png"/><Relationship Id="rId1" Type="http://schemas.openxmlformats.org/officeDocument/2006/relationships/tags" Target="../tags/tag4.xml"/><Relationship Id="rId6" Type="http://schemas.openxmlformats.org/officeDocument/2006/relationships/diagramQuickStyle" Target="../diagrams/quickStyle4.xml"/><Relationship Id="rId11" Type="http://schemas.openxmlformats.org/officeDocument/2006/relationships/diagramQuickStyle" Target="../diagrams/quickStyle5.xml"/><Relationship Id="rId5" Type="http://schemas.openxmlformats.org/officeDocument/2006/relationships/diagramLayout" Target="../diagrams/layout4.xml"/><Relationship Id="rId15" Type="http://schemas.openxmlformats.org/officeDocument/2006/relationships/image" Target="../media/image16.jpeg"/><Relationship Id="rId10" Type="http://schemas.openxmlformats.org/officeDocument/2006/relationships/diagramLayout" Target="../diagrams/layout5.xml"/><Relationship Id="rId4" Type="http://schemas.openxmlformats.org/officeDocument/2006/relationships/diagramData" Target="../diagrams/data4.xml"/><Relationship Id="rId9" Type="http://schemas.openxmlformats.org/officeDocument/2006/relationships/diagramData" Target="../diagrams/data5.xml"/><Relationship Id="rId14" Type="http://schemas.openxmlformats.org/officeDocument/2006/relationships/image" Target="../media/image15.jpeg"/></Relationships>
</file>

<file path=ppt/slides/_rels/slide13.xml.rels><?xml version="1.0" encoding="UTF-8" standalone="yes"?>
<Relationships xmlns="http://schemas.openxmlformats.org/package/2006/relationships"><Relationship Id="rId8" Type="http://schemas.openxmlformats.org/officeDocument/2006/relationships/diagramData" Target="../diagrams/data7.xml"/><Relationship Id="rId13" Type="http://schemas.openxmlformats.org/officeDocument/2006/relationships/image" Target="../media/image18.emf"/><Relationship Id="rId18" Type="http://schemas.openxmlformats.org/officeDocument/2006/relationships/image" Target="../media/image23.emf"/><Relationship Id="rId3" Type="http://schemas.openxmlformats.org/officeDocument/2006/relationships/diagramData" Target="../diagrams/data6.xml"/><Relationship Id="rId7" Type="http://schemas.microsoft.com/office/2007/relationships/diagramDrawing" Target="../diagrams/drawing6.xml"/><Relationship Id="rId12" Type="http://schemas.microsoft.com/office/2007/relationships/diagramDrawing" Target="../diagrams/drawing7.xml"/><Relationship Id="rId17" Type="http://schemas.openxmlformats.org/officeDocument/2006/relationships/image" Target="../media/image22.emf"/><Relationship Id="rId2" Type="http://schemas.openxmlformats.org/officeDocument/2006/relationships/slideLayout" Target="../slideLayouts/slideLayout2.xml"/><Relationship Id="rId16" Type="http://schemas.openxmlformats.org/officeDocument/2006/relationships/image" Target="../media/image21.emf"/><Relationship Id="rId20" Type="http://schemas.openxmlformats.org/officeDocument/2006/relationships/image" Target="../media/image25.emf"/><Relationship Id="rId1" Type="http://schemas.openxmlformats.org/officeDocument/2006/relationships/tags" Target="../tags/tag5.xml"/><Relationship Id="rId6" Type="http://schemas.openxmlformats.org/officeDocument/2006/relationships/diagramColors" Target="../diagrams/colors6.xml"/><Relationship Id="rId11" Type="http://schemas.openxmlformats.org/officeDocument/2006/relationships/diagramColors" Target="../diagrams/colors7.xml"/><Relationship Id="rId5" Type="http://schemas.openxmlformats.org/officeDocument/2006/relationships/diagramQuickStyle" Target="../diagrams/quickStyle6.xml"/><Relationship Id="rId15" Type="http://schemas.openxmlformats.org/officeDocument/2006/relationships/image" Target="../media/image20.emf"/><Relationship Id="rId10" Type="http://schemas.openxmlformats.org/officeDocument/2006/relationships/diagramQuickStyle" Target="../diagrams/quickStyle7.xml"/><Relationship Id="rId19" Type="http://schemas.openxmlformats.org/officeDocument/2006/relationships/image" Target="../media/image24.jpeg"/><Relationship Id="rId4" Type="http://schemas.openxmlformats.org/officeDocument/2006/relationships/diagramLayout" Target="../diagrams/layout6.xml"/><Relationship Id="rId9" Type="http://schemas.openxmlformats.org/officeDocument/2006/relationships/diagramLayout" Target="../diagrams/layout7.xml"/><Relationship Id="rId14" Type="http://schemas.openxmlformats.org/officeDocument/2006/relationships/image" Target="../media/image19.emf"/></Relationships>
</file>

<file path=ppt/slides/_rels/slide14.xml.rels><?xml version="1.0" encoding="UTF-8" standalone="yes"?>
<Relationships xmlns="http://schemas.openxmlformats.org/package/2006/relationships"><Relationship Id="rId8" Type="http://schemas.openxmlformats.org/officeDocument/2006/relationships/diagramData" Target="../diagrams/data9.xml"/><Relationship Id="rId13" Type="http://schemas.openxmlformats.org/officeDocument/2006/relationships/image" Target="../media/image26.emf"/><Relationship Id="rId3" Type="http://schemas.openxmlformats.org/officeDocument/2006/relationships/diagramData" Target="../diagrams/data8.xml"/><Relationship Id="rId7" Type="http://schemas.microsoft.com/office/2007/relationships/diagramDrawing" Target="../diagrams/drawing8.xml"/><Relationship Id="rId12" Type="http://schemas.microsoft.com/office/2007/relationships/diagramDrawing" Target="../diagrams/drawing9.xml"/><Relationship Id="rId2" Type="http://schemas.openxmlformats.org/officeDocument/2006/relationships/slideLayout" Target="../slideLayouts/slideLayout2.xml"/><Relationship Id="rId1" Type="http://schemas.openxmlformats.org/officeDocument/2006/relationships/tags" Target="../tags/tag6.xml"/><Relationship Id="rId6" Type="http://schemas.openxmlformats.org/officeDocument/2006/relationships/diagramColors" Target="../diagrams/colors8.xml"/><Relationship Id="rId11" Type="http://schemas.openxmlformats.org/officeDocument/2006/relationships/diagramColors" Target="../diagrams/colors9.xml"/><Relationship Id="rId5" Type="http://schemas.openxmlformats.org/officeDocument/2006/relationships/diagramQuickStyle" Target="../diagrams/quickStyle8.xml"/><Relationship Id="rId15" Type="http://schemas.openxmlformats.org/officeDocument/2006/relationships/image" Target="../media/image28.jpeg"/><Relationship Id="rId10" Type="http://schemas.openxmlformats.org/officeDocument/2006/relationships/diagramQuickStyle" Target="../diagrams/quickStyle9.xml"/><Relationship Id="rId4" Type="http://schemas.openxmlformats.org/officeDocument/2006/relationships/diagramLayout" Target="../diagrams/layout8.xml"/><Relationship Id="rId9" Type="http://schemas.openxmlformats.org/officeDocument/2006/relationships/diagramLayout" Target="../diagrams/layout9.xml"/><Relationship Id="rId14" Type="http://schemas.openxmlformats.org/officeDocument/2006/relationships/image" Target="../media/image27.emf"/></Relationships>
</file>

<file path=ppt/slides/_rels/slide15.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6.xml"/><Relationship Id="rId1" Type="http://schemas.openxmlformats.org/officeDocument/2006/relationships/slideLayout" Target="../slideLayouts/slideLayout1.xml"/><Relationship Id="rId6" Type="http://schemas.openxmlformats.org/officeDocument/2006/relationships/image" Target="../media/image32.emf"/><Relationship Id="rId5" Type="http://schemas.openxmlformats.org/officeDocument/2006/relationships/image" Target="../media/image31.jpeg"/><Relationship Id="rId4" Type="http://schemas.openxmlformats.org/officeDocument/2006/relationships/image" Target="../media/image30.png"/></Relationships>
</file>

<file path=ppt/slides/_rels/slide16.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7.xml"/><Relationship Id="rId1" Type="http://schemas.openxmlformats.org/officeDocument/2006/relationships/slideLayout" Target="../slideLayouts/slideLayout1.xml"/><Relationship Id="rId6" Type="http://schemas.openxmlformats.org/officeDocument/2006/relationships/image" Target="../media/image36.emf"/><Relationship Id="rId5" Type="http://schemas.openxmlformats.org/officeDocument/2006/relationships/image" Target="../media/image35.jpeg"/><Relationship Id="rId4" Type="http://schemas.openxmlformats.org/officeDocument/2006/relationships/image" Target="../media/image34.emf"/></Relationships>
</file>

<file path=ppt/slides/_rels/slide17.xml.rels><?xml version="1.0" encoding="UTF-8" standalone="yes"?>
<Relationships xmlns="http://schemas.openxmlformats.org/package/2006/relationships"><Relationship Id="rId3" Type="http://schemas.openxmlformats.org/officeDocument/2006/relationships/image" Target="../media/image37.emf"/><Relationship Id="rId2" Type="http://schemas.openxmlformats.org/officeDocument/2006/relationships/notesSlide" Target="../notesSlides/notesSlide8.xml"/><Relationship Id="rId1" Type="http://schemas.openxmlformats.org/officeDocument/2006/relationships/slideLayout" Target="../slideLayouts/slideLayout1.xml"/><Relationship Id="rId4" Type="http://schemas.openxmlformats.org/officeDocument/2006/relationships/image" Target="../media/image38.emf"/></Relationships>
</file>

<file path=ppt/slides/_rels/slide18.xml.rels><?xml version="1.0" encoding="UTF-8" standalone="yes"?>
<Relationships xmlns="http://schemas.openxmlformats.org/package/2006/relationships"><Relationship Id="rId3" Type="http://schemas.openxmlformats.org/officeDocument/2006/relationships/image" Target="../media/image39.emf"/><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4.tiff"/><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14"/>
          <p:cNvSpPr>
            <a:spLocks noGrp="1" noChangeArrowheads="1"/>
          </p:cNvSpPr>
          <p:nvPr>
            <p:ph type="body" idx="4294967295"/>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457200" y="2209800"/>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dirty="0"/>
              <a:t>Unit 102: </a:t>
            </a:r>
            <a:r>
              <a:rPr lang="ru-RU" sz="2400" b="1" dirty="0"/>
              <a:t>Introduction to the trades in the </a:t>
            </a:r>
            <a:r>
              <a:rPr lang="en-GB" sz="2400" b="1" dirty="0"/>
              <a:t>c</a:t>
            </a:r>
            <a:r>
              <a:rPr lang="ru-RU" sz="2400" b="1" dirty="0"/>
              <a:t>onstruction and </a:t>
            </a:r>
            <a:r>
              <a:rPr lang="en-GB" sz="2400" b="1" dirty="0"/>
              <a:t>b</a:t>
            </a:r>
            <a:r>
              <a:rPr lang="ru-RU" sz="2400" b="1" dirty="0"/>
              <a:t>uilt </a:t>
            </a:r>
            <a:r>
              <a:rPr lang="en-GB" sz="2400" b="1" dirty="0"/>
              <a:t>e</a:t>
            </a:r>
            <a:r>
              <a:rPr lang="ru-RU" sz="2400" b="1" dirty="0"/>
              <a:t>nvironment </a:t>
            </a:r>
            <a:r>
              <a:rPr lang="en-GB" sz="2400" b="1" dirty="0"/>
              <a:t>s</a:t>
            </a:r>
            <a:r>
              <a:rPr lang="ru-RU" sz="2400" b="1" dirty="0"/>
              <a:t>ector</a:t>
            </a:r>
            <a:r>
              <a:rPr lang="en-GB" sz="2400" b="1" dirty="0"/>
              <a:t> </a:t>
            </a:r>
          </a:p>
        </p:txBody>
      </p:sp>
      <p:sp>
        <p:nvSpPr>
          <p:cNvPr id="2053" name="Rectangle 15"/>
          <p:cNvSpPr>
            <a:spLocks noGrp="1" noChangeArrowheads="1"/>
          </p:cNvSpPr>
          <p:nvPr>
            <p:ph type="title"/>
          </p:nvPr>
        </p:nvSpPr>
        <p:spPr>
          <a:xfrm>
            <a:off x="457200" y="2944800"/>
            <a:ext cx="8153400" cy="2514600"/>
          </a:xfrm>
        </p:spPr>
        <p:txBody>
          <a:bodyPr anchor="t"/>
          <a:lstStyle/>
          <a:p>
            <a:pPr eaLnBrk="1" hangingPunct="1"/>
            <a:br>
              <a:rPr lang="en-GB" dirty="0">
                <a:ea typeface="ＭＳ Ｐゴシック" pitchFamily="-105" charset="-128"/>
                <a:cs typeface="ＭＳ Ｐゴシック" pitchFamily="-105" charset="-128"/>
              </a:rPr>
            </a:br>
            <a:r>
              <a:rPr lang="en-GB" dirty="0">
                <a:ea typeface="ＭＳ Ｐゴシック" pitchFamily="-105" charset="-128"/>
                <a:cs typeface="ＭＳ Ｐゴシック" pitchFamily="-105" charset="-128"/>
              </a:rPr>
              <a:t>PowerPoint 3: T</a:t>
            </a:r>
            <a:r>
              <a:rPr lang="en-GB" dirty="0"/>
              <a:t>raditional skills used in the construction and building</a:t>
            </a:r>
            <a:r>
              <a:rPr lang="en-GB" dirty="0">
                <a:solidFill>
                  <a:srgbClr val="FF0000"/>
                </a:solidFill>
              </a:rPr>
              <a:t> </a:t>
            </a:r>
            <a:r>
              <a:rPr lang="en-GB" dirty="0"/>
              <a:t>services</a:t>
            </a:r>
            <a:endParaRPr lang="en-GB" dirty="0">
              <a:ea typeface="ＭＳ Ｐゴシック" pitchFamily="-105" charset="-128"/>
              <a:cs typeface="ＭＳ Ｐゴシック" pitchFamily="-105" charset="-128"/>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2" name="Picture 4">
            <a:extLst>
              <a:ext uri="{FF2B5EF4-FFF2-40B4-BE49-F238E27FC236}">
                <a16:creationId xmlns:a16="http://schemas.microsoft.com/office/drawing/2014/main" id="{8248D69E-AEBD-4370-ABB9-9B7ACC8E4E05}"/>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6641645" y="918528"/>
            <a:ext cx="2484438" cy="19621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1" name="Picture 3">
            <a:extLst>
              <a:ext uri="{FF2B5EF4-FFF2-40B4-BE49-F238E27FC236}">
                <a16:creationId xmlns:a16="http://schemas.microsoft.com/office/drawing/2014/main" id="{CF9EEB44-3EBA-45CF-B43E-BE904716F3FF}"/>
              </a:ext>
            </a:extLst>
          </p:cNvPr>
          <p:cNvPicPr>
            <a:picLocks noChangeAspect="1" noChangeArrowheads="1"/>
          </p:cNvPicPr>
          <p:nvPr/>
        </p:nvPicPr>
        <p:blipFill>
          <a:blip r:embed="rId4" cstate="hqprint">
            <a:extLst>
              <a:ext uri="{28A0092B-C50C-407E-A947-70E740481C1C}">
                <a14:useLocalDpi xmlns:a14="http://schemas.microsoft.com/office/drawing/2010/main"/>
              </a:ext>
            </a:extLst>
          </a:blip>
          <a:srcRect/>
          <a:stretch>
            <a:fillRect/>
          </a:stretch>
        </p:blipFill>
        <p:spPr bwMode="auto">
          <a:xfrm>
            <a:off x="5085474" y="1340002"/>
            <a:ext cx="1488489" cy="135976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aphicFrame>
        <p:nvGraphicFramePr>
          <p:cNvPr id="11" name="Diagram 10">
            <a:extLst>
              <a:ext uri="{FF2B5EF4-FFF2-40B4-BE49-F238E27FC236}">
                <a16:creationId xmlns:a16="http://schemas.microsoft.com/office/drawing/2014/main" id="{03364BE7-58FB-4684-B18E-3474C8387169}"/>
              </a:ext>
            </a:extLst>
          </p:cNvPr>
          <p:cNvGraphicFramePr/>
          <p:nvPr>
            <p:extLst>
              <p:ext uri="{D42A27DB-BD31-4B8C-83A1-F6EECF244321}">
                <p14:modId xmlns:p14="http://schemas.microsoft.com/office/powerpoint/2010/main" val="4070266389"/>
              </p:ext>
            </p:extLst>
          </p:nvPr>
        </p:nvGraphicFramePr>
        <p:xfrm>
          <a:off x="2915816" y="4343879"/>
          <a:ext cx="5618584" cy="1499974"/>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
        <p:nvSpPr>
          <p:cNvPr id="8" name="TextBox 7">
            <a:extLst>
              <a:ext uri="{FF2B5EF4-FFF2-40B4-BE49-F238E27FC236}">
                <a16:creationId xmlns:a16="http://schemas.microsoft.com/office/drawing/2014/main" id="{35F97760-49AB-40D4-8856-B7A333159F4F}"/>
              </a:ext>
            </a:extLst>
          </p:cNvPr>
          <p:cNvSpPr txBox="1"/>
          <p:nvPr/>
        </p:nvSpPr>
        <p:spPr>
          <a:xfrm>
            <a:off x="334487" y="1556792"/>
            <a:ext cx="4381802" cy="5440657"/>
          </a:xfrm>
          <a:prstGeom prst="rect">
            <a:avLst/>
          </a:prstGeom>
          <a:noFill/>
        </p:spPr>
        <p:txBody>
          <a:bodyPr wrap="square">
            <a:spAutoFit/>
          </a:bodyPr>
          <a:lstStyle/>
          <a:p>
            <a:pPr lvl="0" rtl="0">
              <a:lnSpc>
                <a:spcPts val="3000"/>
              </a:lnSpc>
              <a:spcBef>
                <a:spcPts val="0"/>
              </a:spcBef>
              <a:spcAft>
                <a:spcPts val="0"/>
              </a:spcAft>
            </a:pPr>
            <a:r>
              <a:rPr lang="en-GB" sz="2000" dirty="0"/>
              <a:t>Levels on a building site refer to a point known as an ordnance benchmark, or OBM, which is a permanent reference point. </a:t>
            </a:r>
            <a:r>
              <a:rPr lang="en-GB" dirty="0"/>
              <a:t>From the OBM a temporary benchmark or TBM is set up on-site.</a:t>
            </a:r>
          </a:p>
          <a:p>
            <a:pPr>
              <a:lnSpc>
                <a:spcPts val="3000"/>
              </a:lnSpc>
              <a:spcBef>
                <a:spcPts val="0"/>
              </a:spcBef>
              <a:spcAft>
                <a:spcPts val="0"/>
              </a:spcAft>
            </a:pPr>
            <a:endParaRPr lang="en-GB" dirty="0"/>
          </a:p>
          <a:p>
            <a:pPr>
              <a:lnSpc>
                <a:spcPts val="3000"/>
              </a:lnSpc>
              <a:spcBef>
                <a:spcPts val="0"/>
              </a:spcBef>
              <a:spcAft>
                <a:spcPts val="0"/>
              </a:spcAft>
            </a:pPr>
            <a:r>
              <a:rPr lang="en-GB" sz="2000" dirty="0"/>
              <a:t>A level can then be transferred from the TBM to datum points around the site. </a:t>
            </a:r>
            <a:r>
              <a:rPr lang="en-US" dirty="0"/>
              <a:t>A laser level can be used to transfer levels over long distances.</a:t>
            </a:r>
          </a:p>
          <a:p>
            <a:pPr>
              <a:lnSpc>
                <a:spcPts val="3000"/>
              </a:lnSpc>
              <a:spcBef>
                <a:spcPts val="0"/>
              </a:spcBef>
              <a:spcAft>
                <a:spcPts val="0"/>
              </a:spcAft>
            </a:pPr>
            <a:endParaRPr lang="en-GB" sz="2000" dirty="0"/>
          </a:p>
          <a:p>
            <a:pPr>
              <a:lnSpc>
                <a:spcPts val="3000"/>
              </a:lnSpc>
              <a:spcBef>
                <a:spcPts val="0"/>
              </a:spcBef>
              <a:spcAft>
                <a:spcPts val="0"/>
              </a:spcAft>
            </a:pPr>
            <a:endParaRPr lang="en-GB" dirty="0"/>
          </a:p>
          <a:p>
            <a:pPr lvl="0" rtl="0">
              <a:lnSpc>
                <a:spcPts val="3000"/>
              </a:lnSpc>
              <a:spcBef>
                <a:spcPts val="0"/>
              </a:spcBef>
              <a:spcAft>
                <a:spcPts val="0"/>
              </a:spcAft>
            </a:pPr>
            <a:endParaRPr lang="en-GB" sz="2000" dirty="0"/>
          </a:p>
        </p:txBody>
      </p:sp>
      <p:sp>
        <p:nvSpPr>
          <p:cNvPr id="12" name="Title 1">
            <a:extLst>
              <a:ext uri="{FF2B5EF4-FFF2-40B4-BE49-F238E27FC236}">
                <a16:creationId xmlns:a16="http://schemas.microsoft.com/office/drawing/2014/main" id="{F9A3A324-7C7F-4965-9540-F967DFECA907}"/>
              </a:ext>
            </a:extLst>
          </p:cNvPr>
          <p:cNvSpPr>
            <a:spLocks noGrp="1"/>
          </p:cNvSpPr>
          <p:nvPr>
            <p:ph type="title"/>
          </p:nvPr>
        </p:nvSpPr>
        <p:spPr>
          <a:xfrm>
            <a:off x="285208" y="914267"/>
            <a:ext cx="5393759" cy="382588"/>
          </a:xfrm>
        </p:spPr>
        <p:txBody>
          <a:bodyPr/>
          <a:lstStyle/>
          <a:p>
            <a:r>
              <a:rPr lang="cy-GB" sz="2400" b="1" dirty="0">
                <a:solidFill>
                  <a:srgbClr val="C00000"/>
                </a:solidFill>
              </a:rPr>
              <a:t>Mesur: Lefelau</a:t>
            </a:r>
            <a:r>
              <a:rPr lang="cy-GB" sz="2400" dirty="0">
                <a:solidFill>
                  <a:srgbClr val="C00000"/>
                </a:solidFill>
              </a:rPr>
              <a:t> </a:t>
            </a:r>
            <a:r>
              <a:rPr lang="cy-GB" sz="2400" dirty="0">
                <a:solidFill>
                  <a:srgbClr val="0070C0"/>
                </a:solidFill>
              </a:rPr>
              <a:t>- </a:t>
            </a:r>
            <a:r>
              <a:rPr lang="en-US" sz="2400" b="1" dirty="0">
                <a:solidFill>
                  <a:srgbClr val="0070C0"/>
                </a:solidFill>
              </a:rPr>
              <a:t>Measuring: Levels</a:t>
            </a:r>
            <a:r>
              <a:rPr lang="en-US" sz="2400" dirty="0">
                <a:solidFill>
                  <a:srgbClr val="0070C0"/>
                </a:solidFill>
              </a:rPr>
              <a:t> </a:t>
            </a:r>
          </a:p>
        </p:txBody>
      </p:sp>
      <p:sp>
        <p:nvSpPr>
          <p:cNvPr id="9" name="TextBox 8">
            <a:extLst>
              <a:ext uri="{FF2B5EF4-FFF2-40B4-BE49-F238E27FC236}">
                <a16:creationId xmlns:a16="http://schemas.microsoft.com/office/drawing/2014/main" id="{3C772370-0B01-4555-928D-BE921CC0F72D}"/>
              </a:ext>
            </a:extLst>
          </p:cNvPr>
          <p:cNvSpPr txBox="1"/>
          <p:nvPr/>
        </p:nvSpPr>
        <p:spPr>
          <a:xfrm>
            <a:off x="4842603" y="2633293"/>
            <a:ext cx="1672728" cy="523220"/>
          </a:xfrm>
          <a:prstGeom prst="rect">
            <a:avLst/>
          </a:prstGeom>
          <a:noFill/>
        </p:spPr>
        <p:txBody>
          <a:bodyPr wrap="square">
            <a:spAutoFit/>
          </a:bodyPr>
          <a:lstStyle/>
          <a:p>
            <a:r>
              <a:rPr lang="en-US" sz="1400" dirty="0"/>
              <a:t>Ordnance benchmark symbol</a:t>
            </a:r>
          </a:p>
        </p:txBody>
      </p:sp>
      <p:pic>
        <p:nvPicPr>
          <p:cNvPr id="3" name="Picture 2" descr="Chart, radar chart&#10;&#10;Description automatically generated">
            <a:extLst>
              <a:ext uri="{FF2B5EF4-FFF2-40B4-BE49-F238E27FC236}">
                <a16:creationId xmlns:a16="http://schemas.microsoft.com/office/drawing/2014/main" id="{C06AFB5E-D45A-4A77-92B0-51E08BFD7D15}"/>
              </a:ext>
            </a:extLst>
          </p:cNvPr>
          <p:cNvPicPr>
            <a:picLocks noChangeAspect="1"/>
          </p:cNvPicPr>
          <p:nvPr/>
        </p:nvPicPr>
        <p:blipFill rotWithShape="1">
          <a:blip r:embed="rId10"/>
          <a:srcRect b="12273"/>
          <a:stretch/>
        </p:blipFill>
        <p:spPr>
          <a:xfrm>
            <a:off x="5190461" y="3156513"/>
            <a:ext cx="3373670" cy="3031096"/>
          </a:xfrm>
          <a:prstGeom prst="rect">
            <a:avLst/>
          </a:prstGeom>
        </p:spPr>
      </p:pic>
      <p:sp>
        <p:nvSpPr>
          <p:cNvPr id="10" name="TextBox 9">
            <a:extLst>
              <a:ext uri="{FF2B5EF4-FFF2-40B4-BE49-F238E27FC236}">
                <a16:creationId xmlns:a16="http://schemas.microsoft.com/office/drawing/2014/main" id="{F12A8244-7D11-4E80-AAED-944473D8985B}"/>
              </a:ext>
            </a:extLst>
          </p:cNvPr>
          <p:cNvSpPr txBox="1"/>
          <p:nvPr/>
        </p:nvSpPr>
        <p:spPr>
          <a:xfrm>
            <a:off x="7244449" y="2827448"/>
            <a:ext cx="1565064" cy="523220"/>
          </a:xfrm>
          <a:prstGeom prst="rect">
            <a:avLst/>
          </a:prstGeom>
          <a:noFill/>
        </p:spPr>
        <p:txBody>
          <a:bodyPr wrap="square">
            <a:spAutoFit/>
          </a:bodyPr>
          <a:lstStyle/>
          <a:p>
            <a:r>
              <a:rPr lang="en-US" sz="1400" dirty="0"/>
              <a:t>Temporary</a:t>
            </a:r>
          </a:p>
          <a:p>
            <a:r>
              <a:rPr lang="en-US" sz="1400" dirty="0"/>
              <a:t>benchmark</a:t>
            </a: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0" presetClass="entr" presetSubtype="0" fill="hold" nodeType="afterEffect">
                                  <p:stCondLst>
                                    <p:cond delay="0"/>
                                  </p:stCondLst>
                                  <p:childTnLst>
                                    <p:set>
                                      <p:cBhvr>
                                        <p:cTn id="6" dur="1" fill="hold">
                                          <p:stCondLst>
                                            <p:cond delay="0"/>
                                          </p:stCondLst>
                                        </p:cTn>
                                        <p:tgtEl>
                                          <p:spTgt spid="2051"/>
                                        </p:tgtEl>
                                        <p:attrNameLst>
                                          <p:attrName>style.visibility</p:attrName>
                                        </p:attrNameLst>
                                      </p:cBhvr>
                                      <p:to>
                                        <p:strVal val="visible"/>
                                      </p:to>
                                    </p:set>
                                    <p:animEffect transition="in" filter="fade">
                                      <p:cBhvr>
                                        <p:cTn id="7" dur="500"/>
                                        <p:tgtEl>
                                          <p:spTgt spid="2051"/>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500"/>
                                        <p:tgtEl>
                                          <p:spTgt spid="11"/>
                                        </p:tgtEl>
                                      </p:cBhvr>
                                    </p:animEffect>
                                  </p:childTnLst>
                                </p:cTn>
                              </p:par>
                            </p:childTnLst>
                          </p:cTn>
                        </p:par>
                        <p:par>
                          <p:cTn id="13" fill="hold" nodeType="afterGroup">
                            <p:stCondLst>
                              <p:cond delay="500"/>
                            </p:stCondLst>
                            <p:childTnLst>
                              <p:par>
                                <p:cTn id="14" presetID="10" presetClass="entr" presetSubtype="0" fill="hold" nodeType="afterEffect">
                                  <p:stCondLst>
                                    <p:cond delay="0"/>
                                  </p:stCondLst>
                                  <p:childTnLst>
                                    <p:set>
                                      <p:cBhvr>
                                        <p:cTn id="15" dur="1" fill="hold">
                                          <p:stCondLst>
                                            <p:cond delay="0"/>
                                          </p:stCondLst>
                                        </p:cTn>
                                        <p:tgtEl>
                                          <p:spTgt spid="2052"/>
                                        </p:tgtEl>
                                        <p:attrNameLst>
                                          <p:attrName>style.visibility</p:attrName>
                                        </p:attrNameLst>
                                      </p:cBhvr>
                                      <p:to>
                                        <p:strVal val="visible"/>
                                      </p:to>
                                    </p:set>
                                    <p:animEffect transition="in" filter="fade">
                                      <p:cBhvr>
                                        <p:cTn id="16" dur="500"/>
                                        <p:tgtEl>
                                          <p:spTgt spid="20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1" grpId="0">
        <p:bldAsOne/>
      </p:bldGraphic>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Diagram 6">
            <a:extLst>
              <a:ext uri="{FF2B5EF4-FFF2-40B4-BE49-F238E27FC236}">
                <a16:creationId xmlns:a16="http://schemas.microsoft.com/office/drawing/2014/main" id="{63E358A1-64D1-4F68-8427-4D96835459AD}"/>
              </a:ext>
            </a:extLst>
          </p:cNvPr>
          <p:cNvGraphicFramePr/>
          <p:nvPr/>
        </p:nvGraphicFramePr>
        <p:xfrm>
          <a:off x="571916" y="764704"/>
          <a:ext cx="7488832" cy="93610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4" name="Diagram 3">
            <a:extLst>
              <a:ext uri="{FF2B5EF4-FFF2-40B4-BE49-F238E27FC236}">
                <a16:creationId xmlns:a16="http://schemas.microsoft.com/office/drawing/2014/main" id="{48676334-92AE-4388-AFBC-0C7CB104258A}"/>
              </a:ext>
            </a:extLst>
          </p:cNvPr>
          <p:cNvGraphicFramePr/>
          <p:nvPr/>
        </p:nvGraphicFramePr>
        <p:xfrm>
          <a:off x="251520" y="836712"/>
          <a:ext cx="8640960" cy="648072"/>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
        <p:nvSpPr>
          <p:cNvPr id="11" name="Title 1">
            <a:extLst>
              <a:ext uri="{FF2B5EF4-FFF2-40B4-BE49-F238E27FC236}">
                <a16:creationId xmlns:a16="http://schemas.microsoft.com/office/drawing/2014/main" id="{986D0866-33BB-449C-9D92-3BA62AB5651D}"/>
              </a:ext>
            </a:extLst>
          </p:cNvPr>
          <p:cNvSpPr>
            <a:spLocks noGrp="1"/>
          </p:cNvSpPr>
          <p:nvPr>
            <p:ph type="title"/>
          </p:nvPr>
        </p:nvSpPr>
        <p:spPr>
          <a:xfrm>
            <a:off x="457200" y="1008000"/>
            <a:ext cx="8229600" cy="382588"/>
          </a:xfrm>
        </p:spPr>
        <p:txBody>
          <a:bodyPr/>
          <a:lstStyle/>
          <a:p>
            <a:r>
              <a:rPr lang="en-US" dirty="0"/>
              <a:t>Examples of traditional skills used in bricklaying</a:t>
            </a:r>
          </a:p>
        </p:txBody>
      </p:sp>
      <p:sp>
        <p:nvSpPr>
          <p:cNvPr id="16" name="TextBox 15">
            <a:extLst>
              <a:ext uri="{FF2B5EF4-FFF2-40B4-BE49-F238E27FC236}">
                <a16:creationId xmlns:a16="http://schemas.microsoft.com/office/drawing/2014/main" id="{379D85EA-EC0E-4DD9-A99C-88468E4687B0}"/>
              </a:ext>
            </a:extLst>
          </p:cNvPr>
          <p:cNvSpPr txBox="1"/>
          <p:nvPr/>
        </p:nvSpPr>
        <p:spPr>
          <a:xfrm>
            <a:off x="165048" y="2355869"/>
            <a:ext cx="1859932" cy="707886"/>
          </a:xfrm>
          <a:prstGeom prst="rect">
            <a:avLst/>
          </a:prstGeom>
          <a:noFill/>
        </p:spPr>
        <p:txBody>
          <a:bodyPr wrap="square" rtlCol="0">
            <a:spAutoFit/>
          </a:bodyPr>
          <a:lstStyle/>
          <a:p>
            <a:r>
              <a:rPr lang="en-GB" dirty="0">
                <a:solidFill>
                  <a:srgbClr val="0077E3"/>
                </a:solidFill>
              </a:rPr>
              <a:t>Measuring and setting out</a:t>
            </a:r>
          </a:p>
        </p:txBody>
      </p:sp>
      <p:sp>
        <p:nvSpPr>
          <p:cNvPr id="17" name="TextBox 16">
            <a:extLst>
              <a:ext uri="{FF2B5EF4-FFF2-40B4-BE49-F238E27FC236}">
                <a16:creationId xmlns:a16="http://schemas.microsoft.com/office/drawing/2014/main" id="{2B851D29-CD56-4C9A-A632-6B494590CEBA}"/>
              </a:ext>
            </a:extLst>
          </p:cNvPr>
          <p:cNvSpPr txBox="1"/>
          <p:nvPr/>
        </p:nvSpPr>
        <p:spPr>
          <a:xfrm>
            <a:off x="4788290" y="2309702"/>
            <a:ext cx="997389" cy="400110"/>
          </a:xfrm>
          <a:prstGeom prst="rect">
            <a:avLst/>
          </a:prstGeom>
          <a:noFill/>
        </p:spPr>
        <p:txBody>
          <a:bodyPr wrap="none" rtlCol="0">
            <a:spAutoFit/>
          </a:bodyPr>
          <a:lstStyle/>
          <a:p>
            <a:r>
              <a:rPr lang="en-GB" dirty="0">
                <a:solidFill>
                  <a:srgbClr val="0077E3"/>
                </a:solidFill>
              </a:rPr>
              <a:t>Cutting</a:t>
            </a:r>
          </a:p>
        </p:txBody>
      </p:sp>
      <p:sp>
        <p:nvSpPr>
          <p:cNvPr id="19" name="TextBox 18">
            <a:extLst>
              <a:ext uri="{FF2B5EF4-FFF2-40B4-BE49-F238E27FC236}">
                <a16:creationId xmlns:a16="http://schemas.microsoft.com/office/drawing/2014/main" id="{8844C912-FB86-42FA-B613-280BC02C5454}"/>
              </a:ext>
            </a:extLst>
          </p:cNvPr>
          <p:cNvSpPr txBox="1"/>
          <p:nvPr/>
        </p:nvSpPr>
        <p:spPr>
          <a:xfrm>
            <a:off x="1367714" y="4625212"/>
            <a:ext cx="1406098" cy="707886"/>
          </a:xfrm>
          <a:prstGeom prst="rect">
            <a:avLst/>
          </a:prstGeom>
          <a:noFill/>
        </p:spPr>
        <p:txBody>
          <a:bodyPr wrap="square" rtlCol="0">
            <a:spAutoFit/>
          </a:bodyPr>
          <a:lstStyle/>
          <a:p>
            <a:r>
              <a:rPr lang="en-GB" dirty="0">
                <a:solidFill>
                  <a:srgbClr val="0077E3"/>
                </a:solidFill>
              </a:rPr>
              <a:t>Installing masonry</a:t>
            </a:r>
          </a:p>
        </p:txBody>
      </p:sp>
      <p:sp>
        <p:nvSpPr>
          <p:cNvPr id="21" name="TextBox 20">
            <a:extLst>
              <a:ext uri="{FF2B5EF4-FFF2-40B4-BE49-F238E27FC236}">
                <a16:creationId xmlns:a16="http://schemas.microsoft.com/office/drawing/2014/main" id="{8B9E061E-59D2-40E3-A5FA-47527AAA5EDF}"/>
              </a:ext>
            </a:extLst>
          </p:cNvPr>
          <p:cNvSpPr txBox="1"/>
          <p:nvPr/>
        </p:nvSpPr>
        <p:spPr>
          <a:xfrm>
            <a:off x="5081907" y="4404034"/>
            <a:ext cx="1664952" cy="1015663"/>
          </a:xfrm>
          <a:prstGeom prst="rect">
            <a:avLst/>
          </a:prstGeom>
          <a:noFill/>
        </p:spPr>
        <p:txBody>
          <a:bodyPr wrap="square" rtlCol="0">
            <a:spAutoFit/>
          </a:bodyPr>
          <a:lstStyle/>
          <a:p>
            <a:r>
              <a:rPr lang="en-GB" dirty="0"/>
              <a:t>Finishing – jointing and pointing</a:t>
            </a:r>
          </a:p>
        </p:txBody>
      </p:sp>
      <p:pic>
        <p:nvPicPr>
          <p:cNvPr id="35" name="Picture 34">
            <a:extLst>
              <a:ext uri="{FF2B5EF4-FFF2-40B4-BE49-F238E27FC236}">
                <a16:creationId xmlns:a16="http://schemas.microsoft.com/office/drawing/2014/main" id="{3ACA1B04-6D11-497B-ADF8-32A26C247F0E}"/>
              </a:ext>
            </a:extLst>
          </p:cNvPr>
          <p:cNvPicPr>
            <a:picLocks noChangeAspect="1"/>
          </p:cNvPicPr>
          <p:nvPr/>
        </p:nvPicPr>
        <p:blipFill rotWithShape="1">
          <a:blip r:embed="rId13" cstate="hqprint">
            <a:extLst>
              <a:ext uri="{28A0092B-C50C-407E-A947-70E740481C1C}">
                <a14:useLocalDpi xmlns:a14="http://schemas.microsoft.com/office/drawing/2010/main"/>
              </a:ext>
            </a:extLst>
          </a:blip>
          <a:srcRect l="13658" t="44936" r="23759" b="1"/>
          <a:stretch/>
        </p:blipFill>
        <p:spPr>
          <a:xfrm>
            <a:off x="5785679" y="1610156"/>
            <a:ext cx="1961349" cy="1947137"/>
          </a:xfrm>
          <a:prstGeom prst="rect">
            <a:avLst/>
          </a:prstGeom>
        </p:spPr>
      </p:pic>
      <p:pic>
        <p:nvPicPr>
          <p:cNvPr id="37" name="Picture 7" descr="P3.30 (A003-00631).jpg">
            <a:extLst>
              <a:ext uri="{FF2B5EF4-FFF2-40B4-BE49-F238E27FC236}">
                <a16:creationId xmlns:a16="http://schemas.microsoft.com/office/drawing/2014/main" id="{6F5996CF-A999-4FF1-8890-6B0C177F76AD}"/>
              </a:ext>
            </a:extLst>
          </p:cNvPr>
          <p:cNvPicPr>
            <a:picLocks noChangeAspect="1"/>
          </p:cNvPicPr>
          <p:nvPr/>
        </p:nvPicPr>
        <p:blipFill rotWithShape="1">
          <a:blip r:embed="rId14" cstate="hqprint">
            <a:extLst>
              <a:ext uri="{28A0092B-C50C-407E-A947-70E740481C1C}">
                <a14:useLocalDpi xmlns:a14="http://schemas.microsoft.com/office/drawing/2010/main"/>
              </a:ext>
            </a:extLst>
          </a:blip>
          <a:srcRect/>
          <a:stretch/>
        </p:blipFill>
        <p:spPr bwMode="auto">
          <a:xfrm>
            <a:off x="6526287" y="3902862"/>
            <a:ext cx="2022699" cy="1947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9" name="Picture 38">
            <a:extLst>
              <a:ext uri="{FF2B5EF4-FFF2-40B4-BE49-F238E27FC236}">
                <a16:creationId xmlns:a16="http://schemas.microsoft.com/office/drawing/2014/main" id="{A5E0DD9A-FC1C-4C5F-A23A-513047747F26}"/>
              </a:ext>
            </a:extLst>
          </p:cNvPr>
          <p:cNvPicPr>
            <a:picLocks noChangeAspect="1"/>
          </p:cNvPicPr>
          <p:nvPr/>
        </p:nvPicPr>
        <p:blipFill>
          <a:blip r:embed="rId15"/>
          <a:stretch>
            <a:fillRect/>
          </a:stretch>
        </p:blipFill>
        <p:spPr>
          <a:xfrm>
            <a:off x="2070230" y="1585143"/>
            <a:ext cx="1961349" cy="2447856"/>
          </a:xfrm>
          <a:prstGeom prst="rect">
            <a:avLst/>
          </a:prstGeom>
        </p:spPr>
      </p:pic>
      <p:pic>
        <p:nvPicPr>
          <p:cNvPr id="41" name="Picture 40">
            <a:extLst>
              <a:ext uri="{FF2B5EF4-FFF2-40B4-BE49-F238E27FC236}">
                <a16:creationId xmlns:a16="http://schemas.microsoft.com/office/drawing/2014/main" id="{0BA1B805-F0F8-43F4-9036-F78AC0FEF6BA}"/>
              </a:ext>
            </a:extLst>
          </p:cNvPr>
          <p:cNvPicPr>
            <a:picLocks noChangeAspect="1"/>
          </p:cNvPicPr>
          <p:nvPr/>
        </p:nvPicPr>
        <p:blipFill rotWithShape="1">
          <a:blip r:embed="rId16" cstate="hqprint">
            <a:extLst>
              <a:ext uri="{28A0092B-C50C-407E-A947-70E740481C1C}">
                <a14:useLocalDpi xmlns:a14="http://schemas.microsoft.com/office/drawing/2010/main"/>
              </a:ext>
            </a:extLst>
          </a:blip>
          <a:srcRect t="16583" b="12081"/>
          <a:stretch/>
        </p:blipFill>
        <p:spPr>
          <a:xfrm>
            <a:off x="2550616" y="4230403"/>
            <a:ext cx="2051438" cy="1631642"/>
          </a:xfrm>
          <a:prstGeom prst="rect">
            <a:avLst/>
          </a:prstGeom>
        </p:spPr>
      </p:pic>
      <p:sp>
        <p:nvSpPr>
          <p:cNvPr id="14" name="TextBox 13">
            <a:extLst>
              <a:ext uri="{FF2B5EF4-FFF2-40B4-BE49-F238E27FC236}">
                <a16:creationId xmlns:a16="http://schemas.microsoft.com/office/drawing/2014/main" id="{659F596B-128F-64CF-71E2-FFA74AC718AC}"/>
              </a:ext>
            </a:extLst>
          </p:cNvPr>
          <p:cNvSpPr txBox="1"/>
          <p:nvPr/>
        </p:nvSpPr>
        <p:spPr>
          <a:xfrm>
            <a:off x="4863311" y="1999482"/>
            <a:ext cx="4572000" cy="400110"/>
          </a:xfrm>
          <a:prstGeom prst="rect">
            <a:avLst/>
          </a:prstGeom>
          <a:noFill/>
        </p:spPr>
        <p:txBody>
          <a:bodyPr wrap="square">
            <a:spAutoFit/>
          </a:bodyPr>
          <a:lstStyle/>
          <a:p>
            <a:r>
              <a:rPr lang="cy-GB" dirty="0">
                <a:solidFill>
                  <a:srgbClr val="C00000"/>
                </a:solidFill>
              </a:rPr>
              <a:t>Torri -</a:t>
            </a:r>
          </a:p>
        </p:txBody>
      </p:sp>
      <p:sp>
        <p:nvSpPr>
          <p:cNvPr id="18" name="TextBox 17">
            <a:extLst>
              <a:ext uri="{FF2B5EF4-FFF2-40B4-BE49-F238E27FC236}">
                <a16:creationId xmlns:a16="http://schemas.microsoft.com/office/drawing/2014/main" id="{4F3F6C33-EA1F-8303-3021-291EB1ED6437}"/>
              </a:ext>
            </a:extLst>
          </p:cNvPr>
          <p:cNvSpPr txBox="1"/>
          <p:nvPr/>
        </p:nvSpPr>
        <p:spPr>
          <a:xfrm>
            <a:off x="391965" y="4471323"/>
            <a:ext cx="1406098" cy="923330"/>
          </a:xfrm>
          <a:prstGeom prst="rect">
            <a:avLst/>
          </a:prstGeom>
          <a:noFill/>
        </p:spPr>
        <p:txBody>
          <a:bodyPr wrap="square">
            <a:spAutoFit/>
          </a:bodyPr>
          <a:lstStyle/>
          <a:p>
            <a:r>
              <a:rPr lang="cy-GB" sz="1800" dirty="0">
                <a:solidFill>
                  <a:srgbClr val="C00000"/>
                </a:solidFill>
              </a:rPr>
              <a:t>Gosod gwaith maen -</a:t>
            </a:r>
          </a:p>
        </p:txBody>
      </p:sp>
    </p:spTree>
    <p:custDataLst>
      <p:tags r:id="rId1"/>
    </p:custDataLst>
    <p:extLst>
      <p:ext uri="{BB962C8B-B14F-4D97-AF65-F5344CB8AC3E}">
        <p14:creationId xmlns:p14="http://schemas.microsoft.com/office/powerpoint/2010/main" val="2854971783"/>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AsOne/>
      </p:bldGraphic>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A picture containing person, person, indoor&#10;&#10;Description automatically generated">
            <a:extLst>
              <a:ext uri="{FF2B5EF4-FFF2-40B4-BE49-F238E27FC236}">
                <a16:creationId xmlns:a16="http://schemas.microsoft.com/office/drawing/2014/main" id="{C14BC72B-BF5A-4A14-8446-2D6446A1B629}"/>
              </a:ext>
            </a:extLst>
          </p:cNvPr>
          <p:cNvPicPr>
            <a:picLocks noChangeAspect="1"/>
          </p:cNvPicPr>
          <p:nvPr/>
        </p:nvPicPr>
        <p:blipFill rotWithShape="1">
          <a:blip r:embed="rId3" cstate="hqprint">
            <a:extLst>
              <a:ext uri="{28A0092B-C50C-407E-A947-70E740481C1C}">
                <a14:useLocalDpi xmlns:a14="http://schemas.microsoft.com/office/drawing/2010/main"/>
              </a:ext>
            </a:extLst>
          </a:blip>
          <a:srcRect/>
          <a:stretch/>
        </p:blipFill>
        <p:spPr>
          <a:xfrm>
            <a:off x="6084168" y="3488593"/>
            <a:ext cx="2367013" cy="2656005"/>
          </a:xfrm>
          <a:prstGeom prst="rect">
            <a:avLst/>
          </a:prstGeom>
        </p:spPr>
      </p:pic>
      <p:graphicFrame>
        <p:nvGraphicFramePr>
          <p:cNvPr id="7" name="Diagram 6">
            <a:extLst>
              <a:ext uri="{FF2B5EF4-FFF2-40B4-BE49-F238E27FC236}">
                <a16:creationId xmlns:a16="http://schemas.microsoft.com/office/drawing/2014/main" id="{63E358A1-64D1-4F68-8427-4D96835459AD}"/>
              </a:ext>
            </a:extLst>
          </p:cNvPr>
          <p:cNvGraphicFramePr/>
          <p:nvPr/>
        </p:nvGraphicFramePr>
        <p:xfrm>
          <a:off x="571916" y="764704"/>
          <a:ext cx="7488832" cy="936104"/>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graphicFrame>
        <p:nvGraphicFramePr>
          <p:cNvPr id="4" name="Diagram 3">
            <a:extLst>
              <a:ext uri="{FF2B5EF4-FFF2-40B4-BE49-F238E27FC236}">
                <a16:creationId xmlns:a16="http://schemas.microsoft.com/office/drawing/2014/main" id="{48676334-92AE-4388-AFBC-0C7CB104258A}"/>
              </a:ext>
            </a:extLst>
          </p:cNvPr>
          <p:cNvGraphicFramePr/>
          <p:nvPr/>
        </p:nvGraphicFramePr>
        <p:xfrm>
          <a:off x="251520" y="836712"/>
          <a:ext cx="8640960" cy="648072"/>
        </p:xfrm>
        <a:graphic>
          <a:graphicData uri="http://schemas.openxmlformats.org/drawingml/2006/diagram">
            <dgm:relIds xmlns:dgm="http://schemas.openxmlformats.org/drawingml/2006/diagram" xmlns:r="http://schemas.openxmlformats.org/officeDocument/2006/relationships" r:dm="rId9" r:lo="rId10" r:qs="rId11" r:cs="rId12"/>
          </a:graphicData>
        </a:graphic>
      </p:graphicFrame>
      <p:sp>
        <p:nvSpPr>
          <p:cNvPr id="11" name="Title 1">
            <a:extLst>
              <a:ext uri="{FF2B5EF4-FFF2-40B4-BE49-F238E27FC236}">
                <a16:creationId xmlns:a16="http://schemas.microsoft.com/office/drawing/2014/main" id="{986D0866-33BB-449C-9D92-3BA62AB5651D}"/>
              </a:ext>
            </a:extLst>
          </p:cNvPr>
          <p:cNvSpPr>
            <a:spLocks noGrp="1"/>
          </p:cNvSpPr>
          <p:nvPr>
            <p:ph type="title"/>
          </p:nvPr>
        </p:nvSpPr>
        <p:spPr>
          <a:xfrm>
            <a:off x="457200" y="1008000"/>
            <a:ext cx="8229600" cy="382588"/>
          </a:xfrm>
        </p:spPr>
        <p:txBody>
          <a:bodyPr/>
          <a:lstStyle/>
          <a:p>
            <a:r>
              <a:rPr lang="en-US" dirty="0"/>
              <a:t>Examples of traditional skills used in BSE trades</a:t>
            </a:r>
          </a:p>
        </p:txBody>
      </p:sp>
      <p:sp>
        <p:nvSpPr>
          <p:cNvPr id="16" name="TextBox 15">
            <a:extLst>
              <a:ext uri="{FF2B5EF4-FFF2-40B4-BE49-F238E27FC236}">
                <a16:creationId xmlns:a16="http://schemas.microsoft.com/office/drawing/2014/main" id="{379D85EA-EC0E-4DD9-A99C-88468E4687B0}"/>
              </a:ext>
            </a:extLst>
          </p:cNvPr>
          <p:cNvSpPr txBox="1"/>
          <p:nvPr/>
        </p:nvSpPr>
        <p:spPr>
          <a:xfrm>
            <a:off x="-65239" y="1537175"/>
            <a:ext cx="2671276" cy="1015663"/>
          </a:xfrm>
          <a:prstGeom prst="rect">
            <a:avLst/>
          </a:prstGeom>
          <a:noFill/>
        </p:spPr>
        <p:txBody>
          <a:bodyPr wrap="square" rtlCol="0">
            <a:spAutoFit/>
          </a:bodyPr>
          <a:lstStyle/>
          <a:p>
            <a:r>
              <a:rPr lang="en-GB" dirty="0"/>
              <a:t>Measuring and marking</a:t>
            </a:r>
            <a:br>
              <a:rPr lang="en-GB" dirty="0"/>
            </a:br>
            <a:r>
              <a:rPr lang="en-GB" dirty="0"/>
              <a:t>out -</a:t>
            </a:r>
          </a:p>
        </p:txBody>
      </p:sp>
      <p:sp>
        <p:nvSpPr>
          <p:cNvPr id="17" name="TextBox 16">
            <a:extLst>
              <a:ext uri="{FF2B5EF4-FFF2-40B4-BE49-F238E27FC236}">
                <a16:creationId xmlns:a16="http://schemas.microsoft.com/office/drawing/2014/main" id="{2B851D29-CD56-4C9A-A632-6B494590CEBA}"/>
              </a:ext>
            </a:extLst>
          </p:cNvPr>
          <p:cNvSpPr txBox="1"/>
          <p:nvPr/>
        </p:nvSpPr>
        <p:spPr>
          <a:xfrm>
            <a:off x="5292080" y="2125913"/>
            <a:ext cx="1231116" cy="707886"/>
          </a:xfrm>
          <a:prstGeom prst="rect">
            <a:avLst/>
          </a:prstGeom>
          <a:noFill/>
        </p:spPr>
        <p:txBody>
          <a:bodyPr wrap="square" rtlCol="0">
            <a:spAutoFit/>
          </a:bodyPr>
          <a:lstStyle/>
          <a:p>
            <a:r>
              <a:rPr lang="en-GB" dirty="0"/>
              <a:t>Cutting</a:t>
            </a:r>
            <a:r>
              <a:rPr lang="en-GB" b="1" dirty="0"/>
              <a:t> </a:t>
            </a:r>
            <a:r>
              <a:rPr lang="en-GB" dirty="0"/>
              <a:t>pipes</a:t>
            </a:r>
          </a:p>
        </p:txBody>
      </p:sp>
      <p:sp>
        <p:nvSpPr>
          <p:cNvPr id="19" name="TextBox 18">
            <a:extLst>
              <a:ext uri="{FF2B5EF4-FFF2-40B4-BE49-F238E27FC236}">
                <a16:creationId xmlns:a16="http://schemas.microsoft.com/office/drawing/2014/main" id="{8844C912-FB86-42FA-B613-280BC02C5454}"/>
              </a:ext>
            </a:extLst>
          </p:cNvPr>
          <p:cNvSpPr txBox="1"/>
          <p:nvPr/>
        </p:nvSpPr>
        <p:spPr>
          <a:xfrm>
            <a:off x="214497" y="3429000"/>
            <a:ext cx="3748142" cy="400110"/>
          </a:xfrm>
          <a:prstGeom prst="rect">
            <a:avLst/>
          </a:prstGeom>
          <a:noFill/>
        </p:spPr>
        <p:txBody>
          <a:bodyPr wrap="none" rtlCol="0">
            <a:spAutoFit/>
          </a:bodyPr>
          <a:lstStyle/>
          <a:p>
            <a:r>
              <a:rPr lang="en-GB" dirty="0"/>
              <a:t>Installing electrical components</a:t>
            </a:r>
          </a:p>
        </p:txBody>
      </p:sp>
      <p:sp>
        <p:nvSpPr>
          <p:cNvPr id="21" name="TextBox 20">
            <a:extLst>
              <a:ext uri="{FF2B5EF4-FFF2-40B4-BE49-F238E27FC236}">
                <a16:creationId xmlns:a16="http://schemas.microsoft.com/office/drawing/2014/main" id="{8B9E061E-59D2-40E3-A5FA-47527AAA5EDF}"/>
              </a:ext>
            </a:extLst>
          </p:cNvPr>
          <p:cNvSpPr txBox="1"/>
          <p:nvPr/>
        </p:nvSpPr>
        <p:spPr>
          <a:xfrm>
            <a:off x="4572000" y="4218262"/>
            <a:ext cx="2294298" cy="1015663"/>
          </a:xfrm>
          <a:prstGeom prst="rect">
            <a:avLst/>
          </a:prstGeom>
          <a:noFill/>
        </p:spPr>
        <p:txBody>
          <a:bodyPr wrap="square" rtlCol="0">
            <a:spAutoFit/>
          </a:bodyPr>
          <a:lstStyle/>
          <a:p>
            <a:r>
              <a:rPr lang="en-GB" dirty="0"/>
              <a:t>Installing</a:t>
            </a:r>
            <a:br>
              <a:rPr lang="en-GB" dirty="0"/>
            </a:br>
            <a:r>
              <a:rPr lang="en-GB" dirty="0"/>
              <a:t>plumbing components</a:t>
            </a:r>
          </a:p>
        </p:txBody>
      </p:sp>
      <p:pic>
        <p:nvPicPr>
          <p:cNvPr id="2" name="Picture 1">
            <a:extLst>
              <a:ext uri="{FF2B5EF4-FFF2-40B4-BE49-F238E27FC236}">
                <a16:creationId xmlns:a16="http://schemas.microsoft.com/office/drawing/2014/main" id="{BDE087EB-D070-43A4-A21F-155225B4BFB3}"/>
              </a:ext>
            </a:extLst>
          </p:cNvPr>
          <p:cNvPicPr>
            <a:picLocks noChangeAspect="1" noChangeArrowheads="1"/>
          </p:cNvPicPr>
          <p:nvPr/>
        </p:nvPicPr>
        <p:blipFill rotWithShape="1">
          <a:blip r:embed="rId14" cstate="hqprint">
            <a:extLst>
              <a:ext uri="{28A0092B-C50C-407E-A947-70E740481C1C}">
                <a14:useLocalDpi xmlns:a14="http://schemas.microsoft.com/office/drawing/2010/main"/>
              </a:ext>
            </a:extLst>
          </a:blip>
          <a:srcRect/>
          <a:stretch/>
        </p:blipFill>
        <p:spPr bwMode="auto">
          <a:xfrm>
            <a:off x="6352814" y="1470270"/>
            <a:ext cx="2502478" cy="189913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 name="Picture 4" descr="A picture containing person, indoor, wall&#10;&#10;Description automatically generated">
            <a:extLst>
              <a:ext uri="{FF2B5EF4-FFF2-40B4-BE49-F238E27FC236}">
                <a16:creationId xmlns:a16="http://schemas.microsoft.com/office/drawing/2014/main" id="{57295B3F-18EA-44D0-8374-1A840B1D2671}"/>
              </a:ext>
            </a:extLst>
          </p:cNvPr>
          <p:cNvPicPr>
            <a:picLocks noChangeAspect="1"/>
          </p:cNvPicPr>
          <p:nvPr/>
        </p:nvPicPr>
        <p:blipFill>
          <a:blip r:embed="rId15" cstate="hqprint">
            <a:extLst>
              <a:ext uri="{28A0092B-C50C-407E-A947-70E740481C1C}">
                <a14:useLocalDpi xmlns:a14="http://schemas.microsoft.com/office/drawing/2010/main"/>
              </a:ext>
            </a:extLst>
          </a:blip>
          <a:stretch>
            <a:fillRect/>
          </a:stretch>
        </p:blipFill>
        <p:spPr>
          <a:xfrm>
            <a:off x="107504" y="3821543"/>
            <a:ext cx="3203848" cy="2136109"/>
          </a:xfrm>
          <a:prstGeom prst="rect">
            <a:avLst/>
          </a:prstGeom>
        </p:spPr>
      </p:pic>
      <p:pic>
        <p:nvPicPr>
          <p:cNvPr id="12" name="Picture 11">
            <a:extLst>
              <a:ext uri="{FF2B5EF4-FFF2-40B4-BE49-F238E27FC236}">
                <a16:creationId xmlns:a16="http://schemas.microsoft.com/office/drawing/2014/main" id="{241F5005-0577-BE45-B067-EAD9087E6435}"/>
              </a:ext>
            </a:extLst>
          </p:cNvPr>
          <p:cNvPicPr>
            <a:picLocks noGrp="1" noChangeAspect="1"/>
          </p:cNvPicPr>
          <p:nvPr/>
        </p:nvPicPr>
        <p:blipFill rotWithShape="1">
          <a:blip r:embed="rId16" cstate="hqprint">
            <a:extLst>
              <a:ext uri="{28A0092B-C50C-407E-A947-70E740481C1C}">
                <a14:useLocalDpi xmlns:a14="http://schemas.microsoft.com/office/drawing/2010/main"/>
              </a:ext>
            </a:extLst>
          </a:blip>
          <a:srcRect/>
          <a:stretch/>
        </p:blipFill>
        <p:spPr bwMode="auto">
          <a:xfrm>
            <a:off x="1871463" y="1362496"/>
            <a:ext cx="2658086" cy="1959886"/>
          </a:xfrm>
          <a:prstGeom prst="rect">
            <a:avLst/>
          </a:prstGeom>
          <a:noFill/>
          <a:ln w="9525">
            <a:noFill/>
            <a:miter lim="800000"/>
            <a:headEnd/>
            <a:tailEnd/>
          </a:ln>
        </p:spPr>
      </p:pic>
      <p:sp>
        <p:nvSpPr>
          <p:cNvPr id="14" name="TextBox 13">
            <a:extLst>
              <a:ext uri="{FF2B5EF4-FFF2-40B4-BE49-F238E27FC236}">
                <a16:creationId xmlns:a16="http://schemas.microsoft.com/office/drawing/2014/main" id="{3E4C59EB-5908-0BE7-2B8E-90B9014EB6F1}"/>
              </a:ext>
            </a:extLst>
          </p:cNvPr>
          <p:cNvSpPr txBox="1"/>
          <p:nvPr/>
        </p:nvSpPr>
        <p:spPr>
          <a:xfrm>
            <a:off x="619179" y="2199969"/>
            <a:ext cx="1504549" cy="707886"/>
          </a:xfrm>
          <a:prstGeom prst="rect">
            <a:avLst/>
          </a:prstGeom>
          <a:noFill/>
        </p:spPr>
        <p:txBody>
          <a:bodyPr wrap="square">
            <a:spAutoFit/>
          </a:bodyPr>
          <a:lstStyle/>
          <a:p>
            <a:r>
              <a:rPr lang="cy-GB" dirty="0">
                <a:solidFill>
                  <a:srgbClr val="C00000"/>
                </a:solidFill>
              </a:rPr>
              <a:t>Mesur a marcio</a:t>
            </a:r>
          </a:p>
        </p:txBody>
      </p:sp>
    </p:spTree>
    <p:custDataLst>
      <p:tags r:id="rId1"/>
    </p:custDataLst>
    <p:extLst>
      <p:ext uri="{BB962C8B-B14F-4D97-AF65-F5344CB8AC3E}">
        <p14:creationId xmlns:p14="http://schemas.microsoft.com/office/powerpoint/2010/main" val="911770105"/>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AsOne/>
      </p:bldGraphic>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Diagram 6">
            <a:extLst>
              <a:ext uri="{FF2B5EF4-FFF2-40B4-BE49-F238E27FC236}">
                <a16:creationId xmlns:a16="http://schemas.microsoft.com/office/drawing/2014/main" id="{63E358A1-64D1-4F68-8427-4D96835459AD}"/>
              </a:ext>
            </a:extLst>
          </p:cNvPr>
          <p:cNvGraphicFramePr/>
          <p:nvPr/>
        </p:nvGraphicFramePr>
        <p:xfrm>
          <a:off x="571916" y="764704"/>
          <a:ext cx="7488832" cy="93610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4" name="Diagram 3">
            <a:extLst>
              <a:ext uri="{FF2B5EF4-FFF2-40B4-BE49-F238E27FC236}">
                <a16:creationId xmlns:a16="http://schemas.microsoft.com/office/drawing/2014/main" id="{48676334-92AE-4388-AFBC-0C7CB104258A}"/>
              </a:ext>
            </a:extLst>
          </p:cNvPr>
          <p:cNvGraphicFramePr/>
          <p:nvPr/>
        </p:nvGraphicFramePr>
        <p:xfrm>
          <a:off x="251520" y="836712"/>
          <a:ext cx="8640960" cy="648072"/>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
        <p:nvSpPr>
          <p:cNvPr id="11" name="Title 1">
            <a:extLst>
              <a:ext uri="{FF2B5EF4-FFF2-40B4-BE49-F238E27FC236}">
                <a16:creationId xmlns:a16="http://schemas.microsoft.com/office/drawing/2014/main" id="{986D0866-33BB-449C-9D92-3BA62AB5651D}"/>
              </a:ext>
            </a:extLst>
          </p:cNvPr>
          <p:cNvSpPr>
            <a:spLocks noGrp="1"/>
          </p:cNvSpPr>
          <p:nvPr>
            <p:ph type="title"/>
          </p:nvPr>
        </p:nvSpPr>
        <p:spPr>
          <a:xfrm>
            <a:off x="457200" y="1008000"/>
            <a:ext cx="8229600" cy="382588"/>
          </a:xfrm>
        </p:spPr>
        <p:txBody>
          <a:bodyPr/>
          <a:lstStyle/>
          <a:p>
            <a:r>
              <a:rPr lang="en-US" dirty="0"/>
              <a:t>Examples of traditional skills used in plastering</a:t>
            </a:r>
          </a:p>
        </p:txBody>
      </p:sp>
      <p:pic>
        <p:nvPicPr>
          <p:cNvPr id="27" name="Picture 26">
            <a:extLst>
              <a:ext uri="{FF2B5EF4-FFF2-40B4-BE49-F238E27FC236}">
                <a16:creationId xmlns:a16="http://schemas.microsoft.com/office/drawing/2014/main" id="{F6DA14D8-50C6-4120-939D-9BC952667276}"/>
              </a:ext>
            </a:extLst>
          </p:cNvPr>
          <p:cNvPicPr>
            <a:picLocks noChangeAspect="1"/>
          </p:cNvPicPr>
          <p:nvPr/>
        </p:nvPicPr>
        <p:blipFill rotWithShape="1">
          <a:blip r:embed="rId13" cstate="hqprint">
            <a:extLst>
              <a:ext uri="{28A0092B-C50C-407E-A947-70E740481C1C}">
                <a14:useLocalDpi xmlns:a14="http://schemas.microsoft.com/office/drawing/2010/main"/>
              </a:ext>
            </a:extLst>
          </a:blip>
          <a:srcRect t="19968" b="2883"/>
          <a:stretch/>
        </p:blipFill>
        <p:spPr>
          <a:xfrm>
            <a:off x="2354305" y="1952330"/>
            <a:ext cx="1854519" cy="1550693"/>
          </a:xfrm>
          <a:prstGeom prst="rect">
            <a:avLst/>
          </a:prstGeom>
        </p:spPr>
      </p:pic>
      <p:pic>
        <p:nvPicPr>
          <p:cNvPr id="2" name="Picture 1">
            <a:extLst>
              <a:ext uri="{FF2B5EF4-FFF2-40B4-BE49-F238E27FC236}">
                <a16:creationId xmlns:a16="http://schemas.microsoft.com/office/drawing/2014/main" id="{EF7579EC-D25F-446A-91E4-01B1E89418E8}"/>
              </a:ext>
            </a:extLst>
          </p:cNvPr>
          <p:cNvPicPr>
            <a:picLocks noChangeAspect="1"/>
          </p:cNvPicPr>
          <p:nvPr/>
        </p:nvPicPr>
        <p:blipFill>
          <a:blip r:embed="rId14" cstate="hqprint">
            <a:extLst>
              <a:ext uri="{28A0092B-C50C-407E-A947-70E740481C1C}">
                <a14:useLocalDpi xmlns:a14="http://schemas.microsoft.com/office/drawing/2010/main"/>
              </a:ext>
            </a:extLst>
          </a:blip>
          <a:stretch>
            <a:fillRect/>
          </a:stretch>
        </p:blipFill>
        <p:spPr>
          <a:xfrm>
            <a:off x="585358" y="1933197"/>
            <a:ext cx="1656184" cy="1631668"/>
          </a:xfrm>
          <a:prstGeom prst="rect">
            <a:avLst/>
          </a:prstGeom>
        </p:spPr>
      </p:pic>
      <p:pic>
        <p:nvPicPr>
          <p:cNvPr id="5" name="Picture 4">
            <a:extLst>
              <a:ext uri="{FF2B5EF4-FFF2-40B4-BE49-F238E27FC236}">
                <a16:creationId xmlns:a16="http://schemas.microsoft.com/office/drawing/2014/main" id="{3C82417C-213A-4CC9-9041-B151F9715256}"/>
              </a:ext>
            </a:extLst>
          </p:cNvPr>
          <p:cNvPicPr>
            <a:picLocks noChangeAspect="1"/>
          </p:cNvPicPr>
          <p:nvPr/>
        </p:nvPicPr>
        <p:blipFill rotWithShape="1">
          <a:blip r:embed="rId15" cstate="hqprint">
            <a:extLst>
              <a:ext uri="{28A0092B-C50C-407E-A947-70E740481C1C}">
                <a14:useLocalDpi xmlns:a14="http://schemas.microsoft.com/office/drawing/2010/main"/>
              </a:ext>
            </a:extLst>
          </a:blip>
          <a:srcRect l="9181" t="17962" r="11043"/>
          <a:stretch/>
        </p:blipFill>
        <p:spPr>
          <a:xfrm>
            <a:off x="4433849" y="1962645"/>
            <a:ext cx="1787186" cy="1575182"/>
          </a:xfrm>
          <a:prstGeom prst="rect">
            <a:avLst/>
          </a:prstGeom>
        </p:spPr>
      </p:pic>
      <p:pic>
        <p:nvPicPr>
          <p:cNvPr id="13" name="Picture 12">
            <a:extLst>
              <a:ext uri="{FF2B5EF4-FFF2-40B4-BE49-F238E27FC236}">
                <a16:creationId xmlns:a16="http://schemas.microsoft.com/office/drawing/2014/main" id="{997DD875-3882-4DEC-90EA-8BF76ECF758F}"/>
              </a:ext>
            </a:extLst>
          </p:cNvPr>
          <p:cNvPicPr>
            <a:picLocks noChangeAspect="1"/>
          </p:cNvPicPr>
          <p:nvPr/>
        </p:nvPicPr>
        <p:blipFill rotWithShape="1">
          <a:blip r:embed="rId16" cstate="hqprint">
            <a:extLst>
              <a:ext uri="{28A0092B-C50C-407E-A947-70E740481C1C}">
                <a14:useLocalDpi xmlns:a14="http://schemas.microsoft.com/office/drawing/2010/main"/>
              </a:ext>
            </a:extLst>
          </a:blip>
          <a:srcRect t="-1" r="24495" b="28869"/>
          <a:stretch/>
        </p:blipFill>
        <p:spPr>
          <a:xfrm>
            <a:off x="585358" y="4081959"/>
            <a:ext cx="1731130" cy="1699015"/>
          </a:xfrm>
          <a:prstGeom prst="rect">
            <a:avLst/>
          </a:prstGeom>
        </p:spPr>
      </p:pic>
      <p:pic>
        <p:nvPicPr>
          <p:cNvPr id="15" name="Picture 14">
            <a:extLst>
              <a:ext uri="{FF2B5EF4-FFF2-40B4-BE49-F238E27FC236}">
                <a16:creationId xmlns:a16="http://schemas.microsoft.com/office/drawing/2014/main" id="{FF28010A-CC30-4EC0-B687-25EBF36B4139}"/>
              </a:ext>
            </a:extLst>
          </p:cNvPr>
          <p:cNvPicPr>
            <a:picLocks noChangeAspect="1"/>
          </p:cNvPicPr>
          <p:nvPr/>
        </p:nvPicPr>
        <p:blipFill rotWithShape="1">
          <a:blip r:embed="rId17" cstate="hqprint">
            <a:extLst>
              <a:ext uri="{28A0092B-C50C-407E-A947-70E740481C1C}">
                <a14:useLocalDpi xmlns:a14="http://schemas.microsoft.com/office/drawing/2010/main"/>
              </a:ext>
            </a:extLst>
          </a:blip>
          <a:srcRect b="27583"/>
          <a:stretch/>
        </p:blipFill>
        <p:spPr>
          <a:xfrm>
            <a:off x="2441991" y="4106248"/>
            <a:ext cx="1731130" cy="1699015"/>
          </a:xfrm>
          <a:prstGeom prst="rect">
            <a:avLst/>
          </a:prstGeom>
        </p:spPr>
      </p:pic>
      <p:sp>
        <p:nvSpPr>
          <p:cNvPr id="16" name="TextBox 15">
            <a:extLst>
              <a:ext uri="{FF2B5EF4-FFF2-40B4-BE49-F238E27FC236}">
                <a16:creationId xmlns:a16="http://schemas.microsoft.com/office/drawing/2014/main" id="{379D85EA-EC0E-4DD9-A99C-88468E4687B0}"/>
              </a:ext>
            </a:extLst>
          </p:cNvPr>
          <p:cNvSpPr txBox="1"/>
          <p:nvPr/>
        </p:nvSpPr>
        <p:spPr>
          <a:xfrm>
            <a:off x="479821" y="1524904"/>
            <a:ext cx="3289683" cy="400110"/>
          </a:xfrm>
          <a:prstGeom prst="rect">
            <a:avLst/>
          </a:prstGeom>
          <a:noFill/>
        </p:spPr>
        <p:txBody>
          <a:bodyPr wrap="none" rtlCol="0">
            <a:spAutoFit/>
          </a:bodyPr>
          <a:lstStyle/>
          <a:p>
            <a:r>
              <a:rPr lang="en-GB" dirty="0"/>
              <a:t>Measuring and marking out</a:t>
            </a:r>
          </a:p>
        </p:txBody>
      </p:sp>
      <p:sp>
        <p:nvSpPr>
          <p:cNvPr id="17" name="TextBox 16">
            <a:extLst>
              <a:ext uri="{FF2B5EF4-FFF2-40B4-BE49-F238E27FC236}">
                <a16:creationId xmlns:a16="http://schemas.microsoft.com/office/drawing/2014/main" id="{2B851D29-CD56-4C9A-A632-6B494590CEBA}"/>
              </a:ext>
            </a:extLst>
          </p:cNvPr>
          <p:cNvSpPr txBox="1"/>
          <p:nvPr/>
        </p:nvSpPr>
        <p:spPr>
          <a:xfrm>
            <a:off x="4379224" y="1533087"/>
            <a:ext cx="4458272" cy="400110"/>
          </a:xfrm>
          <a:prstGeom prst="rect">
            <a:avLst/>
          </a:prstGeom>
          <a:noFill/>
        </p:spPr>
        <p:txBody>
          <a:bodyPr wrap="none" rtlCol="0">
            <a:spAutoFit/>
          </a:bodyPr>
          <a:lstStyle/>
          <a:p>
            <a:r>
              <a:rPr lang="en-GB" dirty="0"/>
              <a:t>Cutting plasterboard and components</a:t>
            </a:r>
          </a:p>
        </p:txBody>
      </p:sp>
      <p:sp>
        <p:nvSpPr>
          <p:cNvPr id="19" name="TextBox 18">
            <a:extLst>
              <a:ext uri="{FF2B5EF4-FFF2-40B4-BE49-F238E27FC236}">
                <a16:creationId xmlns:a16="http://schemas.microsoft.com/office/drawing/2014/main" id="{8844C912-FB86-42FA-B613-280BC02C5454}"/>
              </a:ext>
            </a:extLst>
          </p:cNvPr>
          <p:cNvSpPr txBox="1"/>
          <p:nvPr/>
        </p:nvSpPr>
        <p:spPr>
          <a:xfrm>
            <a:off x="479821" y="3671402"/>
            <a:ext cx="2864887" cy="400110"/>
          </a:xfrm>
          <a:prstGeom prst="rect">
            <a:avLst/>
          </a:prstGeom>
          <a:noFill/>
        </p:spPr>
        <p:txBody>
          <a:bodyPr wrap="none" rtlCol="0">
            <a:spAutoFit/>
          </a:bodyPr>
          <a:lstStyle/>
          <a:p>
            <a:r>
              <a:rPr lang="en-GB" dirty="0"/>
              <a:t>Installing cornice/beads</a:t>
            </a:r>
          </a:p>
        </p:txBody>
      </p:sp>
      <p:sp>
        <p:nvSpPr>
          <p:cNvPr id="21" name="TextBox 20">
            <a:extLst>
              <a:ext uri="{FF2B5EF4-FFF2-40B4-BE49-F238E27FC236}">
                <a16:creationId xmlns:a16="http://schemas.microsoft.com/office/drawing/2014/main" id="{8B9E061E-59D2-40E3-A5FA-47527AAA5EDF}"/>
              </a:ext>
            </a:extLst>
          </p:cNvPr>
          <p:cNvSpPr txBox="1"/>
          <p:nvPr/>
        </p:nvSpPr>
        <p:spPr>
          <a:xfrm>
            <a:off x="4437942" y="3717394"/>
            <a:ext cx="4454538" cy="400110"/>
          </a:xfrm>
          <a:prstGeom prst="rect">
            <a:avLst/>
          </a:prstGeom>
          <a:noFill/>
        </p:spPr>
        <p:txBody>
          <a:bodyPr wrap="square" rtlCol="0">
            <a:spAutoFit/>
          </a:bodyPr>
          <a:lstStyle/>
          <a:p>
            <a:r>
              <a:rPr lang="en-GB" dirty="0"/>
              <a:t>Finishing floor screeds and plaster</a:t>
            </a:r>
          </a:p>
        </p:txBody>
      </p:sp>
      <p:pic>
        <p:nvPicPr>
          <p:cNvPr id="23" name="Picture 22">
            <a:extLst>
              <a:ext uri="{FF2B5EF4-FFF2-40B4-BE49-F238E27FC236}">
                <a16:creationId xmlns:a16="http://schemas.microsoft.com/office/drawing/2014/main" id="{8FF669BE-7622-4853-8E11-D85067B3BBF0}"/>
              </a:ext>
            </a:extLst>
          </p:cNvPr>
          <p:cNvPicPr>
            <a:picLocks noChangeAspect="1"/>
          </p:cNvPicPr>
          <p:nvPr/>
        </p:nvPicPr>
        <p:blipFill rotWithShape="1">
          <a:blip r:embed="rId18" cstate="hqprint">
            <a:extLst>
              <a:ext uri="{28A0092B-C50C-407E-A947-70E740481C1C}">
                <a14:useLocalDpi xmlns:a14="http://schemas.microsoft.com/office/drawing/2010/main"/>
              </a:ext>
            </a:extLst>
          </a:blip>
          <a:srcRect l="20098" t="9630" r="12200" b="27927"/>
          <a:stretch/>
        </p:blipFill>
        <p:spPr>
          <a:xfrm>
            <a:off x="4539487" y="4117504"/>
            <a:ext cx="1787186" cy="1699012"/>
          </a:xfrm>
          <a:prstGeom prst="rect">
            <a:avLst/>
          </a:prstGeom>
        </p:spPr>
      </p:pic>
      <p:pic>
        <p:nvPicPr>
          <p:cNvPr id="29" name="Picture 28" descr="A picture containing person, indoor, small&#10;&#10;Description automatically generated">
            <a:extLst>
              <a:ext uri="{FF2B5EF4-FFF2-40B4-BE49-F238E27FC236}">
                <a16:creationId xmlns:a16="http://schemas.microsoft.com/office/drawing/2014/main" id="{DF1FCEDB-2B1E-455D-897B-959F5E52000F}"/>
              </a:ext>
            </a:extLst>
          </p:cNvPr>
          <p:cNvPicPr>
            <a:picLocks noChangeAspect="1"/>
          </p:cNvPicPr>
          <p:nvPr/>
        </p:nvPicPr>
        <p:blipFill rotWithShape="1">
          <a:blip r:embed="rId19" cstate="hqprint">
            <a:extLst>
              <a:ext uri="{28A0092B-C50C-407E-A947-70E740481C1C}">
                <a14:useLocalDpi xmlns:a14="http://schemas.microsoft.com/office/drawing/2010/main"/>
              </a:ext>
            </a:extLst>
          </a:blip>
          <a:srcRect t="-1301"/>
          <a:stretch/>
        </p:blipFill>
        <p:spPr>
          <a:xfrm>
            <a:off x="6327433" y="1962646"/>
            <a:ext cx="1720035" cy="1575182"/>
          </a:xfrm>
          <a:prstGeom prst="rect">
            <a:avLst/>
          </a:prstGeom>
        </p:spPr>
      </p:pic>
      <p:pic>
        <p:nvPicPr>
          <p:cNvPr id="31" name="Picture 30">
            <a:extLst>
              <a:ext uri="{FF2B5EF4-FFF2-40B4-BE49-F238E27FC236}">
                <a16:creationId xmlns:a16="http://schemas.microsoft.com/office/drawing/2014/main" id="{6149FC96-2EA1-49DC-8256-AF806B6ED5BB}"/>
              </a:ext>
            </a:extLst>
          </p:cNvPr>
          <p:cNvPicPr>
            <a:picLocks noChangeAspect="1"/>
          </p:cNvPicPr>
          <p:nvPr/>
        </p:nvPicPr>
        <p:blipFill rotWithShape="1">
          <a:blip r:embed="rId20" cstate="hqprint">
            <a:extLst>
              <a:ext uri="{28A0092B-C50C-407E-A947-70E740481C1C}">
                <a14:useLocalDpi xmlns:a14="http://schemas.microsoft.com/office/drawing/2010/main"/>
              </a:ext>
            </a:extLst>
          </a:blip>
          <a:srcRect l="12574" t="15437" r="1608" b="10381"/>
          <a:stretch/>
        </p:blipFill>
        <p:spPr>
          <a:xfrm>
            <a:off x="6428218" y="4106248"/>
            <a:ext cx="1816190" cy="1699016"/>
          </a:xfrm>
          <a:prstGeom prst="rect">
            <a:avLst/>
          </a:prstGeom>
        </p:spPr>
      </p:pic>
    </p:spTree>
    <p:custDataLst>
      <p:tags r:id="rId1"/>
    </p:custDataLst>
    <p:extLst>
      <p:ext uri="{BB962C8B-B14F-4D97-AF65-F5344CB8AC3E}">
        <p14:creationId xmlns:p14="http://schemas.microsoft.com/office/powerpoint/2010/main" val="852796389"/>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AsOne/>
      </p:bldGraphic>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Diagram 6">
            <a:extLst>
              <a:ext uri="{FF2B5EF4-FFF2-40B4-BE49-F238E27FC236}">
                <a16:creationId xmlns:a16="http://schemas.microsoft.com/office/drawing/2014/main" id="{63E358A1-64D1-4F68-8427-4D96835459AD}"/>
              </a:ext>
            </a:extLst>
          </p:cNvPr>
          <p:cNvGraphicFramePr/>
          <p:nvPr/>
        </p:nvGraphicFramePr>
        <p:xfrm>
          <a:off x="571916" y="764704"/>
          <a:ext cx="7488832" cy="93610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4" name="Diagram 3">
            <a:extLst>
              <a:ext uri="{FF2B5EF4-FFF2-40B4-BE49-F238E27FC236}">
                <a16:creationId xmlns:a16="http://schemas.microsoft.com/office/drawing/2014/main" id="{48676334-92AE-4388-AFBC-0C7CB104258A}"/>
              </a:ext>
            </a:extLst>
          </p:cNvPr>
          <p:cNvGraphicFramePr/>
          <p:nvPr/>
        </p:nvGraphicFramePr>
        <p:xfrm>
          <a:off x="251520" y="836712"/>
          <a:ext cx="8640960" cy="648072"/>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pic>
        <p:nvPicPr>
          <p:cNvPr id="3" name="Picture 2">
            <a:extLst>
              <a:ext uri="{FF2B5EF4-FFF2-40B4-BE49-F238E27FC236}">
                <a16:creationId xmlns:a16="http://schemas.microsoft.com/office/drawing/2014/main" id="{13018E82-2F52-484D-9F42-0A1D45B0717B}"/>
              </a:ext>
            </a:extLst>
          </p:cNvPr>
          <p:cNvPicPr>
            <a:picLocks noChangeAspect="1"/>
          </p:cNvPicPr>
          <p:nvPr/>
        </p:nvPicPr>
        <p:blipFill>
          <a:blip r:embed="rId13"/>
          <a:stretch>
            <a:fillRect/>
          </a:stretch>
        </p:blipFill>
        <p:spPr>
          <a:xfrm>
            <a:off x="429710" y="1914488"/>
            <a:ext cx="2130817" cy="2376264"/>
          </a:xfrm>
          <a:prstGeom prst="rect">
            <a:avLst/>
          </a:prstGeom>
        </p:spPr>
      </p:pic>
      <p:sp>
        <p:nvSpPr>
          <p:cNvPr id="6" name="TextBox 5">
            <a:extLst>
              <a:ext uri="{FF2B5EF4-FFF2-40B4-BE49-F238E27FC236}">
                <a16:creationId xmlns:a16="http://schemas.microsoft.com/office/drawing/2014/main" id="{0ED12D04-59A4-4FD6-8B0A-4D6CF6144D7A}"/>
              </a:ext>
            </a:extLst>
          </p:cNvPr>
          <p:cNvSpPr txBox="1"/>
          <p:nvPr/>
        </p:nvSpPr>
        <p:spPr>
          <a:xfrm>
            <a:off x="683568" y="4338687"/>
            <a:ext cx="1523174" cy="400110"/>
          </a:xfrm>
          <a:prstGeom prst="rect">
            <a:avLst/>
          </a:prstGeom>
          <a:noFill/>
        </p:spPr>
        <p:txBody>
          <a:bodyPr wrap="none" rtlCol="0">
            <a:spAutoFit/>
          </a:bodyPr>
          <a:lstStyle/>
          <a:p>
            <a:r>
              <a:rPr lang="en-GB" dirty="0"/>
              <a:t>Marking out</a:t>
            </a:r>
          </a:p>
        </p:txBody>
      </p:sp>
      <p:sp>
        <p:nvSpPr>
          <p:cNvPr id="11" name="Title 1">
            <a:extLst>
              <a:ext uri="{FF2B5EF4-FFF2-40B4-BE49-F238E27FC236}">
                <a16:creationId xmlns:a16="http://schemas.microsoft.com/office/drawing/2014/main" id="{986D0866-33BB-449C-9D92-3BA62AB5651D}"/>
              </a:ext>
            </a:extLst>
          </p:cNvPr>
          <p:cNvSpPr>
            <a:spLocks noGrp="1"/>
          </p:cNvSpPr>
          <p:nvPr>
            <p:ph type="title"/>
          </p:nvPr>
        </p:nvSpPr>
        <p:spPr>
          <a:xfrm>
            <a:off x="457200" y="1008000"/>
            <a:ext cx="7355160" cy="410930"/>
          </a:xfrm>
        </p:spPr>
        <p:txBody>
          <a:bodyPr/>
          <a:lstStyle/>
          <a:p>
            <a:r>
              <a:rPr lang="en-US" dirty="0"/>
              <a:t>Examples of traditional skills used in carpentry and joinery</a:t>
            </a:r>
          </a:p>
        </p:txBody>
      </p:sp>
      <p:pic>
        <p:nvPicPr>
          <p:cNvPr id="10" name="Picture 9">
            <a:extLst>
              <a:ext uri="{FF2B5EF4-FFF2-40B4-BE49-F238E27FC236}">
                <a16:creationId xmlns:a16="http://schemas.microsoft.com/office/drawing/2014/main" id="{74AB445D-3841-4518-9672-F9470C496C97}"/>
              </a:ext>
            </a:extLst>
          </p:cNvPr>
          <p:cNvPicPr>
            <a:picLocks noChangeAspect="1"/>
          </p:cNvPicPr>
          <p:nvPr/>
        </p:nvPicPr>
        <p:blipFill rotWithShape="1">
          <a:blip r:embed="rId14" cstate="hqprint">
            <a:extLst>
              <a:ext uri="{28A0092B-C50C-407E-A947-70E740481C1C}">
                <a14:useLocalDpi xmlns:a14="http://schemas.microsoft.com/office/drawing/2010/main"/>
              </a:ext>
            </a:extLst>
          </a:blip>
          <a:srcRect r="15109"/>
          <a:stretch/>
        </p:blipFill>
        <p:spPr>
          <a:xfrm>
            <a:off x="2723916" y="2412923"/>
            <a:ext cx="2140817" cy="2359422"/>
          </a:xfrm>
          <a:prstGeom prst="rect">
            <a:avLst/>
          </a:prstGeom>
        </p:spPr>
      </p:pic>
      <p:sp>
        <p:nvSpPr>
          <p:cNvPr id="12" name="TextBox 11">
            <a:extLst>
              <a:ext uri="{FF2B5EF4-FFF2-40B4-BE49-F238E27FC236}">
                <a16:creationId xmlns:a16="http://schemas.microsoft.com/office/drawing/2014/main" id="{FD3A7F9F-3ECE-45DB-9A9D-CD0F7018D4DB}"/>
              </a:ext>
            </a:extLst>
          </p:cNvPr>
          <p:cNvSpPr txBox="1"/>
          <p:nvPr/>
        </p:nvSpPr>
        <p:spPr>
          <a:xfrm>
            <a:off x="3557901" y="4894359"/>
            <a:ext cx="997389" cy="400110"/>
          </a:xfrm>
          <a:prstGeom prst="rect">
            <a:avLst/>
          </a:prstGeom>
          <a:noFill/>
        </p:spPr>
        <p:txBody>
          <a:bodyPr wrap="none" rtlCol="0">
            <a:spAutoFit/>
          </a:bodyPr>
          <a:lstStyle/>
          <a:p>
            <a:r>
              <a:rPr lang="en-GB" dirty="0"/>
              <a:t>Cutting</a:t>
            </a:r>
          </a:p>
        </p:txBody>
      </p:sp>
      <p:sp>
        <p:nvSpPr>
          <p:cNvPr id="16" name="TextBox 15">
            <a:extLst>
              <a:ext uri="{FF2B5EF4-FFF2-40B4-BE49-F238E27FC236}">
                <a16:creationId xmlns:a16="http://schemas.microsoft.com/office/drawing/2014/main" id="{7A07B493-9F90-4EE7-BAD8-0C50D33AFEA1}"/>
              </a:ext>
            </a:extLst>
          </p:cNvPr>
          <p:cNvSpPr txBox="1"/>
          <p:nvPr/>
        </p:nvSpPr>
        <p:spPr>
          <a:xfrm>
            <a:off x="6281965" y="5439070"/>
            <a:ext cx="1808508" cy="400110"/>
          </a:xfrm>
          <a:prstGeom prst="rect">
            <a:avLst/>
          </a:prstGeom>
          <a:noFill/>
        </p:spPr>
        <p:txBody>
          <a:bodyPr wrap="none" rtlCol="0">
            <a:spAutoFit/>
          </a:bodyPr>
          <a:lstStyle/>
          <a:p>
            <a:r>
              <a:rPr lang="en-GB" dirty="0"/>
              <a:t>Fixing timber -</a:t>
            </a:r>
          </a:p>
        </p:txBody>
      </p:sp>
      <p:pic>
        <p:nvPicPr>
          <p:cNvPr id="5" name="Picture 4" descr="A picture containing person, indoor&#10;&#10;Description automatically generated">
            <a:extLst>
              <a:ext uri="{FF2B5EF4-FFF2-40B4-BE49-F238E27FC236}">
                <a16:creationId xmlns:a16="http://schemas.microsoft.com/office/drawing/2014/main" id="{08A08107-D645-4A4A-B845-FE38FB877817}"/>
              </a:ext>
            </a:extLst>
          </p:cNvPr>
          <p:cNvPicPr>
            <a:picLocks noChangeAspect="1"/>
          </p:cNvPicPr>
          <p:nvPr/>
        </p:nvPicPr>
        <p:blipFill rotWithShape="1">
          <a:blip r:embed="rId15" cstate="hqprint">
            <a:extLst>
              <a:ext uri="{28A0092B-C50C-407E-A947-70E740481C1C}">
                <a14:useLocalDpi xmlns:a14="http://schemas.microsoft.com/office/drawing/2010/main"/>
              </a:ext>
            </a:extLst>
          </a:blip>
          <a:srcRect/>
          <a:stretch/>
        </p:blipFill>
        <p:spPr>
          <a:xfrm>
            <a:off x="5218518" y="3539668"/>
            <a:ext cx="3779912" cy="1899402"/>
          </a:xfrm>
          <a:prstGeom prst="rect">
            <a:avLst/>
          </a:prstGeom>
        </p:spPr>
      </p:pic>
      <p:sp>
        <p:nvSpPr>
          <p:cNvPr id="13" name="TextBox 12">
            <a:extLst>
              <a:ext uri="{FF2B5EF4-FFF2-40B4-BE49-F238E27FC236}">
                <a16:creationId xmlns:a16="http://schemas.microsoft.com/office/drawing/2014/main" id="{9FF7B38B-DBEF-2676-F8AF-ABD71346281F}"/>
              </a:ext>
            </a:extLst>
          </p:cNvPr>
          <p:cNvSpPr txBox="1"/>
          <p:nvPr/>
        </p:nvSpPr>
        <p:spPr>
          <a:xfrm>
            <a:off x="6281965" y="5821233"/>
            <a:ext cx="4572000" cy="400110"/>
          </a:xfrm>
          <a:prstGeom prst="rect">
            <a:avLst/>
          </a:prstGeom>
          <a:noFill/>
        </p:spPr>
        <p:txBody>
          <a:bodyPr wrap="square">
            <a:spAutoFit/>
          </a:bodyPr>
          <a:lstStyle/>
          <a:p>
            <a:r>
              <a:rPr lang="cy-GB" dirty="0">
                <a:solidFill>
                  <a:srgbClr val="C00000"/>
                </a:solidFill>
              </a:rPr>
              <a:t>Gosod pren</a:t>
            </a:r>
          </a:p>
        </p:txBody>
      </p:sp>
    </p:spTree>
    <p:custDataLst>
      <p:tags r:id="rId1"/>
    </p:custDataLst>
    <p:extLst>
      <p:ext uri="{BB962C8B-B14F-4D97-AF65-F5344CB8AC3E}">
        <p14:creationId xmlns:p14="http://schemas.microsoft.com/office/powerpoint/2010/main" val="39685116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499"/>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AsOne/>
      </p:bldGraphic>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F468A4-2ACF-2941-8633-1CE38C6535A9}"/>
              </a:ext>
            </a:extLst>
          </p:cNvPr>
          <p:cNvSpPr>
            <a:spLocks noGrp="1"/>
          </p:cNvSpPr>
          <p:nvPr>
            <p:ph type="title"/>
          </p:nvPr>
        </p:nvSpPr>
        <p:spPr/>
        <p:txBody>
          <a:bodyPr/>
          <a:lstStyle/>
          <a:p>
            <a:r>
              <a:rPr lang="en-US" sz="2400" b="1" dirty="0">
                <a:solidFill>
                  <a:srgbClr val="0070C0"/>
                </a:solidFill>
              </a:rPr>
              <a:t>Measuring and marking out tools</a:t>
            </a:r>
            <a:r>
              <a:rPr lang="en-US" sz="2400" dirty="0">
                <a:solidFill>
                  <a:srgbClr val="0070C0"/>
                </a:solidFill>
              </a:rPr>
              <a:t> </a:t>
            </a:r>
          </a:p>
        </p:txBody>
      </p:sp>
      <p:sp>
        <p:nvSpPr>
          <p:cNvPr id="5" name="TextBox 4">
            <a:extLst>
              <a:ext uri="{FF2B5EF4-FFF2-40B4-BE49-F238E27FC236}">
                <a16:creationId xmlns:a16="http://schemas.microsoft.com/office/drawing/2014/main" id="{D9FA89E8-D174-4F27-AA6A-C0AF98A390AA}"/>
              </a:ext>
            </a:extLst>
          </p:cNvPr>
          <p:cNvSpPr txBox="1"/>
          <p:nvPr/>
        </p:nvSpPr>
        <p:spPr>
          <a:xfrm>
            <a:off x="374848" y="1544212"/>
            <a:ext cx="8229600" cy="3785652"/>
          </a:xfrm>
          <a:prstGeom prst="rect">
            <a:avLst/>
          </a:prstGeom>
          <a:noFill/>
        </p:spPr>
        <p:txBody>
          <a:bodyPr wrap="square">
            <a:spAutoFit/>
          </a:bodyPr>
          <a:lstStyle/>
          <a:p>
            <a:r>
              <a:rPr lang="en-GB" altLang="en-US" sz="2000" dirty="0">
                <a:ea typeface="ＭＳ Ｐゴシック" panose="020B0600070205080204" pitchFamily="34" charset="-128"/>
              </a:rPr>
              <a:t>Measuring tools are used either to transfer measurements from one component to another or to check known measurements. Many tasks will involve measuring, marking out and checking using some of the tools below. </a:t>
            </a:r>
          </a:p>
          <a:p>
            <a:endParaRPr lang="en-GB" altLang="en-US" sz="2000" dirty="0">
              <a:ea typeface="ＭＳ Ｐゴシック" panose="020B0600070205080204" pitchFamily="34" charset="-128"/>
            </a:endParaRPr>
          </a:p>
          <a:p>
            <a:pPr marL="342900" indent="-342900">
              <a:buClr>
                <a:srgbClr val="0077E3"/>
              </a:buClr>
              <a:buFont typeface="Arial" panose="020B0604020202020204" pitchFamily="34" charset="0"/>
              <a:buChar char="•"/>
            </a:pPr>
            <a:r>
              <a:rPr lang="en-GB" altLang="en-US" dirty="0">
                <a:ea typeface="ＭＳ Ｐゴシック" panose="020B0600070205080204" pitchFamily="34" charset="-128"/>
              </a:rPr>
              <a:t>Tape measure</a:t>
            </a:r>
          </a:p>
          <a:p>
            <a:pPr marL="342900" indent="-342900">
              <a:buClr>
                <a:srgbClr val="0077E3"/>
              </a:buClr>
              <a:buFont typeface="Arial" panose="020B0604020202020204" pitchFamily="34" charset="0"/>
              <a:buChar char="•"/>
            </a:pPr>
            <a:r>
              <a:rPr lang="en-GB" altLang="en-US" sz="2000" dirty="0">
                <a:ea typeface="ＭＳ Ｐゴシック" panose="020B0600070205080204" pitchFamily="34" charset="-128"/>
              </a:rPr>
              <a:t>Rule</a:t>
            </a:r>
          </a:p>
          <a:p>
            <a:pPr marL="342900" indent="-342900">
              <a:buClr>
                <a:srgbClr val="0077E3"/>
              </a:buClr>
              <a:buFont typeface="Arial" panose="020B0604020202020204" pitchFamily="34" charset="0"/>
              <a:buChar char="•"/>
            </a:pPr>
            <a:r>
              <a:rPr lang="en-GB" altLang="en-US" dirty="0">
                <a:ea typeface="ＭＳ Ｐゴシック" panose="020B0600070205080204" pitchFamily="34" charset="-128"/>
              </a:rPr>
              <a:t>Folding rule</a:t>
            </a:r>
          </a:p>
          <a:p>
            <a:pPr marL="342900" indent="-342900">
              <a:buClr>
                <a:srgbClr val="0077E3"/>
              </a:buClr>
              <a:buFont typeface="Arial" panose="020B0604020202020204" pitchFamily="34" charset="0"/>
              <a:buChar char="•"/>
            </a:pPr>
            <a:r>
              <a:rPr lang="en-GB" altLang="en-US" sz="2000" dirty="0">
                <a:ea typeface="ＭＳ Ｐゴシック" panose="020B0600070205080204" pitchFamily="34" charset="-128"/>
              </a:rPr>
              <a:t>Spirit level</a:t>
            </a:r>
          </a:p>
          <a:p>
            <a:endParaRPr lang="en-GB" altLang="en-US" sz="2000" dirty="0">
              <a:ea typeface="ＭＳ Ｐゴシック" panose="020B0600070205080204" pitchFamily="34" charset="-128"/>
            </a:endParaRPr>
          </a:p>
          <a:p>
            <a:endParaRPr lang="en-US" dirty="0">
              <a:latin typeface="Arial" panose="020B0604020202020204" pitchFamily="34" charset="0"/>
            </a:endParaRPr>
          </a:p>
          <a:p>
            <a:endParaRPr lang="en-GB" dirty="0"/>
          </a:p>
        </p:txBody>
      </p:sp>
      <p:pic>
        <p:nvPicPr>
          <p:cNvPr id="11" name="Picture 7" descr="http://www.axminster.co.uk/images/products/large/210902_xl.jpg">
            <a:extLst>
              <a:ext uri="{FF2B5EF4-FFF2-40B4-BE49-F238E27FC236}">
                <a16:creationId xmlns:a16="http://schemas.microsoft.com/office/drawing/2014/main" id="{0994A373-B4F1-4957-B60A-F8A350DB4C5B}"/>
              </a:ext>
            </a:extLst>
          </p:cNvPr>
          <p:cNvPicPr>
            <a:picLocks noChangeAspect="1" noChangeArrowheads="1"/>
          </p:cNvPicPr>
          <p:nvPr/>
        </p:nvPicPr>
        <p:blipFill>
          <a:blip r:embed="rId3" cstate="hqprint">
            <a:extLst>
              <a:ext uri="{28A0092B-C50C-407E-A947-70E740481C1C}">
                <a14:useLocalDpi xmlns:a14="http://schemas.microsoft.com/office/drawing/2010/main"/>
              </a:ext>
            </a:extLst>
          </a:blip>
          <a:srcRect/>
          <a:stretch>
            <a:fillRect/>
          </a:stretch>
        </p:blipFill>
        <p:spPr bwMode="auto">
          <a:xfrm>
            <a:off x="5469285" y="2694221"/>
            <a:ext cx="3395703" cy="7267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Picture 7">
            <a:extLst>
              <a:ext uri="{FF2B5EF4-FFF2-40B4-BE49-F238E27FC236}">
                <a16:creationId xmlns:a16="http://schemas.microsoft.com/office/drawing/2014/main" id="{383C678C-42C9-4AA9-A96B-1DF06CA770E4}"/>
              </a:ext>
            </a:extLst>
          </p:cNvPr>
          <p:cNvPicPr>
            <a:picLocks noChangeAspect="1" noChangeArrowheads="1"/>
          </p:cNvPicPr>
          <p:nvPr/>
        </p:nvPicPr>
        <p:blipFill rotWithShape="1">
          <a:blip r:embed="rId4" cstate="hqprint">
            <a:extLst>
              <a:ext uri="{28A0092B-C50C-407E-A947-70E740481C1C}">
                <a14:useLocalDpi xmlns:a14="http://schemas.microsoft.com/office/drawing/2010/main"/>
              </a:ext>
            </a:extLst>
          </a:blip>
          <a:srcRect t="26152" b="34509"/>
          <a:stretch/>
        </p:blipFill>
        <p:spPr bwMode="auto">
          <a:xfrm>
            <a:off x="5920017" y="4278005"/>
            <a:ext cx="3210279" cy="115212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5" name="Picture 14">
            <a:extLst>
              <a:ext uri="{FF2B5EF4-FFF2-40B4-BE49-F238E27FC236}">
                <a16:creationId xmlns:a16="http://schemas.microsoft.com/office/drawing/2014/main" id="{DA534869-B96F-4D58-BA10-A142C6318430}"/>
              </a:ext>
            </a:extLst>
          </p:cNvPr>
          <p:cNvPicPr>
            <a:picLocks noChangeAspect="1" noChangeArrowheads="1"/>
          </p:cNvPicPr>
          <p:nvPr/>
        </p:nvPicPr>
        <p:blipFill>
          <a:blip r:embed="rId5" cstate="hqprint">
            <a:extLst>
              <a:ext uri="{28A0092B-C50C-407E-A947-70E740481C1C}">
                <a14:useLocalDpi xmlns:a14="http://schemas.microsoft.com/office/drawing/2010/main"/>
              </a:ext>
            </a:extLst>
          </a:blip>
          <a:srcRect/>
          <a:stretch>
            <a:fillRect/>
          </a:stretch>
        </p:blipFill>
        <p:spPr bwMode="auto">
          <a:xfrm>
            <a:off x="6031271" y="3669552"/>
            <a:ext cx="1765091" cy="1051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 name="Picture 16">
            <a:extLst>
              <a:ext uri="{FF2B5EF4-FFF2-40B4-BE49-F238E27FC236}">
                <a16:creationId xmlns:a16="http://schemas.microsoft.com/office/drawing/2014/main" id="{A5302C78-289E-4299-97F4-CCC99C4A7F1F}"/>
              </a:ext>
            </a:extLst>
          </p:cNvPr>
          <p:cNvPicPr>
            <a:picLocks noChangeAspect="1"/>
          </p:cNvPicPr>
          <p:nvPr/>
        </p:nvPicPr>
        <p:blipFill>
          <a:blip r:embed="rId6"/>
          <a:stretch>
            <a:fillRect/>
          </a:stretch>
        </p:blipFill>
        <p:spPr>
          <a:xfrm>
            <a:off x="3380768" y="2823694"/>
            <a:ext cx="1955864" cy="1763945"/>
          </a:xfrm>
          <a:prstGeom prst="rect">
            <a:avLst/>
          </a:prstGeom>
        </p:spPr>
      </p:pic>
      <p:sp>
        <p:nvSpPr>
          <p:cNvPr id="9" name="TextBox 8">
            <a:extLst>
              <a:ext uri="{FF2B5EF4-FFF2-40B4-BE49-F238E27FC236}">
                <a16:creationId xmlns:a16="http://schemas.microsoft.com/office/drawing/2014/main" id="{9882CF02-7100-4F5D-9E49-7E6B260499F2}"/>
              </a:ext>
            </a:extLst>
          </p:cNvPr>
          <p:cNvSpPr txBox="1"/>
          <p:nvPr/>
        </p:nvSpPr>
        <p:spPr>
          <a:xfrm>
            <a:off x="386835" y="4587639"/>
            <a:ext cx="5272642" cy="1015663"/>
          </a:xfrm>
          <a:prstGeom prst="rect">
            <a:avLst/>
          </a:prstGeom>
          <a:noFill/>
        </p:spPr>
        <p:txBody>
          <a:bodyPr wrap="square">
            <a:spAutoFit/>
          </a:bodyPr>
          <a:lstStyle/>
          <a:p>
            <a:r>
              <a:rPr lang="en-US" sz="2000" dirty="0"/>
              <a:t>Being able to measure accurately will mean you can make the most economic use of materials and therefore reduce waste.</a:t>
            </a:r>
          </a:p>
        </p:txBody>
      </p:sp>
    </p:spTree>
    <p:extLst>
      <p:ext uri="{BB962C8B-B14F-4D97-AF65-F5344CB8AC3E}">
        <p14:creationId xmlns:p14="http://schemas.microsoft.com/office/powerpoint/2010/main" val="8616989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F468A4-2ACF-2941-8633-1CE38C6535A9}"/>
              </a:ext>
            </a:extLst>
          </p:cNvPr>
          <p:cNvSpPr>
            <a:spLocks noGrp="1"/>
          </p:cNvSpPr>
          <p:nvPr>
            <p:ph type="title"/>
          </p:nvPr>
        </p:nvSpPr>
        <p:spPr/>
        <p:txBody>
          <a:bodyPr/>
          <a:lstStyle/>
          <a:p>
            <a:r>
              <a:rPr lang="en-US" sz="2400" b="1" dirty="0">
                <a:solidFill>
                  <a:srgbClr val="0070C0"/>
                </a:solidFill>
              </a:rPr>
              <a:t>Measuring and marking out tools (continued)</a:t>
            </a:r>
            <a:r>
              <a:rPr lang="en-US" sz="2400" dirty="0">
                <a:solidFill>
                  <a:srgbClr val="0070C0"/>
                </a:solidFill>
              </a:rPr>
              <a:t> </a:t>
            </a:r>
          </a:p>
        </p:txBody>
      </p:sp>
      <p:sp>
        <p:nvSpPr>
          <p:cNvPr id="5" name="TextBox 4">
            <a:extLst>
              <a:ext uri="{FF2B5EF4-FFF2-40B4-BE49-F238E27FC236}">
                <a16:creationId xmlns:a16="http://schemas.microsoft.com/office/drawing/2014/main" id="{D9FA89E8-D174-4F27-AA6A-C0AF98A390AA}"/>
              </a:ext>
            </a:extLst>
          </p:cNvPr>
          <p:cNvSpPr txBox="1"/>
          <p:nvPr/>
        </p:nvSpPr>
        <p:spPr>
          <a:xfrm>
            <a:off x="352866" y="1579202"/>
            <a:ext cx="5484295" cy="4093428"/>
          </a:xfrm>
          <a:prstGeom prst="rect">
            <a:avLst/>
          </a:prstGeom>
          <a:noFill/>
        </p:spPr>
        <p:txBody>
          <a:bodyPr wrap="square">
            <a:spAutoFit/>
          </a:bodyPr>
          <a:lstStyle/>
          <a:p>
            <a:r>
              <a:rPr lang="en-GB" altLang="en-US" sz="2000" dirty="0">
                <a:ea typeface="ＭＳ Ｐゴシック" panose="020B0600070205080204" pitchFamily="34" charset="-128"/>
              </a:rPr>
              <a:t>The term ‘marking tools’ refers to the tools used to mark the required measurements, such as string or chalk lines. </a:t>
            </a:r>
          </a:p>
          <a:p>
            <a:endParaRPr lang="en-GB" altLang="en-US" b="1" dirty="0">
              <a:ea typeface="ＭＳ Ｐゴシック" panose="020B0600070205080204" pitchFamily="34" charset="-128"/>
            </a:endParaRPr>
          </a:p>
          <a:p>
            <a:r>
              <a:rPr lang="cy-GB" b="1" dirty="0">
                <a:solidFill>
                  <a:srgbClr val="C00000"/>
                </a:solidFill>
                <a:ea typeface="ＭＳ Ｐゴシック" panose="020B0600070205080204" pitchFamily="34" charset="-128"/>
              </a:rPr>
              <a:t>M</a:t>
            </a:r>
            <a:r>
              <a:rPr lang="cy-GB" sz="2000" b="1" dirty="0">
                <a:solidFill>
                  <a:srgbClr val="C00000"/>
                </a:solidFill>
                <a:ea typeface="ＭＳ Ｐゴシック" panose="020B0600070205080204" pitchFamily="34" charset="-128"/>
              </a:rPr>
              <a:t>edryddion -</a:t>
            </a:r>
            <a:r>
              <a:rPr lang="cy-GB" sz="2000" dirty="0">
                <a:solidFill>
                  <a:srgbClr val="C00000"/>
                </a:solidFill>
                <a:ea typeface="ＭＳ Ｐゴシック" panose="020B0600070205080204" pitchFamily="34" charset="-128"/>
              </a:rPr>
              <a:t> </a:t>
            </a:r>
            <a:r>
              <a:rPr lang="en-GB" altLang="en-US" sz="2000" b="1" dirty="0">
                <a:solidFill>
                  <a:srgbClr val="0077E3"/>
                </a:solidFill>
                <a:ea typeface="ＭＳ Ｐゴシック" panose="020B0600070205080204" pitchFamily="34" charset="-128"/>
              </a:rPr>
              <a:t>Gauges</a:t>
            </a:r>
            <a:r>
              <a:rPr lang="en-GB" altLang="en-US" sz="2000" dirty="0">
                <a:ea typeface="ＭＳ Ｐゴシック" panose="020B0600070205080204" pitchFamily="34" charset="-128"/>
              </a:rPr>
              <a:t> can also be used for measuring and marking out components.</a:t>
            </a:r>
          </a:p>
          <a:p>
            <a:endParaRPr lang="en-GB" altLang="en-US" sz="2000" dirty="0">
              <a:ea typeface="ＭＳ Ｐゴシック" panose="020B0600070205080204" pitchFamily="34" charset="-128"/>
            </a:endParaRPr>
          </a:p>
          <a:p>
            <a:r>
              <a:rPr lang="cy-GB" b="1" dirty="0">
                <a:solidFill>
                  <a:srgbClr val="C00000"/>
                </a:solidFill>
                <a:ea typeface="ＭＳ Ｐゴシック" panose="020B0600070205080204" pitchFamily="34" charset="-128"/>
              </a:rPr>
              <a:t>S</a:t>
            </a:r>
            <a:r>
              <a:rPr lang="cy-GB" sz="2000" b="1" dirty="0">
                <a:solidFill>
                  <a:srgbClr val="C00000"/>
                </a:solidFill>
                <a:ea typeface="ＭＳ Ｐゴシック" panose="020B0600070205080204" pitchFamily="34" charset="-128"/>
              </a:rPr>
              <a:t>gwariau -</a:t>
            </a:r>
            <a:r>
              <a:rPr lang="cy-GB" sz="2000" dirty="0">
                <a:solidFill>
                  <a:srgbClr val="C00000"/>
                </a:solidFill>
                <a:ea typeface="ＭＳ Ｐゴシック" panose="020B0600070205080204" pitchFamily="34" charset="-128"/>
              </a:rPr>
              <a:t> </a:t>
            </a:r>
            <a:r>
              <a:rPr lang="en-GB" altLang="en-US" sz="2000" b="1" dirty="0">
                <a:solidFill>
                  <a:srgbClr val="0077E3"/>
                </a:solidFill>
                <a:ea typeface="ＭＳ Ｐゴシック" panose="020B0600070205080204" pitchFamily="34" charset="-128"/>
              </a:rPr>
              <a:t>Squares</a:t>
            </a:r>
            <a:r>
              <a:rPr lang="en-GB" altLang="en-US" sz="2000" dirty="0">
                <a:ea typeface="ＭＳ Ｐゴシック" panose="020B0600070205080204" pitchFamily="34" charset="-128"/>
              </a:rPr>
              <a:t> are used for marking out and checking angles and corners. </a:t>
            </a:r>
            <a:endParaRPr lang="en-US" dirty="0">
              <a:latin typeface="Arial" panose="020B0604020202020204" pitchFamily="34" charset="0"/>
            </a:endParaRPr>
          </a:p>
          <a:p>
            <a:endParaRPr lang="en-US" dirty="0">
              <a:latin typeface="Arial" panose="020B0604020202020204" pitchFamily="34" charset="0"/>
            </a:endParaRPr>
          </a:p>
          <a:p>
            <a:r>
              <a:rPr lang="en-GB" altLang="en-US" sz="2000" dirty="0">
                <a:ea typeface="ＭＳ Ｐゴシック" panose="020B0600070205080204" pitchFamily="34" charset="-128"/>
              </a:rPr>
              <a:t> </a:t>
            </a:r>
            <a:endParaRPr lang="en-US" dirty="0">
              <a:latin typeface="Arial" panose="020B0604020202020204" pitchFamily="34" charset="0"/>
            </a:endParaRPr>
          </a:p>
          <a:p>
            <a:endParaRPr lang="en-US" dirty="0">
              <a:latin typeface="Arial" panose="020B0604020202020204" pitchFamily="34" charset="0"/>
            </a:endParaRPr>
          </a:p>
          <a:p>
            <a:endParaRPr lang="en-GB" dirty="0"/>
          </a:p>
        </p:txBody>
      </p:sp>
      <p:pic>
        <p:nvPicPr>
          <p:cNvPr id="3" name="Picture 10" descr="http://www.axminster.co.uk/images/products/large/118944_xl.jpg">
            <a:extLst>
              <a:ext uri="{FF2B5EF4-FFF2-40B4-BE49-F238E27FC236}">
                <a16:creationId xmlns:a16="http://schemas.microsoft.com/office/drawing/2014/main" id="{E4EDAD60-44B6-4E80-85E6-3C51D378EDC4}"/>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6559109" y="2563260"/>
            <a:ext cx="2232025" cy="2232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3">
            <a:extLst>
              <a:ext uri="{FF2B5EF4-FFF2-40B4-BE49-F238E27FC236}">
                <a16:creationId xmlns:a16="http://schemas.microsoft.com/office/drawing/2014/main" id="{D54CC16C-1AE6-45A9-9153-C6E0D1FA94FB}"/>
              </a:ext>
            </a:extLst>
          </p:cNvPr>
          <p:cNvPicPr>
            <a:picLocks noChangeAspect="1"/>
          </p:cNvPicPr>
          <p:nvPr/>
        </p:nvPicPr>
        <p:blipFill>
          <a:blip r:embed="rId4"/>
          <a:stretch>
            <a:fillRect/>
          </a:stretch>
        </p:blipFill>
        <p:spPr>
          <a:xfrm>
            <a:off x="6172339" y="1524694"/>
            <a:ext cx="2364529" cy="1654034"/>
          </a:xfrm>
          <a:prstGeom prst="rect">
            <a:avLst/>
          </a:prstGeom>
        </p:spPr>
      </p:pic>
      <p:pic>
        <p:nvPicPr>
          <p:cNvPr id="12" name="Picture 7" descr="http://www.axminster.co.uk/images/products/large/118456_xl.jpg">
            <a:extLst>
              <a:ext uri="{FF2B5EF4-FFF2-40B4-BE49-F238E27FC236}">
                <a16:creationId xmlns:a16="http://schemas.microsoft.com/office/drawing/2014/main" id="{6FD1A961-F62C-4A4B-B590-57829E23C20D}"/>
              </a:ext>
            </a:extLst>
          </p:cNvPr>
          <p:cNvPicPr>
            <a:picLocks noChangeAspect="1" noChangeArrowheads="1"/>
          </p:cNvPicPr>
          <p:nvPr/>
        </p:nvPicPr>
        <p:blipFill>
          <a:blip r:embed="rId5" cstate="hqprint">
            <a:extLst>
              <a:ext uri="{28A0092B-C50C-407E-A947-70E740481C1C}">
                <a14:useLocalDpi xmlns:a14="http://schemas.microsoft.com/office/drawing/2010/main"/>
              </a:ext>
            </a:extLst>
          </a:blip>
          <a:srcRect/>
          <a:stretch>
            <a:fillRect/>
          </a:stretch>
        </p:blipFill>
        <p:spPr bwMode="auto">
          <a:xfrm>
            <a:off x="6172339" y="4353720"/>
            <a:ext cx="2766590" cy="17603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 name="Picture 13">
            <a:extLst>
              <a:ext uri="{FF2B5EF4-FFF2-40B4-BE49-F238E27FC236}">
                <a16:creationId xmlns:a16="http://schemas.microsoft.com/office/drawing/2014/main" id="{0E6B921D-07EA-47D0-85D3-061D1FE38F57}"/>
              </a:ext>
            </a:extLst>
          </p:cNvPr>
          <p:cNvPicPr>
            <a:picLocks noChangeAspect="1"/>
          </p:cNvPicPr>
          <p:nvPr/>
        </p:nvPicPr>
        <p:blipFill>
          <a:blip r:embed="rId6" cstate="hqprint">
            <a:extLst>
              <a:ext uri="{28A0092B-C50C-407E-A947-70E740481C1C}">
                <a14:useLocalDpi xmlns:a14="http://schemas.microsoft.com/office/drawing/2010/main"/>
              </a:ext>
            </a:extLst>
          </a:blip>
          <a:stretch>
            <a:fillRect/>
          </a:stretch>
        </p:blipFill>
        <p:spPr>
          <a:xfrm>
            <a:off x="3692064" y="4309302"/>
            <a:ext cx="2357656" cy="1525627"/>
          </a:xfrm>
          <a:prstGeom prst="rect">
            <a:avLst/>
          </a:prstGeom>
        </p:spPr>
      </p:pic>
    </p:spTree>
    <p:extLst>
      <p:ext uri="{BB962C8B-B14F-4D97-AF65-F5344CB8AC3E}">
        <p14:creationId xmlns:p14="http://schemas.microsoft.com/office/powerpoint/2010/main" val="231603253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F468A4-2ACF-2941-8633-1CE38C6535A9}"/>
              </a:ext>
            </a:extLst>
          </p:cNvPr>
          <p:cNvSpPr>
            <a:spLocks noGrp="1"/>
          </p:cNvSpPr>
          <p:nvPr>
            <p:ph type="title"/>
          </p:nvPr>
        </p:nvSpPr>
        <p:spPr>
          <a:xfrm>
            <a:off x="323528" y="877217"/>
            <a:ext cx="8229600" cy="382588"/>
          </a:xfrm>
        </p:spPr>
        <p:txBody>
          <a:bodyPr/>
          <a:lstStyle/>
          <a:p>
            <a:r>
              <a:rPr lang="cy-GB" dirty="0">
                <a:solidFill>
                  <a:srgbClr val="C00000"/>
                </a:solidFill>
              </a:rPr>
              <a:t>Offer a chyfarpar torri a gorffen</a:t>
            </a:r>
            <a:r>
              <a:rPr lang="cy-GB" sz="2400" dirty="0">
                <a:solidFill>
                  <a:srgbClr val="C00000"/>
                </a:solidFill>
              </a:rPr>
              <a:t> </a:t>
            </a:r>
            <a:r>
              <a:rPr lang="cy-GB" sz="2400" dirty="0">
                <a:solidFill>
                  <a:srgbClr val="0070C0"/>
                </a:solidFill>
              </a:rPr>
              <a:t>- </a:t>
            </a:r>
            <a:r>
              <a:rPr lang="en-US" dirty="0">
                <a:solidFill>
                  <a:srgbClr val="0070C0"/>
                </a:solidFill>
              </a:rPr>
              <a:t>Cutting and finishing </a:t>
            </a:r>
            <a:r>
              <a:rPr lang="en-US" sz="2400" b="1" dirty="0">
                <a:solidFill>
                  <a:srgbClr val="0070C0"/>
                </a:solidFill>
              </a:rPr>
              <a:t>tools and equipment</a:t>
            </a:r>
            <a:r>
              <a:rPr lang="en-US" sz="2400" dirty="0">
                <a:solidFill>
                  <a:srgbClr val="0070C0"/>
                </a:solidFill>
              </a:rPr>
              <a:t> </a:t>
            </a:r>
          </a:p>
        </p:txBody>
      </p:sp>
      <p:sp>
        <p:nvSpPr>
          <p:cNvPr id="5" name="TextBox 4">
            <a:extLst>
              <a:ext uri="{FF2B5EF4-FFF2-40B4-BE49-F238E27FC236}">
                <a16:creationId xmlns:a16="http://schemas.microsoft.com/office/drawing/2014/main" id="{D9FA89E8-D174-4F27-AA6A-C0AF98A390AA}"/>
              </a:ext>
            </a:extLst>
          </p:cNvPr>
          <p:cNvSpPr txBox="1"/>
          <p:nvPr/>
        </p:nvSpPr>
        <p:spPr>
          <a:xfrm>
            <a:off x="457199" y="1844824"/>
            <a:ext cx="8229600" cy="4401205"/>
          </a:xfrm>
          <a:prstGeom prst="rect">
            <a:avLst/>
          </a:prstGeom>
          <a:noFill/>
        </p:spPr>
        <p:txBody>
          <a:bodyPr wrap="square">
            <a:spAutoFit/>
          </a:bodyPr>
          <a:lstStyle/>
          <a:p>
            <a:r>
              <a:rPr lang="en-US" altLang="en-US" sz="2000" dirty="0">
                <a:ea typeface="ＭＳ Ｐゴシック" panose="020B0600070205080204" pitchFamily="34" charset="-128"/>
              </a:rPr>
              <a:t>Hand tools used for cutting and shaping materials include, for example: </a:t>
            </a:r>
          </a:p>
          <a:p>
            <a:pPr marL="342900" indent="-342900">
              <a:buClr>
                <a:srgbClr val="0077E3"/>
              </a:buClr>
              <a:buFont typeface="Arial" panose="020B0604020202020204" pitchFamily="34" charset="0"/>
              <a:buChar char="•"/>
            </a:pPr>
            <a:r>
              <a:rPr lang="en-US" altLang="en-US" sz="2000" dirty="0">
                <a:ea typeface="ＭＳ Ｐゴシック" panose="020B0600070205080204" pitchFamily="34" charset="-128"/>
              </a:rPr>
              <a:t>Chisels - </a:t>
            </a:r>
            <a:r>
              <a:rPr lang="cy-GB" altLang="en-US" dirty="0">
                <a:solidFill>
                  <a:srgbClr val="C00000"/>
                </a:solidFill>
                <a:ea typeface="ＭＳ Ｐゴシック" panose="020B0600070205080204" pitchFamily="34" charset="-128"/>
              </a:rPr>
              <a:t>C</a:t>
            </a:r>
            <a:r>
              <a:rPr lang="cy-GB" sz="2000" dirty="0">
                <a:solidFill>
                  <a:srgbClr val="C00000"/>
                </a:solidFill>
                <a:ea typeface="ＭＳ Ｐゴシック" panose="020B0600070205080204" pitchFamily="34" charset="-128"/>
              </a:rPr>
              <a:t>ŷn</a:t>
            </a:r>
            <a:endParaRPr lang="en-US" altLang="en-US" sz="2000" dirty="0">
              <a:solidFill>
                <a:srgbClr val="C00000"/>
              </a:solidFill>
              <a:ea typeface="ＭＳ Ｐゴシック" panose="020B0600070205080204" pitchFamily="34" charset="-128"/>
            </a:endParaRPr>
          </a:p>
          <a:p>
            <a:pPr marL="342900" indent="-342900">
              <a:buClr>
                <a:srgbClr val="0077E3"/>
              </a:buClr>
              <a:buFont typeface="Arial" panose="020B0604020202020204" pitchFamily="34" charset="0"/>
              <a:buChar char="•"/>
            </a:pPr>
            <a:r>
              <a:rPr lang="en-US" dirty="0">
                <a:latin typeface="Arial" panose="020B0604020202020204" pitchFamily="34" charset="0"/>
                <a:ea typeface="ＭＳ Ｐゴシック" panose="020B0600070205080204" pitchFamily="34" charset="-128"/>
              </a:rPr>
              <a:t>Bolsters </a:t>
            </a:r>
          </a:p>
          <a:p>
            <a:pPr marL="342900" indent="-342900">
              <a:buClr>
                <a:srgbClr val="0077E3"/>
              </a:buClr>
              <a:buFont typeface="Arial" panose="020B0604020202020204" pitchFamily="34" charset="0"/>
              <a:buChar char="•"/>
            </a:pPr>
            <a:r>
              <a:rPr lang="en-US" dirty="0">
                <a:latin typeface="Arial" panose="020B0604020202020204" pitchFamily="34" charset="0"/>
                <a:ea typeface="ＭＳ Ｐゴシック" panose="020B0600070205080204" pitchFamily="34" charset="-128"/>
              </a:rPr>
              <a:t>pipe cutters</a:t>
            </a:r>
          </a:p>
          <a:p>
            <a:pPr marL="342900" indent="-342900">
              <a:buClr>
                <a:srgbClr val="0077E3"/>
              </a:buClr>
              <a:buFont typeface="Arial" panose="020B0604020202020204" pitchFamily="34" charset="0"/>
              <a:buChar char="•"/>
            </a:pPr>
            <a:r>
              <a:rPr lang="en-US" dirty="0">
                <a:latin typeface="Arial" panose="020B0604020202020204" pitchFamily="34" charset="0"/>
                <a:ea typeface="ＭＳ Ｐゴシック" panose="020B0600070205080204" pitchFamily="34" charset="-128"/>
              </a:rPr>
              <a:t>hand saws -</a:t>
            </a:r>
          </a:p>
          <a:p>
            <a:endParaRPr lang="en-US" dirty="0">
              <a:latin typeface="Arial" panose="020B0604020202020204" pitchFamily="34" charset="0"/>
            </a:endParaRPr>
          </a:p>
          <a:p>
            <a:r>
              <a:rPr lang="en-US" altLang="en-US" sz="2000" dirty="0">
                <a:ea typeface="ＭＳ Ｐゴシック" panose="020B0600070205080204" pitchFamily="34" charset="-128"/>
              </a:rPr>
              <a:t>Finishing tools that you may need to use include: </a:t>
            </a:r>
          </a:p>
          <a:p>
            <a:pPr marL="342900" indent="-342900">
              <a:buClr>
                <a:srgbClr val="0077E3"/>
              </a:buClr>
              <a:buFont typeface="Arial" panose="020B0604020202020204" pitchFamily="34" charset="0"/>
              <a:buChar char="•"/>
            </a:pPr>
            <a:r>
              <a:rPr lang="en-US" altLang="en-US" dirty="0">
                <a:ea typeface="ＭＳ Ｐゴシック" panose="020B0600070205080204" pitchFamily="34" charset="-128"/>
              </a:rPr>
              <a:t>Trowels - </a:t>
            </a:r>
            <a:r>
              <a:rPr lang="cy-GB" altLang="en-US" dirty="0">
                <a:solidFill>
                  <a:srgbClr val="C00000"/>
                </a:solidFill>
                <a:ea typeface="ＭＳ Ｐゴシック" panose="020B0600070205080204" pitchFamily="34" charset="-128"/>
              </a:rPr>
              <a:t>T</a:t>
            </a:r>
            <a:r>
              <a:rPr lang="cy-GB" dirty="0">
                <a:solidFill>
                  <a:srgbClr val="C00000"/>
                </a:solidFill>
              </a:rPr>
              <a:t>rywel</a:t>
            </a:r>
            <a:endParaRPr lang="en-US" altLang="en-US" dirty="0">
              <a:solidFill>
                <a:srgbClr val="C00000"/>
              </a:solidFill>
              <a:ea typeface="ＭＳ Ｐゴシック" panose="020B0600070205080204" pitchFamily="34" charset="-128"/>
            </a:endParaRPr>
          </a:p>
          <a:p>
            <a:pPr marL="342900" indent="-342900">
              <a:buClr>
                <a:srgbClr val="0077E3"/>
              </a:buClr>
              <a:buFont typeface="Arial" panose="020B0604020202020204" pitchFamily="34" charset="0"/>
              <a:buChar char="•"/>
            </a:pPr>
            <a:r>
              <a:rPr lang="en-US" altLang="en-US" dirty="0">
                <a:ea typeface="ＭＳ Ｐゴシック" panose="020B0600070205080204" pitchFamily="34" charset="-128"/>
              </a:rPr>
              <a:t>spatulas</a:t>
            </a:r>
          </a:p>
          <a:p>
            <a:pPr marL="342900" indent="-342900">
              <a:buClr>
                <a:srgbClr val="0077E3"/>
              </a:buClr>
              <a:buFont typeface="Arial" panose="020B0604020202020204" pitchFamily="34" charset="0"/>
              <a:buChar char="•"/>
            </a:pPr>
            <a:r>
              <a:rPr lang="en-US" altLang="en-US" dirty="0">
                <a:ea typeface="ＭＳ Ｐゴシック" panose="020B0600070205080204" pitchFamily="34" charset="-128"/>
              </a:rPr>
              <a:t>P</a:t>
            </a:r>
            <a:r>
              <a:rPr lang="en-US" altLang="en-US" sz="2000" dirty="0">
                <a:ea typeface="ＭＳ Ｐゴシック" panose="020B0600070205080204" pitchFamily="34" charset="-128"/>
              </a:rPr>
              <a:t>aint brushes - </a:t>
            </a:r>
            <a:r>
              <a:rPr lang="cy-GB" altLang="en-US" dirty="0">
                <a:solidFill>
                  <a:srgbClr val="C00000"/>
                </a:solidFill>
                <a:ea typeface="ＭＳ Ｐゴシック" panose="020B0600070205080204" pitchFamily="34" charset="-128"/>
              </a:rPr>
              <a:t>B</a:t>
            </a:r>
            <a:r>
              <a:rPr lang="cy-GB" sz="2000" dirty="0">
                <a:solidFill>
                  <a:srgbClr val="C00000"/>
                </a:solidFill>
                <a:ea typeface="ＭＳ Ｐゴシック" panose="020B0600070205080204" pitchFamily="34" charset="-128"/>
              </a:rPr>
              <a:t>rwsh paent</a:t>
            </a:r>
            <a:endParaRPr lang="en-US" altLang="en-US" sz="2000" dirty="0">
              <a:solidFill>
                <a:srgbClr val="C00000"/>
              </a:solidFill>
              <a:ea typeface="ＭＳ Ｐゴシック" panose="020B0600070205080204" pitchFamily="34" charset="-128"/>
            </a:endParaRPr>
          </a:p>
          <a:p>
            <a:pPr marL="342900" indent="-342900">
              <a:buClr>
                <a:srgbClr val="0077E3"/>
              </a:buClr>
              <a:buFont typeface="Arial" panose="020B0604020202020204" pitchFamily="34" charset="0"/>
              <a:buChar char="•"/>
            </a:pPr>
            <a:r>
              <a:rPr lang="en-US" altLang="en-US" dirty="0">
                <a:ea typeface="ＭＳ Ｐゴシック" panose="020B0600070205080204" pitchFamily="34" charset="-128"/>
              </a:rPr>
              <a:t>jointers.</a:t>
            </a:r>
            <a:endParaRPr lang="en-US" altLang="en-US" sz="2000" dirty="0">
              <a:ea typeface="ＭＳ Ｐゴシック" panose="020B0600070205080204" pitchFamily="34" charset="-128"/>
            </a:endParaRPr>
          </a:p>
          <a:p>
            <a:endParaRPr lang="en-US" dirty="0">
              <a:latin typeface="Arial" panose="020B0604020202020204" pitchFamily="34" charset="0"/>
            </a:endParaRPr>
          </a:p>
          <a:p>
            <a:endParaRPr lang="en-US" dirty="0">
              <a:latin typeface="Arial" panose="020B0604020202020204" pitchFamily="34" charset="0"/>
            </a:endParaRPr>
          </a:p>
          <a:p>
            <a:endParaRPr lang="en-GB" dirty="0"/>
          </a:p>
        </p:txBody>
      </p:sp>
      <p:pic>
        <p:nvPicPr>
          <p:cNvPr id="6" name="Picture 5">
            <a:extLst>
              <a:ext uri="{FF2B5EF4-FFF2-40B4-BE49-F238E27FC236}">
                <a16:creationId xmlns:a16="http://schemas.microsoft.com/office/drawing/2014/main" id="{D836DADB-84E2-45AC-83C2-14D453920E01}"/>
              </a:ext>
            </a:extLst>
          </p:cNvPr>
          <p:cNvPicPr>
            <a:picLocks noChangeAspect="1"/>
          </p:cNvPicPr>
          <p:nvPr/>
        </p:nvPicPr>
        <p:blipFill>
          <a:blip r:embed="rId3"/>
          <a:stretch>
            <a:fillRect/>
          </a:stretch>
        </p:blipFill>
        <p:spPr>
          <a:xfrm>
            <a:off x="2726216" y="2383698"/>
            <a:ext cx="3691565" cy="1184829"/>
          </a:xfrm>
          <a:prstGeom prst="rect">
            <a:avLst/>
          </a:prstGeom>
        </p:spPr>
      </p:pic>
      <p:pic>
        <p:nvPicPr>
          <p:cNvPr id="9" name="Picture 8">
            <a:extLst>
              <a:ext uri="{FF2B5EF4-FFF2-40B4-BE49-F238E27FC236}">
                <a16:creationId xmlns:a16="http://schemas.microsoft.com/office/drawing/2014/main" id="{E5595CC0-CDB0-43F5-BF6F-AE8A4F830424}"/>
              </a:ext>
            </a:extLst>
          </p:cNvPr>
          <p:cNvPicPr>
            <a:picLocks noChangeAspect="1"/>
          </p:cNvPicPr>
          <p:nvPr/>
        </p:nvPicPr>
        <p:blipFill>
          <a:blip r:embed="rId4"/>
          <a:stretch>
            <a:fillRect/>
          </a:stretch>
        </p:blipFill>
        <p:spPr>
          <a:xfrm>
            <a:off x="6299373" y="4242304"/>
            <a:ext cx="2253755" cy="1955323"/>
          </a:xfrm>
          <a:prstGeom prst="rect">
            <a:avLst/>
          </a:prstGeom>
        </p:spPr>
      </p:pic>
    </p:spTree>
    <p:extLst>
      <p:ext uri="{BB962C8B-B14F-4D97-AF65-F5344CB8AC3E}">
        <p14:creationId xmlns:p14="http://schemas.microsoft.com/office/powerpoint/2010/main" val="271731313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F468A4-2ACF-2941-8633-1CE38C6535A9}"/>
              </a:ext>
            </a:extLst>
          </p:cNvPr>
          <p:cNvSpPr>
            <a:spLocks noGrp="1"/>
          </p:cNvSpPr>
          <p:nvPr>
            <p:ph type="title"/>
          </p:nvPr>
        </p:nvSpPr>
        <p:spPr/>
        <p:txBody>
          <a:bodyPr/>
          <a:lstStyle/>
          <a:p>
            <a:r>
              <a:rPr lang="en-US" dirty="0">
                <a:solidFill>
                  <a:srgbClr val="0070C0"/>
                </a:solidFill>
              </a:rPr>
              <a:t>Using tools</a:t>
            </a:r>
            <a:endParaRPr lang="en-US" sz="2400" dirty="0">
              <a:solidFill>
                <a:srgbClr val="0070C0"/>
              </a:solidFill>
            </a:endParaRPr>
          </a:p>
        </p:txBody>
      </p:sp>
      <p:sp>
        <p:nvSpPr>
          <p:cNvPr id="5" name="TextBox 4">
            <a:extLst>
              <a:ext uri="{FF2B5EF4-FFF2-40B4-BE49-F238E27FC236}">
                <a16:creationId xmlns:a16="http://schemas.microsoft.com/office/drawing/2014/main" id="{D9FA89E8-D174-4F27-AA6A-C0AF98A390AA}"/>
              </a:ext>
            </a:extLst>
          </p:cNvPr>
          <p:cNvSpPr txBox="1"/>
          <p:nvPr/>
        </p:nvSpPr>
        <p:spPr>
          <a:xfrm>
            <a:off x="457200" y="1556792"/>
            <a:ext cx="8229600" cy="707886"/>
          </a:xfrm>
          <a:prstGeom prst="rect">
            <a:avLst/>
          </a:prstGeom>
          <a:noFill/>
        </p:spPr>
        <p:txBody>
          <a:bodyPr wrap="square">
            <a:spAutoFit/>
          </a:bodyPr>
          <a:lstStyle/>
          <a:p>
            <a:endParaRPr lang="en-US" dirty="0">
              <a:latin typeface="Arial" panose="020B0604020202020204" pitchFamily="34" charset="0"/>
            </a:endParaRPr>
          </a:p>
          <a:p>
            <a:endParaRPr lang="en-GB" dirty="0"/>
          </a:p>
        </p:txBody>
      </p:sp>
      <p:sp>
        <p:nvSpPr>
          <p:cNvPr id="9" name="TextBox 8">
            <a:extLst>
              <a:ext uri="{FF2B5EF4-FFF2-40B4-BE49-F238E27FC236}">
                <a16:creationId xmlns:a16="http://schemas.microsoft.com/office/drawing/2014/main" id="{C34F15C7-C3B3-4F10-B4FD-B60B9F41935B}"/>
              </a:ext>
            </a:extLst>
          </p:cNvPr>
          <p:cNvSpPr txBox="1"/>
          <p:nvPr/>
        </p:nvSpPr>
        <p:spPr>
          <a:xfrm>
            <a:off x="385193" y="1602958"/>
            <a:ext cx="7931223" cy="2246769"/>
          </a:xfrm>
          <a:prstGeom prst="rect">
            <a:avLst/>
          </a:prstGeom>
          <a:noFill/>
        </p:spPr>
        <p:txBody>
          <a:bodyPr wrap="square">
            <a:spAutoFit/>
          </a:bodyPr>
          <a:lstStyle/>
          <a:p>
            <a:r>
              <a:rPr lang="en-US" altLang="en-US" dirty="0">
                <a:ea typeface="ＭＳ Ｐゴシック" panose="020B0600070205080204" pitchFamily="34" charset="-128"/>
              </a:rPr>
              <a:t>It is important to ensure the highest standards of safety when using, maintaining and storing hand tools. U</a:t>
            </a:r>
            <a:r>
              <a:rPr lang="en-US" altLang="en-US" sz="2000" dirty="0">
                <a:ea typeface="ＭＳ Ｐゴシック" panose="020B0600070205080204" pitchFamily="34" charset="-128"/>
              </a:rPr>
              <a:t>sing the right tools for the job will produce the fastest and most accurate results.</a:t>
            </a:r>
          </a:p>
          <a:p>
            <a:endParaRPr lang="en-US" altLang="en-US" dirty="0">
              <a:ea typeface="ＭＳ Ｐゴシック" panose="020B0600070205080204" pitchFamily="34" charset="-128"/>
            </a:endParaRPr>
          </a:p>
          <a:p>
            <a:r>
              <a:rPr lang="en-GB" b="1" dirty="0">
                <a:solidFill>
                  <a:srgbClr val="0077E3"/>
                </a:solidFill>
              </a:rPr>
              <a:t>Always m</a:t>
            </a:r>
            <a:r>
              <a:rPr lang="en-GB" sz="2000" b="1" dirty="0">
                <a:solidFill>
                  <a:srgbClr val="0077E3"/>
                </a:solidFill>
              </a:rPr>
              <a:t>ake sure you are using the appropriate PPE for the task you are doing (safety glasses or goggles, gloves, etc.).</a:t>
            </a:r>
            <a:endParaRPr lang="en-GB" b="1" dirty="0">
              <a:solidFill>
                <a:srgbClr val="0077E3"/>
              </a:solidFill>
            </a:endParaRPr>
          </a:p>
          <a:p>
            <a:endParaRPr lang="en-US" altLang="en-US" sz="2000" dirty="0">
              <a:ea typeface="ＭＳ Ｐゴシック" panose="020B0600070205080204" pitchFamily="34" charset="-128"/>
            </a:endParaRPr>
          </a:p>
        </p:txBody>
      </p:sp>
      <p:pic>
        <p:nvPicPr>
          <p:cNvPr id="11" name="Picture 10">
            <a:extLst>
              <a:ext uri="{FF2B5EF4-FFF2-40B4-BE49-F238E27FC236}">
                <a16:creationId xmlns:a16="http://schemas.microsoft.com/office/drawing/2014/main" id="{FCAEB5A5-31A1-4FA3-AC93-2DC259CCA625}"/>
              </a:ext>
            </a:extLst>
          </p:cNvPr>
          <p:cNvPicPr>
            <a:picLocks noChangeAspect="1"/>
          </p:cNvPicPr>
          <p:nvPr/>
        </p:nvPicPr>
        <p:blipFill>
          <a:blip r:embed="rId3"/>
          <a:stretch>
            <a:fillRect/>
          </a:stretch>
        </p:blipFill>
        <p:spPr>
          <a:xfrm>
            <a:off x="5734233" y="4153989"/>
            <a:ext cx="2670629" cy="1714500"/>
          </a:xfrm>
          <a:prstGeom prst="rect">
            <a:avLst/>
          </a:prstGeom>
        </p:spPr>
      </p:pic>
      <p:sp>
        <p:nvSpPr>
          <p:cNvPr id="7" name="TextBox 6">
            <a:extLst>
              <a:ext uri="{FF2B5EF4-FFF2-40B4-BE49-F238E27FC236}">
                <a16:creationId xmlns:a16="http://schemas.microsoft.com/office/drawing/2014/main" id="{98F24F8F-A829-28B1-3B58-75E1323CAC48}"/>
              </a:ext>
            </a:extLst>
          </p:cNvPr>
          <p:cNvSpPr txBox="1"/>
          <p:nvPr/>
        </p:nvSpPr>
        <p:spPr>
          <a:xfrm>
            <a:off x="117609" y="4293096"/>
            <a:ext cx="5616624" cy="1323439"/>
          </a:xfrm>
          <a:prstGeom prst="rect">
            <a:avLst/>
          </a:prstGeom>
          <a:noFill/>
        </p:spPr>
        <p:txBody>
          <a:bodyPr wrap="square">
            <a:spAutoFit/>
          </a:bodyPr>
          <a:lstStyle/>
          <a:p>
            <a:r>
              <a:rPr lang="cy-GB" b="1" dirty="0">
                <a:solidFill>
                  <a:srgbClr val="C00000"/>
                </a:solidFill>
              </a:rPr>
              <a:t>Gwnewch yn siŵr eich bod chi’n defnyddio’r cyfarpar diogelu personol priodol ar gyfer y dasg rydych chi’n ei gwneud (sbectolau diogelwch, </a:t>
            </a:r>
            <a:r>
              <a:rPr lang="cy-GB" b="1" dirty="0" err="1">
                <a:solidFill>
                  <a:srgbClr val="C00000"/>
                </a:solidFill>
              </a:rPr>
              <a:t>gogls</a:t>
            </a:r>
            <a:r>
              <a:rPr lang="cy-GB" b="1" dirty="0">
                <a:solidFill>
                  <a:srgbClr val="C00000"/>
                </a:solidFill>
              </a:rPr>
              <a:t>, menig ac ati).</a:t>
            </a:r>
          </a:p>
        </p:txBody>
      </p:sp>
    </p:spTree>
    <p:extLst>
      <p:ext uri="{BB962C8B-B14F-4D97-AF65-F5344CB8AC3E}">
        <p14:creationId xmlns:p14="http://schemas.microsoft.com/office/powerpoint/2010/main" val="276751265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type="body" idx="4294967295"/>
          </p:nvPr>
        </p:nvSpPr>
        <p:spPr>
          <a:xfrm>
            <a:off x="457200" y="1512000"/>
            <a:ext cx="8229600" cy="4248000"/>
          </a:xfrm>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F468A4-2ACF-2941-8633-1CE38C6535A9}"/>
              </a:ext>
            </a:extLst>
          </p:cNvPr>
          <p:cNvSpPr>
            <a:spLocks noGrp="1"/>
          </p:cNvSpPr>
          <p:nvPr>
            <p:ph type="title"/>
          </p:nvPr>
        </p:nvSpPr>
        <p:spPr>
          <a:xfrm>
            <a:off x="390364" y="906706"/>
            <a:ext cx="8646132" cy="382588"/>
          </a:xfrm>
        </p:spPr>
        <p:txBody>
          <a:bodyPr/>
          <a:lstStyle/>
          <a:p>
            <a:r>
              <a:rPr lang="cy-GB" dirty="0">
                <a:solidFill>
                  <a:srgbClr val="C00000"/>
                </a:solidFill>
              </a:rPr>
              <a:t>Sgiliau traddodiadol sydd eu hangen </a:t>
            </a:r>
            <a:r>
              <a:rPr lang="cy-GB" dirty="0"/>
              <a:t>- </a:t>
            </a:r>
            <a:r>
              <a:rPr lang="en-US" dirty="0"/>
              <a:t>Traditional skills required</a:t>
            </a:r>
          </a:p>
        </p:txBody>
      </p:sp>
      <p:sp>
        <p:nvSpPr>
          <p:cNvPr id="3" name="Content Placeholder 2">
            <a:extLst>
              <a:ext uri="{FF2B5EF4-FFF2-40B4-BE49-F238E27FC236}">
                <a16:creationId xmlns:a16="http://schemas.microsoft.com/office/drawing/2014/main" id="{F432ABFE-8C55-774D-B7DA-DD1095811AA8}"/>
              </a:ext>
            </a:extLst>
          </p:cNvPr>
          <p:cNvSpPr>
            <a:spLocks noGrp="1"/>
          </p:cNvSpPr>
          <p:nvPr>
            <p:ph sz="quarter" idx="10"/>
          </p:nvPr>
        </p:nvSpPr>
        <p:spPr>
          <a:xfrm>
            <a:off x="189611" y="1925674"/>
            <a:ext cx="5410944" cy="4248000"/>
          </a:xfrm>
        </p:spPr>
        <p:txBody>
          <a:bodyPr/>
          <a:lstStyle/>
          <a:p>
            <a:r>
              <a:rPr lang="en-GB" dirty="0"/>
              <a:t>All construction and building services tradespeople need to be able to measure, mark out, cut, install and finish to a standard that is accurate and with a finish that is aesthetically pleasing. </a:t>
            </a:r>
          </a:p>
          <a:p>
            <a:r>
              <a:rPr lang="en-US" dirty="0"/>
              <a:t>People working in the construction and building services trades today will need to use traditional hand skills to complete many maintenance and repair tasks.</a:t>
            </a:r>
          </a:p>
          <a:p>
            <a:r>
              <a:rPr lang="en-US" b="1" dirty="0"/>
              <a:t>You will need to measure carefully and cut accurately to ensure a good-quality finish.</a:t>
            </a:r>
          </a:p>
          <a:p>
            <a:endParaRPr lang="en-US" sz="2400" b="1" dirty="0">
              <a:solidFill>
                <a:srgbClr val="0070C0"/>
              </a:solidFill>
            </a:endParaRPr>
          </a:p>
        </p:txBody>
      </p:sp>
      <p:pic>
        <p:nvPicPr>
          <p:cNvPr id="6" name="Picture 5">
            <a:extLst>
              <a:ext uri="{FF2B5EF4-FFF2-40B4-BE49-F238E27FC236}">
                <a16:creationId xmlns:a16="http://schemas.microsoft.com/office/drawing/2014/main" id="{A721CC97-C05E-42E6-820B-C9D47D39BF01}"/>
              </a:ext>
            </a:extLst>
          </p:cNvPr>
          <p:cNvPicPr>
            <a:picLocks noChangeAspect="1"/>
          </p:cNvPicPr>
          <p:nvPr/>
        </p:nvPicPr>
        <p:blipFill>
          <a:blip r:embed="rId3"/>
          <a:stretch>
            <a:fillRect/>
          </a:stretch>
        </p:blipFill>
        <p:spPr>
          <a:xfrm>
            <a:off x="6248918" y="2617054"/>
            <a:ext cx="2571554" cy="3556687"/>
          </a:xfrm>
          <a:prstGeom prst="rect">
            <a:avLst/>
          </a:prstGeom>
        </p:spPr>
      </p:pic>
    </p:spTree>
    <p:extLst>
      <p:ext uri="{BB962C8B-B14F-4D97-AF65-F5344CB8AC3E}">
        <p14:creationId xmlns:p14="http://schemas.microsoft.com/office/powerpoint/2010/main" val="263357522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F468A4-2ACF-2941-8633-1CE38C6535A9}"/>
              </a:ext>
            </a:extLst>
          </p:cNvPr>
          <p:cNvSpPr>
            <a:spLocks noGrp="1"/>
          </p:cNvSpPr>
          <p:nvPr>
            <p:ph type="title"/>
          </p:nvPr>
        </p:nvSpPr>
        <p:spPr/>
        <p:txBody>
          <a:bodyPr/>
          <a:lstStyle/>
          <a:p>
            <a:r>
              <a:rPr lang="en-US" sz="2400" b="1" dirty="0">
                <a:solidFill>
                  <a:srgbClr val="0070C0"/>
                </a:solidFill>
              </a:rPr>
              <a:t>Measuring</a:t>
            </a:r>
            <a:r>
              <a:rPr lang="en-US" sz="2400" dirty="0">
                <a:solidFill>
                  <a:srgbClr val="0070C0"/>
                </a:solidFill>
              </a:rPr>
              <a:t> </a:t>
            </a:r>
          </a:p>
        </p:txBody>
      </p:sp>
      <p:sp>
        <p:nvSpPr>
          <p:cNvPr id="3" name="Content Placeholder 2">
            <a:extLst>
              <a:ext uri="{FF2B5EF4-FFF2-40B4-BE49-F238E27FC236}">
                <a16:creationId xmlns:a16="http://schemas.microsoft.com/office/drawing/2014/main" id="{F432ABFE-8C55-774D-B7DA-DD1095811AA8}"/>
              </a:ext>
            </a:extLst>
          </p:cNvPr>
          <p:cNvSpPr>
            <a:spLocks noGrp="1"/>
          </p:cNvSpPr>
          <p:nvPr>
            <p:ph sz="quarter" idx="10"/>
          </p:nvPr>
        </p:nvSpPr>
        <p:spPr>
          <a:xfrm>
            <a:off x="457200" y="1512000"/>
            <a:ext cx="4114800" cy="4248000"/>
          </a:xfrm>
        </p:spPr>
        <p:txBody>
          <a:bodyPr/>
          <a:lstStyle/>
          <a:p>
            <a:r>
              <a:rPr lang="en-US" sz="1800" dirty="0"/>
              <a:t>For every job you work on, you will be working to a given size. This will generally have a tolerance, e.g. a door frame is required to be 900mm wide with a tolerance of +/− 2mm, which means it is acceptable the door frame is between 898mm and 902mm. </a:t>
            </a:r>
          </a:p>
          <a:p>
            <a:r>
              <a:rPr lang="en-US" sz="1800" dirty="0"/>
              <a:t>It is important that when measuring or checking a measurement you ensure the rule you are using is accurate and that you are using it correctly to obtain the most accurate measurement possible. </a:t>
            </a:r>
          </a:p>
        </p:txBody>
      </p:sp>
      <p:pic>
        <p:nvPicPr>
          <p:cNvPr id="5" name="Picture 4">
            <a:extLst>
              <a:ext uri="{FF2B5EF4-FFF2-40B4-BE49-F238E27FC236}">
                <a16:creationId xmlns:a16="http://schemas.microsoft.com/office/drawing/2014/main" id="{B4F76062-522A-B845-9AAE-210A900B8E03}"/>
              </a:ext>
            </a:extLst>
          </p:cNvPr>
          <p:cNvPicPr>
            <a:picLocks noChangeAspect="1"/>
          </p:cNvPicPr>
          <p:nvPr/>
        </p:nvPicPr>
        <p:blipFill>
          <a:blip r:embed="rId3"/>
          <a:stretch>
            <a:fillRect/>
          </a:stretch>
        </p:blipFill>
        <p:spPr>
          <a:xfrm>
            <a:off x="4743946" y="1163702"/>
            <a:ext cx="4382713" cy="3228598"/>
          </a:xfrm>
          <a:prstGeom prst="rect">
            <a:avLst/>
          </a:prstGeom>
        </p:spPr>
      </p:pic>
      <p:sp>
        <p:nvSpPr>
          <p:cNvPr id="6" name="TextBox 5">
            <a:extLst>
              <a:ext uri="{FF2B5EF4-FFF2-40B4-BE49-F238E27FC236}">
                <a16:creationId xmlns:a16="http://schemas.microsoft.com/office/drawing/2014/main" id="{B9FEBE9F-F9CD-4C4C-9233-69B2C9DC8C21}"/>
              </a:ext>
            </a:extLst>
          </p:cNvPr>
          <p:cNvSpPr txBox="1"/>
          <p:nvPr/>
        </p:nvSpPr>
        <p:spPr>
          <a:xfrm>
            <a:off x="5436096" y="4566846"/>
            <a:ext cx="3563888" cy="400110"/>
          </a:xfrm>
          <a:prstGeom prst="rect">
            <a:avLst/>
          </a:prstGeom>
          <a:noFill/>
        </p:spPr>
        <p:txBody>
          <a:bodyPr wrap="square">
            <a:spAutoFit/>
          </a:bodyPr>
          <a:lstStyle/>
          <a:p>
            <a:r>
              <a:rPr lang="en-US" sz="2000" b="1" i="1" dirty="0">
                <a:solidFill>
                  <a:srgbClr val="0077E3"/>
                </a:solidFill>
              </a:rPr>
              <a:t>Measure twice, cut once -</a:t>
            </a:r>
          </a:p>
        </p:txBody>
      </p:sp>
      <p:sp>
        <p:nvSpPr>
          <p:cNvPr id="7" name="TextBox 6">
            <a:extLst>
              <a:ext uri="{FF2B5EF4-FFF2-40B4-BE49-F238E27FC236}">
                <a16:creationId xmlns:a16="http://schemas.microsoft.com/office/drawing/2014/main" id="{92961D18-3717-F55F-56F1-6394A32F49BD}"/>
              </a:ext>
            </a:extLst>
          </p:cNvPr>
          <p:cNvSpPr txBox="1"/>
          <p:nvPr/>
        </p:nvSpPr>
        <p:spPr>
          <a:xfrm>
            <a:off x="4932040" y="4941447"/>
            <a:ext cx="4572000" cy="400110"/>
          </a:xfrm>
          <a:prstGeom prst="rect">
            <a:avLst/>
          </a:prstGeom>
          <a:noFill/>
        </p:spPr>
        <p:txBody>
          <a:bodyPr wrap="square">
            <a:spAutoFit/>
          </a:bodyPr>
          <a:lstStyle/>
          <a:p>
            <a:r>
              <a:rPr lang="cy-GB" sz="2000" b="1" i="1" dirty="0">
                <a:solidFill>
                  <a:srgbClr val="C00000"/>
                </a:solidFill>
              </a:rPr>
              <a:t>Mesur ddwywaith, torri unwaith</a:t>
            </a:r>
          </a:p>
        </p:txBody>
      </p:sp>
    </p:spTree>
    <p:extLst>
      <p:ext uri="{BB962C8B-B14F-4D97-AF65-F5344CB8AC3E}">
        <p14:creationId xmlns:p14="http://schemas.microsoft.com/office/powerpoint/2010/main" val="34922861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F468A4-2ACF-2941-8633-1CE38C6535A9}"/>
              </a:ext>
            </a:extLst>
          </p:cNvPr>
          <p:cNvSpPr>
            <a:spLocks noGrp="1"/>
          </p:cNvSpPr>
          <p:nvPr>
            <p:ph type="title"/>
          </p:nvPr>
        </p:nvSpPr>
        <p:spPr/>
        <p:txBody>
          <a:bodyPr/>
          <a:lstStyle/>
          <a:p>
            <a:r>
              <a:rPr lang="cy-GB" sz="2400" b="1" dirty="0">
                <a:solidFill>
                  <a:srgbClr val="C00000"/>
                </a:solidFill>
              </a:rPr>
              <a:t>Mesur: Unedau</a:t>
            </a:r>
            <a:r>
              <a:rPr lang="cy-GB" sz="2400" dirty="0">
                <a:solidFill>
                  <a:srgbClr val="C00000"/>
                </a:solidFill>
              </a:rPr>
              <a:t> </a:t>
            </a:r>
            <a:r>
              <a:rPr lang="cy-GB" sz="2400" dirty="0">
                <a:solidFill>
                  <a:srgbClr val="0070C0"/>
                </a:solidFill>
              </a:rPr>
              <a:t>- </a:t>
            </a:r>
            <a:r>
              <a:rPr lang="en-US" sz="2400" b="1" dirty="0">
                <a:solidFill>
                  <a:srgbClr val="0070C0"/>
                </a:solidFill>
              </a:rPr>
              <a:t>Measuring: Units</a:t>
            </a:r>
            <a:r>
              <a:rPr lang="en-US" sz="2400" dirty="0">
                <a:solidFill>
                  <a:srgbClr val="0070C0"/>
                </a:solidFill>
              </a:rPr>
              <a:t> </a:t>
            </a:r>
          </a:p>
        </p:txBody>
      </p:sp>
      <p:sp>
        <p:nvSpPr>
          <p:cNvPr id="5" name="TextBox 4">
            <a:extLst>
              <a:ext uri="{FF2B5EF4-FFF2-40B4-BE49-F238E27FC236}">
                <a16:creationId xmlns:a16="http://schemas.microsoft.com/office/drawing/2014/main" id="{29AF8BF9-7BAE-49B3-9B60-F9DAC39EA025}"/>
              </a:ext>
            </a:extLst>
          </p:cNvPr>
          <p:cNvSpPr txBox="1"/>
          <p:nvPr/>
        </p:nvSpPr>
        <p:spPr>
          <a:xfrm>
            <a:off x="354360" y="1527422"/>
            <a:ext cx="7962056" cy="707886"/>
          </a:xfrm>
          <a:prstGeom prst="rect">
            <a:avLst/>
          </a:prstGeom>
          <a:noFill/>
        </p:spPr>
        <p:txBody>
          <a:bodyPr wrap="square">
            <a:spAutoFit/>
          </a:bodyPr>
          <a:lstStyle/>
          <a:p>
            <a:r>
              <a:rPr lang="en-US" dirty="0">
                <a:solidFill>
                  <a:srgbClr val="000000"/>
                </a:solidFill>
              </a:rPr>
              <a:t>Traditionally materials were all supplied in imperial measurements. Most are now sourced in metric measurements.</a:t>
            </a:r>
          </a:p>
        </p:txBody>
      </p:sp>
      <p:graphicFrame>
        <p:nvGraphicFramePr>
          <p:cNvPr id="3" name="Table 2">
            <a:extLst>
              <a:ext uri="{FF2B5EF4-FFF2-40B4-BE49-F238E27FC236}">
                <a16:creationId xmlns:a16="http://schemas.microsoft.com/office/drawing/2014/main" id="{572788CB-BFA0-4988-AB02-35F656D4054E}"/>
              </a:ext>
            </a:extLst>
          </p:cNvPr>
          <p:cNvGraphicFramePr>
            <a:graphicFrameLocks noGrp="1"/>
          </p:cNvGraphicFramePr>
          <p:nvPr>
            <p:extLst>
              <p:ext uri="{D42A27DB-BD31-4B8C-83A1-F6EECF244321}">
                <p14:modId xmlns:p14="http://schemas.microsoft.com/office/powerpoint/2010/main" val="3337864765"/>
              </p:ext>
            </p:extLst>
          </p:nvPr>
        </p:nvGraphicFramePr>
        <p:xfrm>
          <a:off x="971600" y="2529013"/>
          <a:ext cx="6462981" cy="3132235"/>
        </p:xfrm>
        <a:graphic>
          <a:graphicData uri="http://schemas.openxmlformats.org/drawingml/2006/table">
            <a:tbl>
              <a:tblPr firstRow="1" firstCol="1" bandRow="1">
                <a:tableStyleId>{5C22544A-7EE6-4342-B048-85BDC9FD1C3A}</a:tableStyleId>
              </a:tblPr>
              <a:tblGrid>
                <a:gridCol w="1584176">
                  <a:extLst>
                    <a:ext uri="{9D8B030D-6E8A-4147-A177-3AD203B41FA5}">
                      <a16:colId xmlns:a16="http://schemas.microsoft.com/office/drawing/2014/main" val="1145309804"/>
                    </a:ext>
                  </a:extLst>
                </a:gridCol>
                <a:gridCol w="2376264">
                  <a:extLst>
                    <a:ext uri="{9D8B030D-6E8A-4147-A177-3AD203B41FA5}">
                      <a16:colId xmlns:a16="http://schemas.microsoft.com/office/drawing/2014/main" val="3283467731"/>
                    </a:ext>
                  </a:extLst>
                </a:gridCol>
                <a:gridCol w="2502541">
                  <a:extLst>
                    <a:ext uri="{9D8B030D-6E8A-4147-A177-3AD203B41FA5}">
                      <a16:colId xmlns:a16="http://schemas.microsoft.com/office/drawing/2014/main" val="1763444698"/>
                    </a:ext>
                  </a:extLst>
                </a:gridCol>
              </a:tblGrid>
              <a:tr h="256990">
                <a:tc>
                  <a:txBody>
                    <a:bodyPr/>
                    <a:lstStyle/>
                    <a:p>
                      <a:pPr>
                        <a:lnSpc>
                          <a:spcPct val="107000"/>
                        </a:lnSpc>
                        <a:spcAft>
                          <a:spcPts val="800"/>
                        </a:spcAft>
                      </a:pPr>
                      <a:r>
                        <a:rPr lang="en-GB" sz="1100" dirty="0">
                          <a:solidFill>
                            <a:srgbClr val="000000"/>
                          </a:solidFill>
                          <a:effectLst/>
                        </a:rPr>
                        <a:t>Units for measuring</a:t>
                      </a:r>
                      <a:endParaRPr lang="en-GB" sz="1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07000"/>
                        </a:lnSpc>
                        <a:spcAft>
                          <a:spcPts val="800"/>
                        </a:spcAft>
                      </a:pPr>
                      <a:r>
                        <a:rPr lang="en-GB" sz="1100" dirty="0">
                          <a:solidFill>
                            <a:srgbClr val="000000"/>
                          </a:solidFill>
                          <a:effectLst/>
                        </a:rPr>
                        <a:t>Metric units</a:t>
                      </a:r>
                      <a:endParaRPr lang="en-GB" sz="1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07000"/>
                        </a:lnSpc>
                        <a:spcAft>
                          <a:spcPts val="800"/>
                        </a:spcAft>
                      </a:pPr>
                      <a:r>
                        <a:rPr lang="en-GB" sz="1100" dirty="0">
                          <a:solidFill>
                            <a:srgbClr val="000000"/>
                          </a:solidFill>
                          <a:effectLst/>
                        </a:rPr>
                        <a:t>Imperial units</a:t>
                      </a:r>
                      <a:endParaRPr lang="en-GB" sz="1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856381041"/>
                  </a:ext>
                </a:extLst>
              </a:tr>
              <a:tr h="1098700">
                <a:tc>
                  <a:txBody>
                    <a:bodyPr/>
                    <a:lstStyle/>
                    <a:p>
                      <a:pPr>
                        <a:lnSpc>
                          <a:spcPct val="107000"/>
                        </a:lnSpc>
                        <a:spcAft>
                          <a:spcPts val="800"/>
                        </a:spcAft>
                      </a:pPr>
                      <a:r>
                        <a:rPr lang="en-GB" sz="1200" dirty="0">
                          <a:solidFill>
                            <a:srgbClr val="000000"/>
                          </a:solidFill>
                          <a:effectLst/>
                        </a:rPr>
                        <a:t>Length</a:t>
                      </a:r>
                      <a:endParaRPr lang="en-GB" sz="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07000"/>
                        </a:lnSpc>
                        <a:spcAft>
                          <a:spcPts val="800"/>
                        </a:spcAft>
                      </a:pPr>
                      <a:r>
                        <a:rPr lang="en-GB" sz="1200" dirty="0">
                          <a:solidFill>
                            <a:srgbClr val="000000"/>
                          </a:solidFill>
                          <a:effectLst/>
                        </a:rPr>
                        <a:t>millimetre (mm)</a:t>
                      </a:r>
                    </a:p>
                    <a:p>
                      <a:pPr>
                        <a:lnSpc>
                          <a:spcPct val="107000"/>
                        </a:lnSpc>
                        <a:spcAft>
                          <a:spcPts val="800"/>
                        </a:spcAft>
                      </a:pPr>
                      <a:r>
                        <a:rPr lang="en-GB" sz="1200" dirty="0">
                          <a:solidFill>
                            <a:srgbClr val="000000"/>
                          </a:solidFill>
                          <a:effectLst/>
                        </a:rPr>
                        <a:t>metre (m)</a:t>
                      </a:r>
                    </a:p>
                    <a:p>
                      <a:pPr>
                        <a:lnSpc>
                          <a:spcPct val="107000"/>
                        </a:lnSpc>
                        <a:spcAft>
                          <a:spcPts val="800"/>
                        </a:spcAft>
                      </a:pPr>
                      <a:r>
                        <a:rPr lang="en-GB" sz="1200" dirty="0">
                          <a:solidFill>
                            <a:srgbClr val="000000"/>
                          </a:solidFill>
                          <a:effectLst/>
                        </a:rPr>
                        <a:t>kilometre (km)</a:t>
                      </a:r>
                      <a:endParaRPr lang="en-GB" sz="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07000"/>
                        </a:lnSpc>
                        <a:spcAft>
                          <a:spcPts val="800"/>
                        </a:spcAft>
                      </a:pPr>
                      <a:r>
                        <a:rPr lang="en-GB" sz="1200" dirty="0">
                          <a:solidFill>
                            <a:srgbClr val="000000"/>
                          </a:solidFill>
                          <a:effectLst/>
                        </a:rPr>
                        <a:t>inch (in) or " e.g. 6" (6 inches)</a:t>
                      </a:r>
                    </a:p>
                    <a:p>
                      <a:pPr>
                        <a:lnSpc>
                          <a:spcPct val="107000"/>
                        </a:lnSpc>
                        <a:spcAft>
                          <a:spcPts val="800"/>
                        </a:spcAft>
                      </a:pPr>
                      <a:r>
                        <a:rPr lang="en-GB" sz="1200" dirty="0">
                          <a:solidFill>
                            <a:srgbClr val="000000"/>
                          </a:solidFill>
                          <a:effectLst/>
                        </a:rPr>
                        <a:t>foot (ft) or ' </a:t>
                      </a:r>
                      <a:r>
                        <a:rPr lang="en-GB" sz="1200" dirty="0" err="1">
                          <a:solidFill>
                            <a:srgbClr val="000000"/>
                          </a:solidFill>
                          <a:effectLst/>
                        </a:rPr>
                        <a:t>e.g</a:t>
                      </a:r>
                      <a:r>
                        <a:rPr lang="en-GB" sz="1200" dirty="0">
                          <a:solidFill>
                            <a:srgbClr val="000000"/>
                          </a:solidFill>
                          <a:effectLst/>
                        </a:rPr>
                        <a:t> 8' (8 foot)</a:t>
                      </a:r>
                      <a:endParaRPr lang="en-GB" sz="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699429404"/>
                  </a:ext>
                </a:extLst>
              </a:tr>
              <a:tr h="677845">
                <a:tc>
                  <a:txBody>
                    <a:bodyPr/>
                    <a:lstStyle/>
                    <a:p>
                      <a:pPr>
                        <a:lnSpc>
                          <a:spcPct val="107000"/>
                        </a:lnSpc>
                        <a:spcAft>
                          <a:spcPts val="800"/>
                        </a:spcAft>
                      </a:pPr>
                      <a:r>
                        <a:rPr lang="en-GB" sz="1200" dirty="0">
                          <a:solidFill>
                            <a:srgbClr val="000000"/>
                          </a:solidFill>
                          <a:effectLst/>
                        </a:rPr>
                        <a:t>Liquid</a:t>
                      </a:r>
                      <a:endParaRPr lang="en-GB" sz="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07000"/>
                        </a:lnSpc>
                        <a:spcAft>
                          <a:spcPts val="800"/>
                        </a:spcAft>
                      </a:pPr>
                      <a:r>
                        <a:rPr lang="en-GB" sz="1200" dirty="0">
                          <a:solidFill>
                            <a:srgbClr val="000000"/>
                          </a:solidFill>
                          <a:effectLst/>
                        </a:rPr>
                        <a:t>millilitre (ml)</a:t>
                      </a:r>
                    </a:p>
                    <a:p>
                      <a:pPr>
                        <a:lnSpc>
                          <a:spcPct val="107000"/>
                        </a:lnSpc>
                        <a:spcAft>
                          <a:spcPts val="800"/>
                        </a:spcAft>
                      </a:pPr>
                      <a:r>
                        <a:rPr lang="en-GB" sz="1200" dirty="0">
                          <a:solidFill>
                            <a:srgbClr val="000000"/>
                          </a:solidFill>
                          <a:effectLst/>
                        </a:rPr>
                        <a:t>litre (l)</a:t>
                      </a:r>
                      <a:endParaRPr lang="en-GB" sz="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07000"/>
                        </a:lnSpc>
                        <a:spcAft>
                          <a:spcPts val="800"/>
                        </a:spcAft>
                      </a:pPr>
                      <a:r>
                        <a:rPr lang="en-GB" sz="1200" dirty="0">
                          <a:solidFill>
                            <a:srgbClr val="000000"/>
                          </a:solidFill>
                          <a:effectLst/>
                        </a:rPr>
                        <a:t>pint (</a:t>
                      </a:r>
                      <a:r>
                        <a:rPr lang="en-GB" sz="1200" dirty="0" err="1">
                          <a:solidFill>
                            <a:srgbClr val="000000"/>
                          </a:solidFill>
                          <a:effectLst/>
                        </a:rPr>
                        <a:t>pt</a:t>
                      </a:r>
                      <a:r>
                        <a:rPr lang="en-GB" sz="1200" dirty="0">
                          <a:solidFill>
                            <a:srgbClr val="000000"/>
                          </a:solidFill>
                          <a:effectLst/>
                        </a:rPr>
                        <a:t>)</a:t>
                      </a:r>
                      <a:endParaRPr lang="en-GB" sz="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742881236"/>
                  </a:ext>
                </a:extLst>
              </a:tr>
              <a:tr h="1098700">
                <a:tc>
                  <a:txBody>
                    <a:bodyPr/>
                    <a:lstStyle/>
                    <a:p>
                      <a:pPr>
                        <a:lnSpc>
                          <a:spcPct val="107000"/>
                        </a:lnSpc>
                        <a:spcAft>
                          <a:spcPts val="800"/>
                        </a:spcAft>
                      </a:pPr>
                      <a:r>
                        <a:rPr lang="en-GB" sz="1200" dirty="0">
                          <a:solidFill>
                            <a:srgbClr val="000000"/>
                          </a:solidFill>
                          <a:effectLst/>
                        </a:rPr>
                        <a:t>Weight</a:t>
                      </a:r>
                      <a:endParaRPr lang="en-GB" sz="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07000"/>
                        </a:lnSpc>
                        <a:spcAft>
                          <a:spcPts val="800"/>
                        </a:spcAft>
                      </a:pPr>
                      <a:r>
                        <a:rPr lang="en-GB" sz="1200" dirty="0">
                          <a:solidFill>
                            <a:srgbClr val="000000"/>
                          </a:solidFill>
                          <a:effectLst/>
                        </a:rPr>
                        <a:t>gramme (g)</a:t>
                      </a:r>
                    </a:p>
                    <a:p>
                      <a:pPr>
                        <a:lnSpc>
                          <a:spcPct val="107000"/>
                        </a:lnSpc>
                        <a:spcAft>
                          <a:spcPts val="800"/>
                        </a:spcAft>
                      </a:pPr>
                      <a:r>
                        <a:rPr lang="en-GB" sz="1200" dirty="0">
                          <a:solidFill>
                            <a:srgbClr val="000000"/>
                          </a:solidFill>
                          <a:effectLst/>
                        </a:rPr>
                        <a:t>kilogramme (kg)</a:t>
                      </a:r>
                    </a:p>
                    <a:p>
                      <a:pPr>
                        <a:lnSpc>
                          <a:spcPct val="107000"/>
                        </a:lnSpc>
                        <a:spcAft>
                          <a:spcPts val="800"/>
                        </a:spcAft>
                      </a:pPr>
                      <a:r>
                        <a:rPr lang="en-GB" sz="1200" dirty="0">
                          <a:solidFill>
                            <a:srgbClr val="000000"/>
                          </a:solidFill>
                          <a:effectLst/>
                        </a:rPr>
                        <a:t>tonne (t)</a:t>
                      </a:r>
                      <a:endParaRPr lang="en-GB" sz="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07000"/>
                        </a:lnSpc>
                        <a:spcAft>
                          <a:spcPts val="800"/>
                        </a:spcAft>
                      </a:pPr>
                      <a:r>
                        <a:rPr lang="en-GB" sz="1200" dirty="0">
                          <a:solidFill>
                            <a:srgbClr val="000000"/>
                          </a:solidFill>
                          <a:effectLst/>
                        </a:rPr>
                        <a:t>pound (lb)</a:t>
                      </a:r>
                      <a:endParaRPr lang="en-GB" sz="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290963095"/>
                  </a:ext>
                </a:extLst>
              </a:tr>
            </a:tbl>
          </a:graphicData>
        </a:graphic>
      </p:graphicFrame>
      <p:sp>
        <p:nvSpPr>
          <p:cNvPr id="4" name="TextBox 3">
            <a:extLst>
              <a:ext uri="{FF2B5EF4-FFF2-40B4-BE49-F238E27FC236}">
                <a16:creationId xmlns:a16="http://schemas.microsoft.com/office/drawing/2014/main" id="{A360FA38-AD68-257B-D8B4-5DB905274176}"/>
              </a:ext>
            </a:extLst>
          </p:cNvPr>
          <p:cNvSpPr txBox="1"/>
          <p:nvPr/>
        </p:nvSpPr>
        <p:spPr>
          <a:xfrm>
            <a:off x="478038" y="2708920"/>
            <a:ext cx="617240" cy="307777"/>
          </a:xfrm>
          <a:prstGeom prst="rect">
            <a:avLst/>
          </a:prstGeom>
          <a:noFill/>
        </p:spPr>
        <p:txBody>
          <a:bodyPr wrap="square" rtlCol="0">
            <a:spAutoFit/>
          </a:bodyPr>
          <a:lstStyle/>
          <a:p>
            <a:r>
              <a:rPr lang="en-GB" sz="1400" b="1" dirty="0" err="1">
                <a:solidFill>
                  <a:srgbClr val="C00000"/>
                </a:solidFill>
              </a:rPr>
              <a:t>Hyd</a:t>
            </a:r>
            <a:r>
              <a:rPr lang="en-GB" sz="1100" b="1" dirty="0">
                <a:solidFill>
                  <a:srgbClr val="C00000"/>
                </a:solidFill>
              </a:rPr>
              <a:t> -</a:t>
            </a:r>
          </a:p>
        </p:txBody>
      </p:sp>
      <p:sp>
        <p:nvSpPr>
          <p:cNvPr id="6" name="TextBox 5">
            <a:extLst>
              <a:ext uri="{FF2B5EF4-FFF2-40B4-BE49-F238E27FC236}">
                <a16:creationId xmlns:a16="http://schemas.microsoft.com/office/drawing/2014/main" id="{57EF7862-CD38-CC7C-74E8-BB986BEF76C6}"/>
              </a:ext>
            </a:extLst>
          </p:cNvPr>
          <p:cNvSpPr txBox="1"/>
          <p:nvPr/>
        </p:nvSpPr>
        <p:spPr>
          <a:xfrm>
            <a:off x="426618" y="3841304"/>
            <a:ext cx="720080" cy="307777"/>
          </a:xfrm>
          <a:prstGeom prst="rect">
            <a:avLst/>
          </a:prstGeom>
          <a:noFill/>
        </p:spPr>
        <p:txBody>
          <a:bodyPr wrap="square" rtlCol="0">
            <a:spAutoFit/>
          </a:bodyPr>
          <a:lstStyle/>
          <a:p>
            <a:r>
              <a:rPr lang="en-GB" sz="1400" b="1" dirty="0" err="1">
                <a:solidFill>
                  <a:srgbClr val="C00000"/>
                </a:solidFill>
              </a:rPr>
              <a:t>Hylif</a:t>
            </a:r>
            <a:r>
              <a:rPr lang="en-GB" sz="1400" b="1" dirty="0">
                <a:solidFill>
                  <a:srgbClr val="C00000"/>
                </a:solidFill>
              </a:rPr>
              <a:t> -</a:t>
            </a:r>
          </a:p>
        </p:txBody>
      </p:sp>
      <p:sp>
        <p:nvSpPr>
          <p:cNvPr id="7" name="TextBox 6">
            <a:extLst>
              <a:ext uri="{FF2B5EF4-FFF2-40B4-BE49-F238E27FC236}">
                <a16:creationId xmlns:a16="http://schemas.microsoft.com/office/drawing/2014/main" id="{D8BCFC4C-9F71-15B6-431B-8F4BD6D73EAE}"/>
              </a:ext>
            </a:extLst>
          </p:cNvPr>
          <p:cNvSpPr txBox="1"/>
          <p:nvPr/>
        </p:nvSpPr>
        <p:spPr>
          <a:xfrm>
            <a:off x="128208" y="4468804"/>
            <a:ext cx="966936" cy="307777"/>
          </a:xfrm>
          <a:prstGeom prst="rect">
            <a:avLst/>
          </a:prstGeom>
          <a:noFill/>
        </p:spPr>
        <p:txBody>
          <a:bodyPr wrap="square" rtlCol="0">
            <a:spAutoFit/>
          </a:bodyPr>
          <a:lstStyle/>
          <a:p>
            <a:r>
              <a:rPr lang="en-GB" sz="1400" b="1" dirty="0" err="1">
                <a:solidFill>
                  <a:srgbClr val="C00000"/>
                </a:solidFill>
              </a:rPr>
              <a:t>Pwysau</a:t>
            </a:r>
            <a:r>
              <a:rPr lang="en-GB" sz="1400" b="1" dirty="0">
                <a:solidFill>
                  <a:srgbClr val="C00000"/>
                </a:solidFill>
              </a:rPr>
              <a:t> </a:t>
            </a:r>
            <a:r>
              <a:rPr lang="en-GB" sz="1200" b="1" dirty="0">
                <a:solidFill>
                  <a:srgbClr val="C00000"/>
                </a:solidFill>
              </a:rPr>
              <a:t>-</a:t>
            </a:r>
          </a:p>
        </p:txBody>
      </p:sp>
    </p:spTree>
    <p:extLst>
      <p:ext uri="{BB962C8B-B14F-4D97-AF65-F5344CB8AC3E}">
        <p14:creationId xmlns:p14="http://schemas.microsoft.com/office/powerpoint/2010/main" val="211556914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cy-GB" dirty="0">
                <a:solidFill>
                  <a:srgbClr val="C00000"/>
                </a:solidFill>
              </a:rPr>
              <a:t>Cyfrifiadau </a:t>
            </a:r>
            <a:r>
              <a:rPr lang="cy-GB" dirty="0"/>
              <a:t>- </a:t>
            </a:r>
            <a:r>
              <a:rPr lang="en-US" dirty="0"/>
              <a:t>Calculations </a:t>
            </a:r>
          </a:p>
        </p:txBody>
      </p:sp>
      <p:sp>
        <p:nvSpPr>
          <p:cNvPr id="3" name="Content Placeholder 2"/>
          <p:cNvSpPr>
            <a:spLocks noGrp="1"/>
          </p:cNvSpPr>
          <p:nvPr>
            <p:ph sz="quarter" idx="10"/>
          </p:nvPr>
        </p:nvSpPr>
        <p:spPr>
          <a:xfrm>
            <a:off x="457200" y="1393081"/>
            <a:ext cx="3538736" cy="4248000"/>
          </a:xfrm>
        </p:spPr>
        <p:txBody>
          <a:bodyPr/>
          <a:lstStyle/>
          <a:p>
            <a:r>
              <a:rPr lang="en-GB" sz="1800" dirty="0"/>
              <a:t>Numeracy skills are essential for carrying out daily tasks such as calculating measurements, linear metres, areas and volumes of materials required, and air and liquid flow volumes; working with formulas to true dimensions; and calculating electrical loads and voltage resistance to ensure the correct cabling and fuses are selected. </a:t>
            </a:r>
          </a:p>
          <a:p>
            <a:endParaRPr lang="en-GB" sz="1800" dirty="0"/>
          </a:p>
        </p:txBody>
      </p:sp>
      <p:pic>
        <p:nvPicPr>
          <p:cNvPr id="6" name="Picture 5">
            <a:extLst>
              <a:ext uri="{FF2B5EF4-FFF2-40B4-BE49-F238E27FC236}">
                <a16:creationId xmlns:a16="http://schemas.microsoft.com/office/drawing/2014/main" id="{A4D4D738-6B88-4287-A4EF-F0264490C5B7}"/>
              </a:ext>
            </a:extLst>
          </p:cNvPr>
          <p:cNvPicPr>
            <a:picLocks noChangeAspect="1"/>
          </p:cNvPicPr>
          <p:nvPr/>
        </p:nvPicPr>
        <p:blipFill rotWithShape="1">
          <a:blip r:embed="rId3"/>
          <a:srcRect b="9238"/>
          <a:stretch/>
        </p:blipFill>
        <p:spPr>
          <a:xfrm>
            <a:off x="4157439" y="1392126"/>
            <a:ext cx="4351784" cy="4295616"/>
          </a:xfrm>
          <a:prstGeom prst="rect">
            <a:avLst/>
          </a:prstGeom>
        </p:spPr>
      </p:pic>
    </p:spTree>
    <p:extLst>
      <p:ext uri="{BB962C8B-B14F-4D97-AF65-F5344CB8AC3E}">
        <p14:creationId xmlns:p14="http://schemas.microsoft.com/office/powerpoint/2010/main" val="423933301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553ADA-AC5A-134D-9B4D-3EA8241560ED}"/>
              </a:ext>
            </a:extLst>
          </p:cNvPr>
          <p:cNvSpPr>
            <a:spLocks noGrp="1"/>
          </p:cNvSpPr>
          <p:nvPr>
            <p:ph type="title"/>
          </p:nvPr>
        </p:nvSpPr>
        <p:spPr/>
        <p:txBody>
          <a:bodyPr/>
          <a:lstStyle/>
          <a:p>
            <a:r>
              <a:rPr lang="cy-GB" dirty="0">
                <a:solidFill>
                  <a:srgbClr val="C00000"/>
                </a:solidFill>
              </a:rPr>
              <a:t>Cyfrifo metrau llinol </a:t>
            </a:r>
            <a:r>
              <a:rPr lang="cy-GB" dirty="0"/>
              <a:t>- </a:t>
            </a:r>
            <a:r>
              <a:rPr lang="en-US" dirty="0"/>
              <a:t>Calculating linear </a:t>
            </a:r>
            <a:r>
              <a:rPr lang="en-US" dirty="0" err="1"/>
              <a:t>metres</a:t>
            </a:r>
            <a:endParaRPr lang="en-US" dirty="0"/>
          </a:p>
        </p:txBody>
      </p:sp>
      <p:sp>
        <p:nvSpPr>
          <p:cNvPr id="3" name="Content Placeholder 2">
            <a:extLst>
              <a:ext uri="{FF2B5EF4-FFF2-40B4-BE49-F238E27FC236}">
                <a16:creationId xmlns:a16="http://schemas.microsoft.com/office/drawing/2014/main" id="{EC3171BE-3FBF-9A40-A8AA-C54307594575}"/>
              </a:ext>
            </a:extLst>
          </p:cNvPr>
          <p:cNvSpPr>
            <a:spLocks noGrp="1"/>
          </p:cNvSpPr>
          <p:nvPr>
            <p:ph sz="quarter" idx="10"/>
          </p:nvPr>
        </p:nvSpPr>
        <p:spPr/>
        <p:txBody>
          <a:bodyPr/>
          <a:lstStyle/>
          <a:p>
            <a:pPr>
              <a:lnSpc>
                <a:spcPct val="100000"/>
              </a:lnSpc>
              <a:spcBef>
                <a:spcPts val="0"/>
              </a:spcBef>
              <a:spcAft>
                <a:spcPts val="0"/>
              </a:spcAft>
            </a:pPr>
            <a:r>
              <a:rPr lang="en-US" dirty="0"/>
              <a:t>Linear </a:t>
            </a:r>
            <a:r>
              <a:rPr lang="en-US" dirty="0" err="1"/>
              <a:t>metres</a:t>
            </a:r>
            <a:r>
              <a:rPr lang="en-US" dirty="0"/>
              <a:t> are the total of an individual component’s measurements added together. Linear means how long a number of items would measure from end-to-end if laid in a straight line. Examples of things that are calculated in linear measurements are:</a:t>
            </a:r>
          </a:p>
          <a:p>
            <a:pPr marL="342900" indent="-342900">
              <a:lnSpc>
                <a:spcPct val="100000"/>
              </a:lnSpc>
              <a:spcBef>
                <a:spcPts val="0"/>
              </a:spcBef>
              <a:spcAft>
                <a:spcPts val="0"/>
              </a:spcAft>
              <a:buClr>
                <a:srgbClr val="0077E3"/>
              </a:buClr>
              <a:buFont typeface="Arial" panose="020B0604020202020204" pitchFamily="34" charset="0"/>
              <a:buChar char="•"/>
            </a:pPr>
            <a:r>
              <a:rPr lang="en-US" dirty="0"/>
              <a:t>skirting board</a:t>
            </a:r>
          </a:p>
          <a:p>
            <a:pPr marL="342900" indent="-342900">
              <a:lnSpc>
                <a:spcPct val="100000"/>
              </a:lnSpc>
              <a:spcBef>
                <a:spcPts val="0"/>
              </a:spcBef>
              <a:spcAft>
                <a:spcPts val="0"/>
              </a:spcAft>
              <a:buClr>
                <a:srgbClr val="0077E3"/>
              </a:buClr>
              <a:buFont typeface="Arial" panose="020B0604020202020204" pitchFamily="34" charset="0"/>
              <a:buChar char="•"/>
            </a:pPr>
            <a:r>
              <a:rPr lang="en-US" dirty="0"/>
              <a:t>lengths of timber</a:t>
            </a:r>
          </a:p>
          <a:p>
            <a:pPr marL="342900" indent="-342900">
              <a:lnSpc>
                <a:spcPct val="100000"/>
              </a:lnSpc>
              <a:spcBef>
                <a:spcPts val="0"/>
              </a:spcBef>
              <a:spcAft>
                <a:spcPts val="0"/>
              </a:spcAft>
              <a:buClr>
                <a:srgbClr val="0077E3"/>
              </a:buClr>
              <a:buFont typeface="Arial" panose="020B0604020202020204" pitchFamily="34" charset="0"/>
              <a:buChar char="•"/>
            </a:pPr>
            <a:r>
              <a:rPr lang="en-US" dirty="0"/>
              <a:t>DPC</a:t>
            </a:r>
          </a:p>
          <a:p>
            <a:pPr marL="342900" indent="-342900">
              <a:lnSpc>
                <a:spcPct val="100000"/>
              </a:lnSpc>
              <a:spcBef>
                <a:spcPts val="0"/>
              </a:spcBef>
              <a:spcAft>
                <a:spcPts val="0"/>
              </a:spcAft>
              <a:buClr>
                <a:srgbClr val="0077E3"/>
              </a:buClr>
              <a:buFont typeface="Arial" panose="020B0604020202020204" pitchFamily="34" charset="0"/>
              <a:buChar char="•"/>
            </a:pPr>
            <a:r>
              <a:rPr lang="en-US" dirty="0"/>
              <a:t>building line</a:t>
            </a:r>
          </a:p>
          <a:p>
            <a:pPr marL="342900" indent="-342900">
              <a:lnSpc>
                <a:spcPct val="100000"/>
              </a:lnSpc>
              <a:spcBef>
                <a:spcPts val="0"/>
              </a:spcBef>
              <a:spcAft>
                <a:spcPts val="0"/>
              </a:spcAft>
              <a:buClr>
                <a:srgbClr val="0077E3"/>
              </a:buClr>
              <a:buFont typeface="Arial" panose="020B0604020202020204" pitchFamily="34" charset="0"/>
              <a:buChar char="•"/>
            </a:pPr>
            <a:r>
              <a:rPr lang="en-US" dirty="0"/>
              <a:t>wallpaper.</a:t>
            </a:r>
          </a:p>
        </p:txBody>
      </p:sp>
      <p:sp>
        <p:nvSpPr>
          <p:cNvPr id="7" name="TextBox 6">
            <a:extLst>
              <a:ext uri="{FF2B5EF4-FFF2-40B4-BE49-F238E27FC236}">
                <a16:creationId xmlns:a16="http://schemas.microsoft.com/office/drawing/2014/main" id="{736A11B3-C323-4C31-91E9-16EA5A7599FA}"/>
              </a:ext>
            </a:extLst>
          </p:cNvPr>
          <p:cNvSpPr txBox="1"/>
          <p:nvPr/>
        </p:nvSpPr>
        <p:spPr>
          <a:xfrm>
            <a:off x="4355976" y="3356992"/>
            <a:ext cx="4572000" cy="707886"/>
          </a:xfrm>
          <a:prstGeom prst="rect">
            <a:avLst/>
          </a:prstGeom>
          <a:noFill/>
        </p:spPr>
        <p:txBody>
          <a:bodyPr wrap="square">
            <a:spAutoFit/>
          </a:bodyPr>
          <a:lstStyle/>
          <a:p>
            <a:r>
              <a:rPr lang="en-US" dirty="0"/>
              <a:t>For example: </a:t>
            </a:r>
            <a:br>
              <a:rPr lang="en-US" dirty="0"/>
            </a:br>
            <a:r>
              <a:rPr lang="en-US" dirty="0"/>
              <a:t>4 pieces @ 3.3m = 13.2m</a:t>
            </a:r>
          </a:p>
        </p:txBody>
      </p:sp>
    </p:spTree>
    <p:extLst>
      <p:ext uri="{BB962C8B-B14F-4D97-AF65-F5344CB8AC3E}">
        <p14:creationId xmlns:p14="http://schemas.microsoft.com/office/powerpoint/2010/main" val="109122128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553ADA-AC5A-134D-9B4D-3EA8241560ED}"/>
              </a:ext>
            </a:extLst>
          </p:cNvPr>
          <p:cNvSpPr>
            <a:spLocks noGrp="1"/>
          </p:cNvSpPr>
          <p:nvPr>
            <p:ph type="title"/>
          </p:nvPr>
        </p:nvSpPr>
        <p:spPr/>
        <p:txBody>
          <a:bodyPr/>
          <a:lstStyle/>
          <a:p>
            <a:r>
              <a:rPr lang="cy-GB" dirty="0">
                <a:solidFill>
                  <a:srgbClr val="C00000"/>
                </a:solidFill>
              </a:rPr>
              <a:t>Cyfrifo arwynebedd </a:t>
            </a:r>
            <a:r>
              <a:rPr lang="cy-GB" dirty="0"/>
              <a:t>- </a:t>
            </a:r>
            <a:r>
              <a:rPr lang="en-US" dirty="0"/>
              <a:t>Calculating area</a:t>
            </a:r>
          </a:p>
        </p:txBody>
      </p:sp>
      <p:sp>
        <p:nvSpPr>
          <p:cNvPr id="3" name="Content Placeholder 2">
            <a:extLst>
              <a:ext uri="{FF2B5EF4-FFF2-40B4-BE49-F238E27FC236}">
                <a16:creationId xmlns:a16="http://schemas.microsoft.com/office/drawing/2014/main" id="{EC3171BE-3FBF-9A40-A8AA-C54307594575}"/>
              </a:ext>
            </a:extLst>
          </p:cNvPr>
          <p:cNvSpPr>
            <a:spLocks noGrp="1"/>
          </p:cNvSpPr>
          <p:nvPr>
            <p:ph sz="quarter" idx="10"/>
          </p:nvPr>
        </p:nvSpPr>
        <p:spPr/>
        <p:txBody>
          <a:bodyPr/>
          <a:lstStyle/>
          <a:p>
            <a:r>
              <a:rPr lang="en-US" dirty="0"/>
              <a:t>To find out how much material is required to cover a surface such as a floor or wall you need to calculate its area. Area is the measurement of a two-dimensional surface, e.g. the surface of a floor, wall, glass window or a roof. For example, you would need to calculate the area of cavity walls in order to work out how many bricks and blocks you need.</a:t>
            </a:r>
          </a:p>
          <a:p>
            <a:r>
              <a:rPr lang="en-US" dirty="0"/>
              <a:t>To find the area of a surface you need to multiply its length by its width </a:t>
            </a:r>
            <a:br>
              <a:rPr lang="en-US" dirty="0"/>
            </a:br>
            <a:r>
              <a:rPr lang="en-US" dirty="0"/>
              <a:t>(L × W), or multiply one side by the other. This will give you an answer which is expressed in square units (²). For example, mm², m² or km².</a:t>
            </a:r>
          </a:p>
          <a:p>
            <a:r>
              <a:rPr lang="en-US" dirty="0"/>
              <a:t>For example: 3.3m × 3.3m = 10.89m</a:t>
            </a:r>
            <a:r>
              <a:rPr lang="en-US" baseline="30000" dirty="0"/>
              <a:t>2</a:t>
            </a:r>
          </a:p>
        </p:txBody>
      </p:sp>
    </p:spTree>
    <p:extLst>
      <p:ext uri="{BB962C8B-B14F-4D97-AF65-F5344CB8AC3E}">
        <p14:creationId xmlns:p14="http://schemas.microsoft.com/office/powerpoint/2010/main" val="350183083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553ADA-AC5A-134D-9B4D-3EA8241560ED}"/>
              </a:ext>
            </a:extLst>
          </p:cNvPr>
          <p:cNvSpPr>
            <a:spLocks noGrp="1"/>
          </p:cNvSpPr>
          <p:nvPr>
            <p:ph type="title"/>
          </p:nvPr>
        </p:nvSpPr>
        <p:spPr/>
        <p:txBody>
          <a:bodyPr/>
          <a:lstStyle/>
          <a:p>
            <a:r>
              <a:rPr lang="cy-GB" dirty="0">
                <a:solidFill>
                  <a:srgbClr val="C00000"/>
                </a:solidFill>
              </a:rPr>
              <a:t>Cyfrifo cyfaint </a:t>
            </a:r>
            <a:r>
              <a:rPr lang="cy-GB" dirty="0"/>
              <a:t>- </a:t>
            </a:r>
            <a:r>
              <a:rPr lang="en-US" dirty="0"/>
              <a:t>Calculating volume</a:t>
            </a:r>
          </a:p>
        </p:txBody>
      </p:sp>
      <p:sp>
        <p:nvSpPr>
          <p:cNvPr id="3" name="Content Placeholder 2">
            <a:extLst>
              <a:ext uri="{FF2B5EF4-FFF2-40B4-BE49-F238E27FC236}">
                <a16:creationId xmlns:a16="http://schemas.microsoft.com/office/drawing/2014/main" id="{EC3171BE-3FBF-9A40-A8AA-C54307594575}"/>
              </a:ext>
            </a:extLst>
          </p:cNvPr>
          <p:cNvSpPr>
            <a:spLocks noGrp="1"/>
          </p:cNvSpPr>
          <p:nvPr>
            <p:ph sz="quarter" idx="10"/>
          </p:nvPr>
        </p:nvSpPr>
        <p:spPr/>
        <p:txBody>
          <a:bodyPr/>
          <a:lstStyle/>
          <a:p>
            <a:r>
              <a:rPr lang="en-US" dirty="0"/>
              <a:t>The volume of an object is the total space it takes up, e.g. the amount of paint in a tin, a foundation for a wall or the capacity of a concrete mixer. Volume is shown as m³ (cubic </a:t>
            </a:r>
            <a:r>
              <a:rPr lang="en-US" dirty="0" err="1"/>
              <a:t>metres</a:t>
            </a:r>
            <a:r>
              <a:rPr lang="en-US" dirty="0"/>
              <a:t>). To find the volume of an object you must multiply length by width by height.</a:t>
            </a:r>
          </a:p>
          <a:p>
            <a:pPr algn="ctr"/>
            <a:r>
              <a:rPr lang="en-US" dirty="0"/>
              <a:t>volume = length × width × height</a:t>
            </a:r>
          </a:p>
          <a:p>
            <a:r>
              <a:rPr lang="en-US" dirty="0"/>
              <a:t>For example: 3.3m × 3.3m × 3.3m = 35.937 m</a:t>
            </a:r>
            <a:r>
              <a:rPr lang="en-US" baseline="30000" dirty="0"/>
              <a:t>3</a:t>
            </a:r>
            <a:endParaRPr lang="en-US" dirty="0"/>
          </a:p>
        </p:txBody>
      </p:sp>
    </p:spTree>
    <p:extLst>
      <p:ext uri="{BB962C8B-B14F-4D97-AF65-F5344CB8AC3E}">
        <p14:creationId xmlns:p14="http://schemas.microsoft.com/office/powerpoint/2010/main" val="245144664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F468A4-2ACF-2941-8633-1CE38C6535A9}"/>
              </a:ext>
            </a:extLst>
          </p:cNvPr>
          <p:cNvSpPr>
            <a:spLocks noGrp="1"/>
          </p:cNvSpPr>
          <p:nvPr>
            <p:ph type="title"/>
          </p:nvPr>
        </p:nvSpPr>
        <p:spPr/>
        <p:txBody>
          <a:bodyPr/>
          <a:lstStyle/>
          <a:p>
            <a:r>
              <a:rPr lang="cy-GB" sz="2400" b="1" dirty="0">
                <a:solidFill>
                  <a:srgbClr val="C00000"/>
                </a:solidFill>
              </a:rPr>
              <a:t>Mesur: Lluniau</a:t>
            </a:r>
            <a:r>
              <a:rPr lang="cy-GB" sz="2400" dirty="0">
                <a:solidFill>
                  <a:srgbClr val="C00000"/>
                </a:solidFill>
              </a:rPr>
              <a:t> - </a:t>
            </a:r>
            <a:r>
              <a:rPr lang="en-US" sz="2400" b="1" dirty="0">
                <a:solidFill>
                  <a:srgbClr val="0070C0"/>
                </a:solidFill>
              </a:rPr>
              <a:t>Measuring: Drawings</a:t>
            </a:r>
            <a:r>
              <a:rPr lang="en-US" sz="2400" dirty="0">
                <a:solidFill>
                  <a:srgbClr val="0070C0"/>
                </a:solidFill>
              </a:rPr>
              <a:t> </a:t>
            </a:r>
          </a:p>
        </p:txBody>
      </p:sp>
      <p:pic>
        <p:nvPicPr>
          <p:cNvPr id="4" name="Picture 3" descr="A picture containing antenna&#10;&#10;Description automatically generated">
            <a:extLst>
              <a:ext uri="{FF2B5EF4-FFF2-40B4-BE49-F238E27FC236}">
                <a16:creationId xmlns:a16="http://schemas.microsoft.com/office/drawing/2014/main" id="{2A5B7E2C-B06D-45EA-90FD-AF2B8D78F0C6}"/>
              </a:ext>
            </a:extLst>
          </p:cNvPr>
          <p:cNvPicPr>
            <a:picLocks noChangeAspect="1"/>
          </p:cNvPicPr>
          <p:nvPr/>
        </p:nvPicPr>
        <p:blipFill rotWithShape="1">
          <a:blip r:embed="rId3"/>
          <a:srcRect r="63387" b="35006"/>
          <a:stretch/>
        </p:blipFill>
        <p:spPr>
          <a:xfrm>
            <a:off x="2411760" y="1988840"/>
            <a:ext cx="5292055" cy="3947188"/>
          </a:xfrm>
          <a:prstGeom prst="rect">
            <a:avLst/>
          </a:prstGeom>
        </p:spPr>
      </p:pic>
      <p:sp>
        <p:nvSpPr>
          <p:cNvPr id="5" name="TextBox 4">
            <a:extLst>
              <a:ext uri="{FF2B5EF4-FFF2-40B4-BE49-F238E27FC236}">
                <a16:creationId xmlns:a16="http://schemas.microsoft.com/office/drawing/2014/main" id="{3AFAFE70-2F66-4381-9B5B-D185420E752B}"/>
              </a:ext>
            </a:extLst>
          </p:cNvPr>
          <p:cNvSpPr txBox="1"/>
          <p:nvPr/>
        </p:nvSpPr>
        <p:spPr>
          <a:xfrm>
            <a:off x="323528" y="1364633"/>
            <a:ext cx="8075240" cy="1015663"/>
          </a:xfrm>
          <a:prstGeom prst="rect">
            <a:avLst/>
          </a:prstGeom>
          <a:noFill/>
        </p:spPr>
        <p:txBody>
          <a:bodyPr wrap="square">
            <a:spAutoFit/>
          </a:bodyPr>
          <a:lstStyle/>
          <a:p>
            <a:r>
              <a:rPr lang="en-US" sz="2000" b="0" i="0" u="none" strike="noStrike" baseline="0" dirty="0">
                <a:latin typeface="Arial" panose="020B0604020202020204" pitchFamily="34" charset="0"/>
              </a:rPr>
              <a:t>It is important to be able to interpret information from a drawing correctly in order to ensure you have all the measurements you need before starting work.</a:t>
            </a:r>
            <a:endParaRPr lang="en-GB" dirty="0"/>
          </a:p>
        </p:txBody>
      </p:sp>
    </p:spTree>
    <p:extLst>
      <p:ext uri="{BB962C8B-B14F-4D97-AF65-F5344CB8AC3E}">
        <p14:creationId xmlns:p14="http://schemas.microsoft.com/office/powerpoint/2010/main" val="3484785559"/>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ags/tag2.xml><?xml version="1.0" encoding="utf-8"?>
<p:tagLst xmlns:a="http://schemas.openxmlformats.org/drawingml/2006/main" xmlns:r="http://schemas.openxmlformats.org/officeDocument/2006/relationships" xmlns:p="http://schemas.openxmlformats.org/presentationml/2006/main">
  <p:tag name="POINTS" val="0"/>
  <p:tag name="TIME" val="15"/>
  <p:tag name="QUESTION" val="1"/>
</p:tagLst>
</file>

<file path=ppt/tags/tag3.xml><?xml version="1.0" encoding="utf-8"?>
<p:tagLst xmlns:a="http://schemas.openxmlformats.org/drawingml/2006/main" xmlns:r="http://schemas.openxmlformats.org/officeDocument/2006/relationships" xmlns:p="http://schemas.openxmlformats.org/presentationml/2006/main">
  <p:tag name="POINTS" val="0"/>
  <p:tag name="TIME" val="15"/>
  <p:tag name="QUESTION" val="1"/>
</p:tagLst>
</file>

<file path=ppt/tags/tag4.xml><?xml version="1.0" encoding="utf-8"?>
<p:tagLst xmlns:a="http://schemas.openxmlformats.org/drawingml/2006/main" xmlns:r="http://schemas.openxmlformats.org/officeDocument/2006/relationships" xmlns:p="http://schemas.openxmlformats.org/presentationml/2006/main">
  <p:tag name="POINTS" val="0"/>
  <p:tag name="TIME" val="15"/>
  <p:tag name="QUESTION" val="1"/>
</p:tagLst>
</file>

<file path=ppt/tags/tag5.xml><?xml version="1.0" encoding="utf-8"?>
<p:tagLst xmlns:a="http://schemas.openxmlformats.org/drawingml/2006/main" xmlns:r="http://schemas.openxmlformats.org/officeDocument/2006/relationships" xmlns:p="http://schemas.openxmlformats.org/presentationml/2006/main">
  <p:tag name="POINTS" val="0"/>
  <p:tag name="TIME" val="15"/>
  <p:tag name="QUESTION" val="1"/>
</p:tagLst>
</file>

<file path=ppt/tags/tag6.xml><?xml version="1.0" encoding="utf-8"?>
<p:tagLst xmlns:a="http://schemas.openxmlformats.org/drawingml/2006/main" xmlns:r="http://schemas.openxmlformats.org/officeDocument/2006/relationships" xmlns:p="http://schemas.openxmlformats.org/presentationml/2006/main">
  <p:tag name="POINTS" val="0"/>
  <p:tag name="TIME" val="15"/>
  <p:tag name="QUESTION" val="1"/>
</p:tagLst>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F2270F94F19DF4FA93E73A9601C7A53" ma:contentTypeVersion="25" ma:contentTypeDescription="Create a new document." ma:contentTypeScope="" ma:versionID="db96716577cab786ac4e413ddf71e703">
  <xsd:schema xmlns:xsd="http://www.w3.org/2001/XMLSchema" xmlns:xs="http://www.w3.org/2001/XMLSchema" xmlns:p="http://schemas.microsoft.com/office/2006/metadata/properties" xmlns:ns2="dad92211-cb28-4906-b8cd-0d84e3cb6a24" xmlns:ns3="bf4a143a-b26d-45c4-bfc9-243eadc6ff02" xmlns:ns4="418e8c98-519b-4e3e-a77f-7ee33016068f" targetNamespace="http://schemas.microsoft.com/office/2006/metadata/properties" ma:root="true" ma:fieldsID="1ff919fac4d9ef9e5a5b03499f75e73c" ns2:_="" ns3:_="" ns4:_="">
    <xsd:import namespace="dad92211-cb28-4906-b8cd-0d84e3cb6a24"/>
    <xsd:import namespace="bf4a143a-b26d-45c4-bfc9-243eadc6ff02"/>
    <xsd:import namespace="418e8c98-519b-4e3e-a77f-7ee33016068f"/>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Tags" minOccurs="0"/>
                <xsd:element ref="ns3:MediaServiceDateTaken" minOccurs="0"/>
                <xsd:element ref="ns3:MediaServiceOCR" minOccurs="0"/>
                <xsd:element ref="ns3:MediaServiceEventHashCode" minOccurs="0"/>
                <xsd:element ref="ns3:MediaServiceGenerationTime" minOccurs="0"/>
                <xsd:element ref="ns3:MediaServiceLocation" minOccurs="0"/>
                <xsd:element ref="ns3:MediaServiceAutoKeyPoints" minOccurs="0"/>
                <xsd:element ref="ns3:MediaServiceKeyPoints" minOccurs="0"/>
                <xsd:element ref="ns3:PriorityArea" minOccurs="0"/>
                <xsd:element ref="ns3:Campaign" minOccurs="0"/>
                <xsd:element ref="ns3:Geography" minOccurs="0"/>
                <xsd:element ref="ns3:Yearcreated" minOccurs="0"/>
                <xsd:element ref="ns3:MediaLengthInSeconds" minOccurs="0"/>
                <xsd:element ref="ns3:lcf76f155ced4ddcb4097134ff3c332f" minOccurs="0"/>
                <xsd:element ref="ns4:TaxCatchAll" minOccurs="0"/>
                <xsd:element ref="ns3: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ad92211-cb28-4906-b8cd-0d84e3cb6a24"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bf4a143a-b26d-45c4-bfc9-243eadc6ff02" elementFormDefault="qualified">
    <xsd:import namespace="http://schemas.microsoft.com/office/2006/documentManagement/types"/>
    <xsd:import namespace="http://schemas.microsoft.com/office/infopath/2007/PartnerControls"/>
    <xsd:element name="MediaServiceMetadata" ma:index="10" nillable="true" ma:displayName="MediaServiceMetadata" ma:description="" ma:hidden="true" ma:internalName="MediaServiceMetadata" ma:readOnly="true">
      <xsd:simpleType>
        <xsd:restriction base="dms:Note"/>
      </xsd:simpleType>
    </xsd:element>
    <xsd:element name="MediaServiceFastMetadata" ma:index="11" nillable="true" ma:displayName="MediaServiceFastMetadata" ma:description="" ma:hidden="true" ma:internalName="MediaServiceFastMetadata" ma:readOnly="true">
      <xsd:simpleType>
        <xsd:restriction base="dms:Note"/>
      </xsd:simpleType>
    </xsd:element>
    <xsd:element name="MediaServiceAutoTags" ma:index="12" nillable="true" ma:displayName="MediaServiceAutoTags" ma:description="" ma:internalName="MediaServiceAutoTags" ma:readOnly="true">
      <xsd:simpleType>
        <xsd:restriction base="dms:Text"/>
      </xsd:simpleType>
    </xsd:element>
    <xsd:element name="MediaServiceDateTaken" ma:index="13" nillable="true" ma:displayName="MediaServiceDateTaken" ma:description="" ma:hidden="true" ma:internalName="MediaServiceDateTaken" ma:readOnly="true">
      <xsd:simpleType>
        <xsd:restriction base="dms:Text"/>
      </xsd:simpleType>
    </xsd:element>
    <xsd:element name="MediaServiceOCR" ma:index="14" nillable="true" ma:displayName="MediaServiceOCR" ma:internalName="MediaServiceOCR" ma:readOnly="true">
      <xsd:simpleType>
        <xsd:restriction base="dms:Note">
          <xsd:maxLength value="255"/>
        </xsd:restriction>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Location" ma:index="17" nillable="true" ma:displayName="Location" ma:internalName="MediaServiceLocation"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element name="PriorityArea" ma:index="20" nillable="true" ma:displayName="Priority Area" ma:format="Dropdown" ma:internalName="PriorityArea">
      <xsd:complexType>
        <xsd:complexContent>
          <xsd:extension base="dms:MultiChoice">
            <xsd:sequence>
              <xsd:element name="Value" maxOccurs="unbounded" minOccurs="0" nillable="true">
                <xsd:simpleType>
                  <xsd:restriction base="dms:Choice">
                    <xsd:enumeration value="Choice 1"/>
                    <xsd:enumeration value="Choice 2"/>
                    <xsd:enumeration value="Choice 3"/>
                  </xsd:restriction>
                </xsd:simpleType>
              </xsd:element>
            </xsd:sequence>
          </xsd:extension>
        </xsd:complexContent>
      </xsd:complexType>
    </xsd:element>
    <xsd:element name="Campaign" ma:index="21" nillable="true" ma:displayName="Campaign " ma:format="Dropdown" ma:internalName="Campaign">
      <xsd:complexType>
        <xsd:complexContent>
          <xsd:extension base="dms:MultiChoice">
            <xsd:sequence>
              <xsd:element name="Value" maxOccurs="unbounded" minOccurs="0" nillable="true">
                <xsd:simpleType>
                  <xsd:restriction base="dms:Choice">
                    <xsd:enumeration value="Choice 1"/>
                    <xsd:enumeration value="Choice 2"/>
                    <xsd:enumeration value="Choice 3"/>
                  </xsd:restriction>
                </xsd:simpleType>
              </xsd:element>
            </xsd:sequence>
          </xsd:extension>
        </xsd:complexContent>
      </xsd:complexType>
    </xsd:element>
    <xsd:element name="Geography" ma:index="22" nillable="true" ma:displayName="Geography" ma:format="Dropdown" ma:internalName="Geography">
      <xsd:complexType>
        <xsd:complexContent>
          <xsd:extension base="dms:MultiChoice">
            <xsd:sequence>
              <xsd:element name="Value" maxOccurs="unbounded" minOccurs="0" nillable="true">
                <xsd:simpleType>
                  <xsd:restriction base="dms:Choice">
                    <xsd:enumeration value="Choice 1"/>
                    <xsd:enumeration value="Choice 2"/>
                    <xsd:enumeration value="Choice 3"/>
                  </xsd:restriction>
                </xsd:simpleType>
              </xsd:element>
            </xsd:sequence>
          </xsd:extension>
        </xsd:complexContent>
      </xsd:complexType>
    </xsd:element>
    <xsd:element name="Yearcreated" ma:index="23" nillable="true" ma:displayName="Year created" ma:format="RadioButtons" ma:internalName="Yearcreated">
      <xsd:simpleType>
        <xsd:restriction base="dms:Choice">
          <xsd:enumeration value="2016"/>
          <xsd:enumeration value="2017"/>
          <xsd:enumeration value="2018"/>
          <xsd:enumeration value="2019"/>
          <xsd:enumeration value="2020"/>
        </xsd:restriction>
      </xsd:simpleType>
    </xsd:element>
    <xsd:element name="MediaLengthInSeconds" ma:index="24" nillable="true" ma:displayName="Length (seconds)" ma:internalName="MediaLengthInSeconds" ma:readOnly="true">
      <xsd:simpleType>
        <xsd:restriction base="dms:Unknown"/>
      </xsd:simpleType>
    </xsd:element>
    <xsd:element name="lcf76f155ced4ddcb4097134ff3c332f" ma:index="26" nillable="true" ma:taxonomy="true" ma:internalName="lcf76f155ced4ddcb4097134ff3c332f" ma:taxonomyFieldName="MediaServiceImageTags" ma:displayName="Image Tags" ma:readOnly="false" ma:fieldId="{5cf76f15-5ced-4ddc-b409-7134ff3c332f}" ma:taxonomyMulti="true" ma:sspId="68719a6c-9fc0-4287-adae-59b7713c0fdc"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8" nillable="true" ma:displayName="MediaServiceObjectDetectorVersions" ma:description=""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418e8c98-519b-4e3e-a77f-7ee33016068f" elementFormDefault="qualified">
    <xsd:import namespace="http://schemas.microsoft.com/office/2006/documentManagement/types"/>
    <xsd:import namespace="http://schemas.microsoft.com/office/infopath/2007/PartnerControls"/>
    <xsd:element name="TaxCatchAll" ma:index="27" nillable="true" ma:displayName="Taxonomy Catch All Column" ma:hidden="true" ma:list="{c4a73a7c-d28e-4ead-a542-eec2f3c6ec34}" ma:internalName="TaxCatchAll" ma:showField="CatchAllData" ma:web="dad92211-cb28-4906-b8cd-0d84e3cb6a24">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Campaign xmlns="bf4a143a-b26d-45c4-bfc9-243eadc6ff02" xsi:nil="true"/>
    <PriorityArea xmlns="bf4a143a-b26d-45c4-bfc9-243eadc6ff02" xsi:nil="true"/>
    <Geography xmlns="bf4a143a-b26d-45c4-bfc9-243eadc6ff02" xsi:nil="true"/>
    <lcf76f155ced4ddcb4097134ff3c332f xmlns="bf4a143a-b26d-45c4-bfc9-243eadc6ff02">
      <Terms xmlns="http://schemas.microsoft.com/office/infopath/2007/PartnerControls"/>
    </lcf76f155ced4ddcb4097134ff3c332f>
    <TaxCatchAll xmlns="418e8c98-519b-4e3e-a77f-7ee33016068f" xsi:nil="true"/>
    <Yearcreated xmlns="bf4a143a-b26d-45c4-bfc9-243eadc6ff02" xsi:nil="true"/>
  </documentManagement>
</p:properties>
</file>

<file path=customXml/itemProps1.xml><?xml version="1.0" encoding="utf-8"?>
<ds:datastoreItem xmlns:ds="http://schemas.openxmlformats.org/officeDocument/2006/customXml" ds:itemID="{16D69AD8-F507-4616-8806-DE33D6A278BB}"/>
</file>

<file path=customXml/itemProps2.xml><?xml version="1.0" encoding="utf-8"?>
<ds:datastoreItem xmlns:ds="http://schemas.openxmlformats.org/officeDocument/2006/customXml" ds:itemID="{51036693-0DAE-48A3-A42A-8F3FD82F9C74}">
  <ds:schemaRefs>
    <ds:schemaRef ds:uri="http://schemas.microsoft.com/sharepoint/v3/contenttype/forms"/>
  </ds:schemaRefs>
</ds:datastoreItem>
</file>

<file path=customXml/itemProps3.xml><?xml version="1.0" encoding="utf-8"?>
<ds:datastoreItem xmlns:ds="http://schemas.openxmlformats.org/officeDocument/2006/customXml" ds:itemID="{A5CCB350-B76C-41FC-AE69-633CA55F79C0}">
  <ds:schemaRefs>
    <ds:schemaRef ds:uri="http://purl.org/dc/terms/"/>
    <ds:schemaRef ds:uri="http://schemas.openxmlformats.org/package/2006/metadata/core-properties"/>
    <ds:schemaRef ds:uri="http://schemas.microsoft.com/office/2006/documentManagement/types"/>
    <ds:schemaRef ds:uri="http://schemas.microsoft.com/office/infopath/2007/PartnerControls"/>
    <ds:schemaRef ds:uri="7d91badd-8922-4db1-9652-4fbca8a6b7df"/>
    <ds:schemaRef ds:uri="http://purl.org/dc/elements/1.1/"/>
    <ds:schemaRef ds:uri="http://schemas.microsoft.com/office/2006/metadata/properties"/>
    <ds:schemaRef ds:uri="1c5831b9-66da-4f16-a409-834213ecdb8e"/>
    <ds:schemaRef ds:uri="http://www.w3.org/XML/1998/namespace"/>
    <ds:schemaRef ds:uri="http://purl.org/dc/dcmitype/"/>
  </ds:schemaRefs>
</ds:datastoreItem>
</file>

<file path=docProps/app.xml><?xml version="1.0" encoding="utf-8"?>
<Properties xmlns="http://schemas.openxmlformats.org/officeDocument/2006/extended-properties" xmlns:vt="http://schemas.openxmlformats.org/officeDocument/2006/docPropsVTypes">
  <Template/>
  <TotalTime>6189</TotalTime>
  <Words>1187</Words>
  <Application>Microsoft Office PowerPoint</Application>
  <PresentationFormat>On-screen Show (4:3)</PresentationFormat>
  <Paragraphs>134</Paragraphs>
  <Slides>19</Slides>
  <Notes>9</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19</vt:i4>
      </vt:variant>
    </vt:vector>
  </HeadingPairs>
  <TitlesOfParts>
    <vt:vector size="23" baseType="lpstr">
      <vt:lpstr>Arial</vt:lpstr>
      <vt:lpstr>Lucida Grande</vt:lpstr>
      <vt:lpstr>Times New Roman</vt:lpstr>
      <vt:lpstr>Default Design</vt:lpstr>
      <vt:lpstr> PowerPoint 3: Traditional skills used in the construction and building services</vt:lpstr>
      <vt:lpstr>Sgiliau traddodiadol sydd eu hangen - Traditional skills required</vt:lpstr>
      <vt:lpstr>Measuring </vt:lpstr>
      <vt:lpstr>Mesur: Unedau - Measuring: Units </vt:lpstr>
      <vt:lpstr>Cyfrifiadau - Calculations </vt:lpstr>
      <vt:lpstr>Cyfrifo metrau llinol - Calculating linear metres</vt:lpstr>
      <vt:lpstr>Cyfrifo arwynebedd - Calculating area</vt:lpstr>
      <vt:lpstr>Cyfrifo cyfaint - Calculating volume</vt:lpstr>
      <vt:lpstr>Mesur: Lluniau - Measuring: Drawings </vt:lpstr>
      <vt:lpstr>Mesur: Lefelau - Measuring: Levels </vt:lpstr>
      <vt:lpstr>Examples of traditional skills used in bricklaying</vt:lpstr>
      <vt:lpstr>Examples of traditional skills used in BSE trades</vt:lpstr>
      <vt:lpstr>Examples of traditional skills used in plastering</vt:lpstr>
      <vt:lpstr>Examples of traditional skills used in carpentry and joinery</vt:lpstr>
      <vt:lpstr>Measuring and marking out tools </vt:lpstr>
      <vt:lpstr>Measuring and marking out tools (continued) </vt:lpstr>
      <vt:lpstr>Offer a chyfarpar torri a gorffen - Cutting and finishing tools and equipment </vt:lpstr>
      <vt:lpstr>Using tools</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Ifan Williams</cp:lastModifiedBy>
  <cp:revision>260</cp:revision>
  <dcterms:created xsi:type="dcterms:W3CDTF">2013-05-28T00:38:54Z</dcterms:created>
  <dcterms:modified xsi:type="dcterms:W3CDTF">2022-06-16T15:12:14Z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0x0101003F2270F94F19DF4FA93E73A9601C7A53</vt:lpwstr>
  </property>
</Properties>
</file>