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6" r:id="rId5"/>
  </p:sldMasterIdLst>
  <p:notesMasterIdLst>
    <p:notesMasterId r:id="rId58"/>
  </p:notesMasterIdLst>
  <p:handoutMasterIdLst>
    <p:handoutMasterId r:id="rId59"/>
  </p:handoutMasterIdLst>
  <p:sldIdLst>
    <p:sldId id="256" r:id="rId6"/>
    <p:sldId id="416" r:id="rId7"/>
    <p:sldId id="417" r:id="rId8"/>
    <p:sldId id="409" r:id="rId9"/>
    <p:sldId id="393" r:id="rId10"/>
    <p:sldId id="410" r:id="rId11"/>
    <p:sldId id="411" r:id="rId12"/>
    <p:sldId id="412" r:id="rId13"/>
    <p:sldId id="413" r:id="rId14"/>
    <p:sldId id="400" r:id="rId15"/>
    <p:sldId id="414" r:id="rId16"/>
    <p:sldId id="402" r:id="rId17"/>
    <p:sldId id="403" r:id="rId18"/>
    <p:sldId id="405" r:id="rId19"/>
    <p:sldId id="418" r:id="rId20"/>
    <p:sldId id="419" r:id="rId21"/>
    <p:sldId id="420" r:id="rId22"/>
    <p:sldId id="267" r:id="rId23"/>
    <p:sldId id="421" r:id="rId24"/>
    <p:sldId id="422" r:id="rId25"/>
    <p:sldId id="423" r:id="rId26"/>
    <p:sldId id="424" r:id="rId27"/>
    <p:sldId id="425" r:id="rId28"/>
    <p:sldId id="426" r:id="rId29"/>
    <p:sldId id="427" r:id="rId30"/>
    <p:sldId id="428" r:id="rId31"/>
    <p:sldId id="429" r:id="rId32"/>
    <p:sldId id="430" r:id="rId33"/>
    <p:sldId id="431" r:id="rId34"/>
    <p:sldId id="432" r:id="rId35"/>
    <p:sldId id="433" r:id="rId36"/>
    <p:sldId id="434" r:id="rId37"/>
    <p:sldId id="435" r:id="rId38"/>
    <p:sldId id="436" r:id="rId39"/>
    <p:sldId id="437" r:id="rId40"/>
    <p:sldId id="438" r:id="rId41"/>
    <p:sldId id="439" r:id="rId42"/>
    <p:sldId id="440" r:id="rId43"/>
    <p:sldId id="441" r:id="rId44"/>
    <p:sldId id="442" r:id="rId45"/>
    <p:sldId id="443" r:id="rId46"/>
    <p:sldId id="444" r:id="rId47"/>
    <p:sldId id="445" r:id="rId48"/>
    <p:sldId id="446" r:id="rId49"/>
    <p:sldId id="447" r:id="rId50"/>
    <p:sldId id="448" r:id="rId51"/>
    <p:sldId id="449" r:id="rId52"/>
    <p:sldId id="450" r:id="rId53"/>
    <p:sldId id="451" r:id="rId54"/>
    <p:sldId id="452" r:id="rId55"/>
    <p:sldId id="453" r:id="rId56"/>
    <p:sldId id="454" r:id="rId57"/>
  </p:sldIdLst>
  <p:sldSz cx="9144000" cy="6858000" type="screen4x3"/>
  <p:notesSz cx="6858000" cy="9144000"/>
  <p:custDataLst>
    <p:tags r:id="rId6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A426EB-6F37-4F82-8BD0-713C1D4355C2}" v="7" dt="2022-07-11T21:12:27.3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39"/>
    <p:restoredTop sz="94249" autoAdjust="0"/>
  </p:normalViewPr>
  <p:slideViewPr>
    <p:cSldViewPr showGuides="1">
      <p:cViewPr varScale="1">
        <p:scale>
          <a:sx n="81" d="100"/>
          <a:sy n="81" d="100"/>
        </p:scale>
        <p:origin x="1219" y="48"/>
      </p:cViewPr>
      <p:guideLst>
        <p:guide orient="horz" pos="2160"/>
        <p:guide pos="2880"/>
      </p:guideLst>
    </p:cSldViewPr>
  </p:slideViewPr>
  <p:outlineViewPr>
    <p:cViewPr>
      <p:scale>
        <a:sx n="33" d="100"/>
        <a:sy n="33" d="100"/>
      </p:scale>
      <p:origin x="0" y="-186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Lst>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gs" Target="tags/tag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_rels/viewProps.xml.rels><?xml version="1.0" encoding="UTF-8" standalone="yes"?>
<Relationships xmlns="http://schemas.openxmlformats.org/package/2006/relationships"><Relationship Id="rId8" Type="http://schemas.openxmlformats.org/officeDocument/2006/relationships/slide" Target="slides/slide11.xml"/><Relationship Id="rId13" Type="http://schemas.openxmlformats.org/officeDocument/2006/relationships/slide" Target="slides/slide23.xml"/><Relationship Id="rId18" Type="http://schemas.openxmlformats.org/officeDocument/2006/relationships/slide" Target="slides/slide28.xml"/><Relationship Id="rId26" Type="http://schemas.openxmlformats.org/officeDocument/2006/relationships/slide" Target="slides/slide36.xml"/><Relationship Id="rId3" Type="http://schemas.openxmlformats.org/officeDocument/2006/relationships/slide" Target="slides/slide6.xml"/><Relationship Id="rId21" Type="http://schemas.openxmlformats.org/officeDocument/2006/relationships/slide" Target="slides/slide31.xml"/><Relationship Id="rId7" Type="http://schemas.openxmlformats.org/officeDocument/2006/relationships/slide" Target="slides/slide10.xml"/><Relationship Id="rId12" Type="http://schemas.openxmlformats.org/officeDocument/2006/relationships/slide" Target="slides/slide22.xml"/><Relationship Id="rId17" Type="http://schemas.openxmlformats.org/officeDocument/2006/relationships/slide" Target="slides/slide27.xml"/><Relationship Id="rId25" Type="http://schemas.openxmlformats.org/officeDocument/2006/relationships/slide" Target="slides/slide35.xml"/><Relationship Id="rId2" Type="http://schemas.openxmlformats.org/officeDocument/2006/relationships/slide" Target="slides/slide5.xml"/><Relationship Id="rId16" Type="http://schemas.openxmlformats.org/officeDocument/2006/relationships/slide" Target="slides/slide26.xml"/><Relationship Id="rId20" Type="http://schemas.openxmlformats.org/officeDocument/2006/relationships/slide" Target="slides/slide30.xml"/><Relationship Id="rId29" Type="http://schemas.openxmlformats.org/officeDocument/2006/relationships/slide" Target="slides/slide39.xml"/><Relationship Id="rId1" Type="http://schemas.openxmlformats.org/officeDocument/2006/relationships/slide" Target="slides/slide4.xml"/><Relationship Id="rId6" Type="http://schemas.openxmlformats.org/officeDocument/2006/relationships/slide" Target="slides/slide9.xml"/><Relationship Id="rId11" Type="http://schemas.openxmlformats.org/officeDocument/2006/relationships/slide" Target="slides/slide14.xml"/><Relationship Id="rId24" Type="http://schemas.openxmlformats.org/officeDocument/2006/relationships/slide" Target="slides/slide34.xml"/><Relationship Id="rId5" Type="http://schemas.openxmlformats.org/officeDocument/2006/relationships/slide" Target="slides/slide8.xml"/><Relationship Id="rId15" Type="http://schemas.openxmlformats.org/officeDocument/2006/relationships/slide" Target="slides/slide25.xml"/><Relationship Id="rId23" Type="http://schemas.openxmlformats.org/officeDocument/2006/relationships/slide" Target="slides/slide33.xml"/><Relationship Id="rId28" Type="http://schemas.openxmlformats.org/officeDocument/2006/relationships/slide" Target="slides/slide38.xml"/><Relationship Id="rId10" Type="http://schemas.openxmlformats.org/officeDocument/2006/relationships/slide" Target="slides/slide13.xml"/><Relationship Id="rId19" Type="http://schemas.openxmlformats.org/officeDocument/2006/relationships/slide" Target="slides/slide29.xml"/><Relationship Id="rId4" Type="http://schemas.openxmlformats.org/officeDocument/2006/relationships/slide" Target="slides/slide7.xml"/><Relationship Id="rId9" Type="http://schemas.openxmlformats.org/officeDocument/2006/relationships/slide" Target="slides/slide12.xml"/><Relationship Id="rId14" Type="http://schemas.openxmlformats.org/officeDocument/2006/relationships/slide" Target="slides/slide24.xml"/><Relationship Id="rId22" Type="http://schemas.openxmlformats.org/officeDocument/2006/relationships/slide" Target="slides/slide32.xml"/><Relationship Id="rId27"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Cartwright" userId="S::john.cartwright@hartlepoolfe.ac.uk::aab42552-d48d-4c7e-81cd-76fbfe8dfb3c" providerId="AD" clId="Web-{A83CCD1F-055F-4EC2-8070-072141F1FABE}"/>
    <pc:docChg chg="modSld">
      <pc:chgData name="John Cartwright" userId="S::john.cartwright@hartlepoolfe.ac.uk::aab42552-d48d-4c7e-81cd-76fbfe8dfb3c" providerId="AD" clId="Web-{A83CCD1F-055F-4EC2-8070-072141F1FABE}" dt="2020-06-15T18:51:12.820" v="19" actId="14100"/>
      <pc:docMkLst>
        <pc:docMk/>
      </pc:docMkLst>
      <pc:sldChg chg="addSp delSp modSp">
        <pc:chgData name="John Cartwright" userId="S::john.cartwright@hartlepoolfe.ac.uk::aab42552-d48d-4c7e-81cd-76fbfe8dfb3c" providerId="AD" clId="Web-{A83CCD1F-055F-4EC2-8070-072141F1FABE}" dt="2020-06-15T18:50:07.897" v="14" actId="14100"/>
        <pc:sldMkLst>
          <pc:docMk/>
          <pc:sldMk cId="2608539096" sldId="400"/>
        </pc:sldMkLst>
        <pc:spChg chg="mod">
          <ac:chgData name="John Cartwright" userId="S::john.cartwright@hartlepoolfe.ac.uk::aab42552-d48d-4c7e-81cd-76fbfe8dfb3c" providerId="AD" clId="Web-{A83CCD1F-055F-4EC2-8070-072141F1FABE}" dt="2020-06-15T18:44:48.484" v="8" actId="1076"/>
          <ac:spMkLst>
            <pc:docMk/>
            <pc:sldMk cId="2608539096" sldId="400"/>
            <ac:spMk id="293895" creationId="{17FBDEFA-4308-FA44-A631-D65A767825AC}"/>
          </ac:spMkLst>
        </pc:spChg>
        <pc:picChg chg="add del mod">
          <ac:chgData name="John Cartwright" userId="S::john.cartwright@hartlepoolfe.ac.uk::aab42552-d48d-4c7e-81cd-76fbfe8dfb3c" providerId="AD" clId="Web-{A83CCD1F-055F-4EC2-8070-072141F1FABE}" dt="2020-06-15T18:49:44.569" v="10"/>
          <ac:picMkLst>
            <pc:docMk/>
            <pc:sldMk cId="2608539096" sldId="400"/>
            <ac:picMk id="2" creationId="{780F156B-F06A-4F37-9056-5ACB5CA481F6}"/>
          </ac:picMkLst>
        </pc:picChg>
        <pc:picChg chg="add mod">
          <ac:chgData name="John Cartwright" userId="S::john.cartwright@hartlepoolfe.ac.uk::aab42552-d48d-4c7e-81cd-76fbfe8dfb3c" providerId="AD" clId="Web-{A83CCD1F-055F-4EC2-8070-072141F1FABE}" dt="2020-06-15T18:50:07.897" v="14" actId="14100"/>
          <ac:picMkLst>
            <pc:docMk/>
            <pc:sldMk cId="2608539096" sldId="400"/>
            <ac:picMk id="3" creationId="{8561A837-4131-45EF-9439-22D6F92D4851}"/>
          </ac:picMkLst>
        </pc:picChg>
      </pc:sldChg>
      <pc:sldChg chg="addSp delSp modSp">
        <pc:chgData name="John Cartwright" userId="S::john.cartwright@hartlepoolfe.ac.uk::aab42552-d48d-4c7e-81cd-76fbfe8dfb3c" providerId="AD" clId="Web-{A83CCD1F-055F-4EC2-8070-072141F1FABE}" dt="2020-06-15T18:44:16.968" v="7" actId="1076"/>
        <pc:sldMkLst>
          <pc:docMk/>
          <pc:sldMk cId="3905973462" sldId="409"/>
        </pc:sldMkLst>
        <pc:picChg chg="add del mod">
          <ac:chgData name="John Cartwright" userId="S::john.cartwright@hartlepoolfe.ac.uk::aab42552-d48d-4c7e-81cd-76fbfe8dfb3c" providerId="AD" clId="Web-{A83CCD1F-055F-4EC2-8070-072141F1FABE}" dt="2020-06-15T18:43:59.312" v="3"/>
          <ac:picMkLst>
            <pc:docMk/>
            <pc:sldMk cId="3905973462" sldId="409"/>
            <ac:picMk id="2" creationId="{8512D70F-DA7C-49C7-AEF0-268CAB902CE2}"/>
          </ac:picMkLst>
        </pc:picChg>
        <pc:picChg chg="add mod">
          <ac:chgData name="John Cartwright" userId="S::john.cartwright@hartlepoolfe.ac.uk::aab42552-d48d-4c7e-81cd-76fbfe8dfb3c" providerId="AD" clId="Web-{A83CCD1F-055F-4EC2-8070-072141F1FABE}" dt="2020-06-15T18:44:16.968" v="7" actId="1076"/>
          <ac:picMkLst>
            <pc:docMk/>
            <pc:sldMk cId="3905973462" sldId="409"/>
            <ac:picMk id="3" creationId="{B78A5B1D-E8F7-46A0-A764-589170359485}"/>
          </ac:picMkLst>
        </pc:picChg>
      </pc:sldChg>
      <pc:sldChg chg="addSp modSp">
        <pc:chgData name="John Cartwright" userId="S::john.cartwright@hartlepoolfe.ac.uk::aab42552-d48d-4c7e-81cd-76fbfe8dfb3c" providerId="AD" clId="Web-{A83CCD1F-055F-4EC2-8070-072141F1FABE}" dt="2020-06-15T18:43:21.686" v="1" actId="1076"/>
        <pc:sldMkLst>
          <pc:docMk/>
          <pc:sldMk cId="3376621272" sldId="417"/>
        </pc:sldMkLst>
        <pc:picChg chg="add mod">
          <ac:chgData name="John Cartwright" userId="S::john.cartwright@hartlepoolfe.ac.uk::aab42552-d48d-4c7e-81cd-76fbfe8dfb3c" providerId="AD" clId="Web-{A83CCD1F-055F-4EC2-8070-072141F1FABE}" dt="2020-06-15T18:43:21.686" v="1" actId="1076"/>
          <ac:picMkLst>
            <pc:docMk/>
            <pc:sldMk cId="3376621272" sldId="417"/>
            <ac:picMk id="4" creationId="{0646B38C-36D3-4223-9BE6-40EEAD86109C}"/>
          </ac:picMkLst>
        </pc:picChg>
      </pc:sldChg>
      <pc:sldChg chg="addSp delSp modSp">
        <pc:chgData name="John Cartwright" userId="S::john.cartwright@hartlepoolfe.ac.uk::aab42552-d48d-4c7e-81cd-76fbfe8dfb3c" providerId="AD" clId="Web-{A83CCD1F-055F-4EC2-8070-072141F1FABE}" dt="2020-06-15T18:51:12.820" v="19" actId="14100"/>
        <pc:sldMkLst>
          <pc:docMk/>
          <pc:sldMk cId="2348299405" sldId="419"/>
        </pc:sldMkLst>
        <pc:picChg chg="add del mod">
          <ac:chgData name="John Cartwright" userId="S::john.cartwright@hartlepoolfe.ac.uk::aab42552-d48d-4c7e-81cd-76fbfe8dfb3c" providerId="AD" clId="Web-{A83CCD1F-055F-4EC2-8070-072141F1FABE}" dt="2020-06-15T18:51:01.523" v="16"/>
          <ac:picMkLst>
            <pc:docMk/>
            <pc:sldMk cId="2348299405" sldId="419"/>
            <ac:picMk id="4" creationId="{C6B006E6-0D4F-4BAB-A54C-D566EC331D21}"/>
          </ac:picMkLst>
        </pc:picChg>
        <pc:picChg chg="add mod">
          <ac:chgData name="John Cartwright" userId="S::john.cartwright@hartlepoolfe.ac.uk::aab42552-d48d-4c7e-81cd-76fbfe8dfb3c" providerId="AD" clId="Web-{A83CCD1F-055F-4EC2-8070-072141F1FABE}" dt="2020-06-15T18:51:12.820" v="19" actId="14100"/>
          <ac:picMkLst>
            <pc:docMk/>
            <pc:sldMk cId="2348299405" sldId="419"/>
            <ac:picMk id="5" creationId="{134EB175-B68B-405A-A471-511B8113D6E9}"/>
          </ac:picMkLst>
        </pc:picChg>
      </pc:sldChg>
    </pc:docChg>
  </pc:docChgLst>
  <pc:docChgLst>
    <pc:chgData name="Ifan Williams" userId="24941412-6a59-4984-a79e-a737f73a20c6" providerId="ADAL" clId="{66A426EB-6F37-4F82-8BD0-713C1D4355C2}"/>
    <pc:docChg chg="custSel addSld modSld addMainMaster modMainMaster">
      <pc:chgData name="Ifan Williams" userId="24941412-6a59-4984-a79e-a737f73a20c6" providerId="ADAL" clId="{66A426EB-6F37-4F82-8BD0-713C1D4355C2}" dt="2022-07-11T21:22:24.368" v="735" actId="1076"/>
      <pc:docMkLst>
        <pc:docMk/>
      </pc:docMkLst>
      <pc:sldChg chg="modSp mod">
        <pc:chgData name="Ifan Williams" userId="24941412-6a59-4984-a79e-a737f73a20c6" providerId="ADAL" clId="{66A426EB-6F37-4F82-8BD0-713C1D4355C2}" dt="2022-07-11T19:28:12.974" v="5" actId="207"/>
        <pc:sldMkLst>
          <pc:docMk/>
          <pc:sldMk cId="0" sldId="256"/>
        </pc:sldMkLst>
        <pc:spChg chg="mod">
          <ac:chgData name="Ifan Williams" userId="24941412-6a59-4984-a79e-a737f73a20c6" providerId="ADAL" clId="{66A426EB-6F37-4F82-8BD0-713C1D4355C2}" dt="2022-07-11T19:28:12.974" v="5" actId="207"/>
          <ac:spMkLst>
            <pc:docMk/>
            <pc:sldMk cId="0" sldId="256"/>
            <ac:spMk id="2053" creationId="{00000000-0000-0000-0000-000000000000}"/>
          </ac:spMkLst>
        </pc:spChg>
      </pc:sldChg>
      <pc:sldChg chg="addSp modSp mod">
        <pc:chgData name="Ifan Williams" userId="24941412-6a59-4984-a79e-a737f73a20c6" providerId="ADAL" clId="{66A426EB-6F37-4F82-8BD0-713C1D4355C2}" dt="2022-07-11T20:35:23.503" v="274" actId="1076"/>
        <pc:sldMkLst>
          <pc:docMk/>
          <pc:sldMk cId="0" sldId="267"/>
        </pc:sldMkLst>
        <pc:spChg chg="add mod">
          <ac:chgData name="Ifan Williams" userId="24941412-6a59-4984-a79e-a737f73a20c6" providerId="ADAL" clId="{66A426EB-6F37-4F82-8BD0-713C1D4355C2}" dt="2022-07-11T20:35:23.503" v="274" actId="1076"/>
          <ac:spMkLst>
            <pc:docMk/>
            <pc:sldMk cId="0" sldId="267"/>
            <ac:spMk id="4" creationId="{EBFA2E81-C22D-0ACB-0F96-A349CAB7788D}"/>
          </ac:spMkLst>
        </pc:spChg>
        <pc:spChg chg="mod">
          <ac:chgData name="Ifan Williams" userId="24941412-6a59-4984-a79e-a737f73a20c6" providerId="ADAL" clId="{66A426EB-6F37-4F82-8BD0-713C1D4355C2}" dt="2022-07-11T20:35:17.442" v="272" actId="1076"/>
          <ac:spMkLst>
            <pc:docMk/>
            <pc:sldMk cId="0" sldId="267"/>
            <ac:spMk id="18434" creationId="{00000000-0000-0000-0000-000000000000}"/>
          </ac:spMkLst>
        </pc:spChg>
      </pc:sldChg>
      <pc:sldChg chg="modSp mod">
        <pc:chgData name="Ifan Williams" userId="24941412-6a59-4984-a79e-a737f73a20c6" providerId="ADAL" clId="{66A426EB-6F37-4F82-8BD0-713C1D4355C2}" dt="2022-07-11T20:07:03.712" v="33" actId="207"/>
        <pc:sldMkLst>
          <pc:docMk/>
          <pc:sldMk cId="3936487455" sldId="393"/>
        </pc:sldMkLst>
        <pc:spChg chg="mod">
          <ac:chgData name="Ifan Williams" userId="24941412-6a59-4984-a79e-a737f73a20c6" providerId="ADAL" clId="{66A426EB-6F37-4F82-8BD0-713C1D4355C2}" dt="2022-07-11T20:07:03.712" v="33" actId="207"/>
          <ac:spMkLst>
            <pc:docMk/>
            <pc:sldMk cId="3936487455" sldId="393"/>
            <ac:spMk id="279556" creationId="{553D04FB-1A36-6344-94F0-3E2E4A28C276}"/>
          </ac:spMkLst>
        </pc:spChg>
      </pc:sldChg>
      <pc:sldChg chg="modSp mod">
        <pc:chgData name="Ifan Williams" userId="24941412-6a59-4984-a79e-a737f73a20c6" providerId="ADAL" clId="{66A426EB-6F37-4F82-8BD0-713C1D4355C2}" dt="2022-07-11T20:19:21.801" v="155" actId="14100"/>
        <pc:sldMkLst>
          <pc:docMk/>
          <pc:sldMk cId="2608539096" sldId="400"/>
        </pc:sldMkLst>
        <pc:spChg chg="mod">
          <ac:chgData name="Ifan Williams" userId="24941412-6a59-4984-a79e-a737f73a20c6" providerId="ADAL" clId="{66A426EB-6F37-4F82-8BD0-713C1D4355C2}" dt="2022-07-11T20:19:15.037" v="154" actId="20577"/>
          <ac:spMkLst>
            <pc:docMk/>
            <pc:sldMk cId="2608539096" sldId="400"/>
            <ac:spMk id="293895" creationId="{17FBDEFA-4308-FA44-A631-D65A767825AC}"/>
          </ac:spMkLst>
        </pc:spChg>
        <pc:picChg chg="mod">
          <ac:chgData name="Ifan Williams" userId="24941412-6a59-4984-a79e-a737f73a20c6" providerId="ADAL" clId="{66A426EB-6F37-4F82-8BD0-713C1D4355C2}" dt="2022-07-11T20:19:21.801" v="155" actId="14100"/>
          <ac:picMkLst>
            <pc:docMk/>
            <pc:sldMk cId="2608539096" sldId="400"/>
            <ac:picMk id="2" creationId="{B3A3A2C4-97B3-4465-B2CE-9526FEEF732C}"/>
          </ac:picMkLst>
        </pc:picChg>
      </pc:sldChg>
      <pc:sldChg chg="modSp mod">
        <pc:chgData name="Ifan Williams" userId="24941412-6a59-4984-a79e-a737f73a20c6" providerId="ADAL" clId="{66A426EB-6F37-4F82-8BD0-713C1D4355C2}" dt="2022-07-11T20:20:48.215" v="164" actId="207"/>
        <pc:sldMkLst>
          <pc:docMk/>
          <pc:sldMk cId="3576355735" sldId="402"/>
        </pc:sldMkLst>
        <pc:spChg chg="mod">
          <ac:chgData name="Ifan Williams" userId="24941412-6a59-4984-a79e-a737f73a20c6" providerId="ADAL" clId="{66A426EB-6F37-4F82-8BD0-713C1D4355C2}" dt="2022-07-11T20:20:48.215" v="164" actId="207"/>
          <ac:spMkLst>
            <pc:docMk/>
            <pc:sldMk cId="3576355735" sldId="402"/>
            <ac:spMk id="297989" creationId="{1389DD7A-B515-3B47-BEBF-6E4F43702408}"/>
          </ac:spMkLst>
        </pc:spChg>
      </pc:sldChg>
      <pc:sldChg chg="modSp mod">
        <pc:chgData name="Ifan Williams" userId="24941412-6a59-4984-a79e-a737f73a20c6" providerId="ADAL" clId="{66A426EB-6F37-4F82-8BD0-713C1D4355C2}" dt="2022-07-11T20:27:15.594" v="216" actId="207"/>
        <pc:sldMkLst>
          <pc:docMk/>
          <pc:sldMk cId="2057451400" sldId="403"/>
        </pc:sldMkLst>
        <pc:spChg chg="mod">
          <ac:chgData name="Ifan Williams" userId="24941412-6a59-4984-a79e-a737f73a20c6" providerId="ADAL" clId="{66A426EB-6F37-4F82-8BD0-713C1D4355C2}" dt="2022-07-11T20:25:12.104" v="195" actId="207"/>
          <ac:spMkLst>
            <pc:docMk/>
            <pc:sldMk cId="2057451400" sldId="403"/>
            <ac:spMk id="299014" creationId="{FF91F574-229C-AF4A-88C1-4D84B5C59F97}"/>
          </ac:spMkLst>
        </pc:spChg>
        <pc:spChg chg="mod">
          <ac:chgData name="Ifan Williams" userId="24941412-6a59-4984-a79e-a737f73a20c6" providerId="ADAL" clId="{66A426EB-6F37-4F82-8BD0-713C1D4355C2}" dt="2022-07-11T20:27:15.594" v="216" actId="207"/>
          <ac:spMkLst>
            <pc:docMk/>
            <pc:sldMk cId="2057451400" sldId="403"/>
            <ac:spMk id="299015" creationId="{AA447460-118D-4148-A62F-DBC7F0B61698}"/>
          </ac:spMkLst>
        </pc:spChg>
      </pc:sldChg>
      <pc:sldChg chg="modSp mod">
        <pc:chgData name="Ifan Williams" userId="24941412-6a59-4984-a79e-a737f73a20c6" providerId="ADAL" clId="{66A426EB-6F37-4F82-8BD0-713C1D4355C2}" dt="2022-07-11T20:29:57.419" v="248" actId="207"/>
        <pc:sldMkLst>
          <pc:docMk/>
          <pc:sldMk cId="3404881572" sldId="405"/>
        </pc:sldMkLst>
        <pc:spChg chg="mod">
          <ac:chgData name="Ifan Williams" userId="24941412-6a59-4984-a79e-a737f73a20c6" providerId="ADAL" clId="{66A426EB-6F37-4F82-8BD0-713C1D4355C2}" dt="2022-07-11T20:29:57.419" v="248" actId="207"/>
          <ac:spMkLst>
            <pc:docMk/>
            <pc:sldMk cId="3404881572" sldId="405"/>
            <ac:spMk id="301061" creationId="{08A6D668-DC3A-014B-93B8-873C4C8F0F44}"/>
          </ac:spMkLst>
        </pc:spChg>
      </pc:sldChg>
      <pc:sldChg chg="modSp mod">
        <pc:chgData name="Ifan Williams" userId="24941412-6a59-4984-a79e-a737f73a20c6" providerId="ADAL" clId="{66A426EB-6F37-4F82-8BD0-713C1D4355C2}" dt="2022-07-11T19:57:58.994" v="28" actId="14100"/>
        <pc:sldMkLst>
          <pc:docMk/>
          <pc:sldMk cId="3905973462" sldId="409"/>
        </pc:sldMkLst>
        <pc:spChg chg="mod">
          <ac:chgData name="Ifan Williams" userId="24941412-6a59-4984-a79e-a737f73a20c6" providerId="ADAL" clId="{66A426EB-6F37-4F82-8BD0-713C1D4355C2}" dt="2022-07-11T19:57:52.850" v="27" actId="207"/>
          <ac:spMkLst>
            <pc:docMk/>
            <pc:sldMk cId="3905973462" sldId="409"/>
            <ac:spMk id="308227" creationId="{7729A963-E1D0-004C-A365-B810649F3BE6}"/>
          </ac:spMkLst>
        </pc:spChg>
        <pc:picChg chg="mod">
          <ac:chgData name="Ifan Williams" userId="24941412-6a59-4984-a79e-a737f73a20c6" providerId="ADAL" clId="{66A426EB-6F37-4F82-8BD0-713C1D4355C2}" dt="2022-07-11T19:57:58.994" v="28" actId="14100"/>
          <ac:picMkLst>
            <pc:docMk/>
            <pc:sldMk cId="3905973462" sldId="409"/>
            <ac:picMk id="2" creationId="{AFED26F8-5781-40C7-BE56-097955067448}"/>
          </ac:picMkLst>
        </pc:picChg>
      </pc:sldChg>
      <pc:sldChg chg="modSp mod">
        <pc:chgData name="Ifan Williams" userId="24941412-6a59-4984-a79e-a737f73a20c6" providerId="ADAL" clId="{66A426EB-6F37-4F82-8BD0-713C1D4355C2}" dt="2022-07-11T20:10:30.360" v="84" actId="207"/>
        <pc:sldMkLst>
          <pc:docMk/>
          <pc:sldMk cId="4057169768" sldId="410"/>
        </pc:sldMkLst>
        <pc:spChg chg="mod">
          <ac:chgData name="Ifan Williams" userId="24941412-6a59-4984-a79e-a737f73a20c6" providerId="ADAL" clId="{66A426EB-6F37-4F82-8BD0-713C1D4355C2}" dt="2022-07-11T20:10:30.360" v="84" actId="207"/>
          <ac:spMkLst>
            <pc:docMk/>
            <pc:sldMk cId="4057169768" sldId="410"/>
            <ac:spMk id="309255" creationId="{8615CB81-F0C0-F041-8F91-32C28771FCB1}"/>
          </ac:spMkLst>
        </pc:spChg>
      </pc:sldChg>
      <pc:sldChg chg="modSp mod">
        <pc:chgData name="Ifan Williams" userId="24941412-6a59-4984-a79e-a737f73a20c6" providerId="ADAL" clId="{66A426EB-6F37-4F82-8BD0-713C1D4355C2}" dt="2022-07-11T20:12:46.872" v="120" actId="207"/>
        <pc:sldMkLst>
          <pc:docMk/>
          <pc:sldMk cId="1508435739" sldId="411"/>
        </pc:sldMkLst>
        <pc:spChg chg="mod">
          <ac:chgData name="Ifan Williams" userId="24941412-6a59-4984-a79e-a737f73a20c6" providerId="ADAL" clId="{66A426EB-6F37-4F82-8BD0-713C1D4355C2}" dt="2022-07-11T20:12:46.872" v="120" actId="207"/>
          <ac:spMkLst>
            <pc:docMk/>
            <pc:sldMk cId="1508435739" sldId="411"/>
            <ac:spMk id="310277" creationId="{C01D73F8-6624-064F-9C58-3E6152BF64B4}"/>
          </ac:spMkLst>
        </pc:spChg>
      </pc:sldChg>
      <pc:sldChg chg="modSp mod">
        <pc:chgData name="Ifan Williams" userId="24941412-6a59-4984-a79e-a737f73a20c6" providerId="ADAL" clId="{66A426EB-6F37-4F82-8BD0-713C1D4355C2}" dt="2022-07-11T20:13:50.773" v="128" actId="207"/>
        <pc:sldMkLst>
          <pc:docMk/>
          <pc:sldMk cId="2917912026" sldId="412"/>
        </pc:sldMkLst>
        <pc:spChg chg="mod">
          <ac:chgData name="Ifan Williams" userId="24941412-6a59-4984-a79e-a737f73a20c6" providerId="ADAL" clId="{66A426EB-6F37-4F82-8BD0-713C1D4355C2}" dt="2022-07-11T20:13:50.773" v="128" actId="207"/>
          <ac:spMkLst>
            <pc:docMk/>
            <pc:sldMk cId="2917912026" sldId="412"/>
            <ac:spMk id="311305" creationId="{AE954888-98F3-9246-AEE9-D8FF91A08D4D}"/>
          </ac:spMkLst>
        </pc:spChg>
      </pc:sldChg>
      <pc:sldChg chg="modSp mod">
        <pc:chgData name="Ifan Williams" userId="24941412-6a59-4984-a79e-a737f73a20c6" providerId="ADAL" clId="{66A426EB-6F37-4F82-8BD0-713C1D4355C2}" dt="2022-07-11T20:17:49.196" v="143" actId="207"/>
        <pc:sldMkLst>
          <pc:docMk/>
          <pc:sldMk cId="1208583989" sldId="413"/>
        </pc:sldMkLst>
        <pc:spChg chg="mod">
          <ac:chgData name="Ifan Williams" userId="24941412-6a59-4984-a79e-a737f73a20c6" providerId="ADAL" clId="{66A426EB-6F37-4F82-8BD0-713C1D4355C2}" dt="2022-07-11T20:17:49.196" v="143" actId="207"/>
          <ac:spMkLst>
            <pc:docMk/>
            <pc:sldMk cId="1208583989" sldId="413"/>
            <ac:spMk id="312327" creationId="{4D8C2D87-E75E-D244-81E5-363178C4A917}"/>
          </ac:spMkLst>
        </pc:spChg>
      </pc:sldChg>
      <pc:sldChg chg="modSp mod">
        <pc:chgData name="Ifan Williams" userId="24941412-6a59-4984-a79e-a737f73a20c6" providerId="ADAL" clId="{66A426EB-6F37-4F82-8BD0-713C1D4355C2}" dt="2022-07-11T19:54:22.622" v="12" actId="1076"/>
        <pc:sldMkLst>
          <pc:docMk/>
          <pc:sldMk cId="3232295067" sldId="416"/>
        </pc:sldMkLst>
        <pc:spChg chg="mod">
          <ac:chgData name="Ifan Williams" userId="24941412-6a59-4984-a79e-a737f73a20c6" providerId="ADAL" clId="{66A426EB-6F37-4F82-8BD0-713C1D4355C2}" dt="2022-07-11T19:54:22.622" v="12" actId="1076"/>
          <ac:spMkLst>
            <pc:docMk/>
            <pc:sldMk cId="3232295067" sldId="416"/>
            <ac:spMk id="2" creationId="{CAF01396-092F-394E-B66C-E4C371188819}"/>
          </ac:spMkLst>
        </pc:spChg>
      </pc:sldChg>
      <pc:sldChg chg="modSp mod">
        <pc:chgData name="Ifan Williams" userId="24941412-6a59-4984-a79e-a737f73a20c6" providerId="ADAL" clId="{66A426EB-6F37-4F82-8BD0-713C1D4355C2}" dt="2022-07-11T19:56:13.007" v="18" actId="1076"/>
        <pc:sldMkLst>
          <pc:docMk/>
          <pc:sldMk cId="3376621272" sldId="417"/>
        </pc:sldMkLst>
        <pc:spChg chg="mod">
          <ac:chgData name="Ifan Williams" userId="24941412-6a59-4984-a79e-a737f73a20c6" providerId="ADAL" clId="{66A426EB-6F37-4F82-8BD0-713C1D4355C2}" dt="2022-07-11T19:56:09.951" v="17" actId="207"/>
          <ac:spMkLst>
            <pc:docMk/>
            <pc:sldMk cId="3376621272" sldId="417"/>
            <ac:spMk id="3" creationId="{CCB34DB4-AC24-F748-810D-130EEE683708}"/>
          </ac:spMkLst>
        </pc:spChg>
        <pc:picChg chg="mod">
          <ac:chgData name="Ifan Williams" userId="24941412-6a59-4984-a79e-a737f73a20c6" providerId="ADAL" clId="{66A426EB-6F37-4F82-8BD0-713C1D4355C2}" dt="2022-07-11T19:56:13.007" v="18" actId="1076"/>
          <ac:picMkLst>
            <pc:docMk/>
            <pc:sldMk cId="3376621272" sldId="417"/>
            <ac:picMk id="5" creationId="{08C0D97C-6F70-4E2A-9BDC-E2C200B37B89}"/>
          </ac:picMkLst>
        </pc:picChg>
      </pc:sldChg>
      <pc:sldChg chg="modSp mod">
        <pc:chgData name="Ifan Williams" userId="24941412-6a59-4984-a79e-a737f73a20c6" providerId="ADAL" clId="{66A426EB-6F37-4F82-8BD0-713C1D4355C2}" dt="2022-07-11T20:30:49.093" v="253" actId="207"/>
        <pc:sldMkLst>
          <pc:docMk/>
          <pc:sldMk cId="612756534" sldId="418"/>
        </pc:sldMkLst>
        <pc:spChg chg="mod">
          <ac:chgData name="Ifan Williams" userId="24941412-6a59-4984-a79e-a737f73a20c6" providerId="ADAL" clId="{66A426EB-6F37-4F82-8BD0-713C1D4355C2}" dt="2022-07-11T20:30:49.093" v="253" actId="207"/>
          <ac:spMkLst>
            <pc:docMk/>
            <pc:sldMk cId="612756534" sldId="418"/>
            <ac:spMk id="2" creationId="{66C796F5-615A-8D42-AD45-1A43DCACB71C}"/>
          </ac:spMkLst>
        </pc:spChg>
      </pc:sldChg>
      <pc:sldChg chg="modSp mod">
        <pc:chgData name="Ifan Williams" userId="24941412-6a59-4984-a79e-a737f73a20c6" providerId="ADAL" clId="{66A426EB-6F37-4F82-8BD0-713C1D4355C2}" dt="2022-07-11T20:32:39.498" v="258" actId="207"/>
        <pc:sldMkLst>
          <pc:docMk/>
          <pc:sldMk cId="2348299405" sldId="419"/>
        </pc:sldMkLst>
        <pc:spChg chg="mod">
          <ac:chgData name="Ifan Williams" userId="24941412-6a59-4984-a79e-a737f73a20c6" providerId="ADAL" clId="{66A426EB-6F37-4F82-8BD0-713C1D4355C2}" dt="2022-07-11T20:32:39.498" v="258" actId="207"/>
          <ac:spMkLst>
            <pc:docMk/>
            <pc:sldMk cId="2348299405" sldId="419"/>
            <ac:spMk id="2" creationId="{E6556A75-E627-CB45-A70B-F002216D74E8}"/>
          </ac:spMkLst>
        </pc:spChg>
      </pc:sldChg>
      <pc:sldChg chg="modSp mod">
        <pc:chgData name="Ifan Williams" userId="24941412-6a59-4984-a79e-a737f73a20c6" providerId="ADAL" clId="{66A426EB-6F37-4F82-8BD0-713C1D4355C2}" dt="2022-07-11T20:33:52.675" v="266" actId="207"/>
        <pc:sldMkLst>
          <pc:docMk/>
          <pc:sldMk cId="3388204399" sldId="420"/>
        </pc:sldMkLst>
        <pc:spChg chg="mod">
          <ac:chgData name="Ifan Williams" userId="24941412-6a59-4984-a79e-a737f73a20c6" providerId="ADAL" clId="{66A426EB-6F37-4F82-8BD0-713C1D4355C2}" dt="2022-07-11T20:33:52.675" v="266" actId="207"/>
          <ac:spMkLst>
            <pc:docMk/>
            <pc:sldMk cId="3388204399" sldId="420"/>
            <ac:spMk id="3" creationId="{D7465837-FCA3-0D4D-B801-856111926AFF}"/>
          </ac:spMkLst>
        </pc:spChg>
      </pc:sldChg>
      <pc:sldChg chg="modSp add mod">
        <pc:chgData name="Ifan Williams" userId="24941412-6a59-4984-a79e-a737f73a20c6" providerId="ADAL" clId="{66A426EB-6F37-4F82-8BD0-713C1D4355C2}" dt="2022-07-11T20:36:46.910" v="280" actId="207"/>
        <pc:sldMkLst>
          <pc:docMk/>
          <pc:sldMk cId="4271770517" sldId="421"/>
        </pc:sldMkLst>
        <pc:spChg chg="mod">
          <ac:chgData name="Ifan Williams" userId="24941412-6a59-4984-a79e-a737f73a20c6" providerId="ADAL" clId="{66A426EB-6F37-4F82-8BD0-713C1D4355C2}" dt="2022-07-11T20:36:46.910" v="280" actId="207"/>
          <ac:spMkLst>
            <pc:docMk/>
            <pc:sldMk cId="4271770517" sldId="421"/>
            <ac:spMk id="2053" creationId="{00000000-0000-0000-0000-000000000000}"/>
          </ac:spMkLst>
        </pc:spChg>
      </pc:sldChg>
      <pc:sldChg chg="modSp add mod">
        <pc:chgData name="Ifan Williams" userId="24941412-6a59-4984-a79e-a737f73a20c6" providerId="ADAL" clId="{66A426EB-6F37-4F82-8BD0-713C1D4355C2}" dt="2022-07-11T20:40:17.759" v="293" actId="207"/>
        <pc:sldMkLst>
          <pc:docMk/>
          <pc:sldMk cId="886857904" sldId="422"/>
        </pc:sldMkLst>
        <pc:spChg chg="mod">
          <ac:chgData name="Ifan Williams" userId="24941412-6a59-4984-a79e-a737f73a20c6" providerId="ADAL" clId="{66A426EB-6F37-4F82-8BD0-713C1D4355C2}" dt="2022-07-11T20:37:53.311" v="285" actId="207"/>
          <ac:spMkLst>
            <pc:docMk/>
            <pc:sldMk cId="886857904" sldId="422"/>
            <ac:spMk id="3074" creationId="{00000000-0000-0000-0000-000000000000}"/>
          </ac:spMkLst>
        </pc:spChg>
        <pc:spChg chg="mod">
          <ac:chgData name="Ifan Williams" userId="24941412-6a59-4984-a79e-a737f73a20c6" providerId="ADAL" clId="{66A426EB-6F37-4F82-8BD0-713C1D4355C2}" dt="2022-07-11T20:40:17.759" v="293" actId="207"/>
          <ac:spMkLst>
            <pc:docMk/>
            <pc:sldMk cId="886857904" sldId="422"/>
            <ac:spMk id="3075" creationId="{00000000-0000-0000-0000-000000000000}"/>
          </ac:spMkLst>
        </pc:spChg>
      </pc:sldChg>
      <pc:sldChg chg="modSp add mod">
        <pc:chgData name="Ifan Williams" userId="24941412-6a59-4984-a79e-a737f73a20c6" providerId="ADAL" clId="{66A426EB-6F37-4F82-8BD0-713C1D4355C2}" dt="2022-07-11T20:42:36.082" v="309" actId="207"/>
        <pc:sldMkLst>
          <pc:docMk/>
          <pc:sldMk cId="691398026" sldId="423"/>
        </pc:sldMkLst>
        <pc:spChg chg="mod">
          <ac:chgData name="Ifan Williams" userId="24941412-6a59-4984-a79e-a737f73a20c6" providerId="ADAL" clId="{66A426EB-6F37-4F82-8BD0-713C1D4355C2}" dt="2022-07-11T20:42:36.082" v="309" actId="207"/>
          <ac:spMkLst>
            <pc:docMk/>
            <pc:sldMk cId="691398026" sldId="423"/>
            <ac:spMk id="3" creationId="{395CC378-96DC-479D-9A6C-585955C29A85}"/>
          </ac:spMkLst>
        </pc:spChg>
      </pc:sldChg>
      <pc:sldChg chg="modSp add mod">
        <pc:chgData name="Ifan Williams" userId="24941412-6a59-4984-a79e-a737f73a20c6" providerId="ADAL" clId="{66A426EB-6F37-4F82-8BD0-713C1D4355C2}" dt="2022-07-11T20:43:43.480" v="317" actId="207"/>
        <pc:sldMkLst>
          <pc:docMk/>
          <pc:sldMk cId="3734974560" sldId="424"/>
        </pc:sldMkLst>
        <pc:spChg chg="mod">
          <ac:chgData name="Ifan Williams" userId="24941412-6a59-4984-a79e-a737f73a20c6" providerId="ADAL" clId="{66A426EB-6F37-4F82-8BD0-713C1D4355C2}" dt="2022-07-11T20:43:43.480" v="317" actId="207"/>
          <ac:spMkLst>
            <pc:docMk/>
            <pc:sldMk cId="3734974560" sldId="424"/>
            <ac:spMk id="44035" creationId="{95D976E3-E2D5-8F46-8F3E-EA6721811BF5}"/>
          </ac:spMkLst>
        </pc:spChg>
      </pc:sldChg>
      <pc:sldChg chg="modSp add mod">
        <pc:chgData name="Ifan Williams" userId="24941412-6a59-4984-a79e-a737f73a20c6" providerId="ADAL" clId="{66A426EB-6F37-4F82-8BD0-713C1D4355C2}" dt="2022-07-11T20:45:30.015" v="334" actId="207"/>
        <pc:sldMkLst>
          <pc:docMk/>
          <pc:sldMk cId="1285517061" sldId="425"/>
        </pc:sldMkLst>
        <pc:spChg chg="mod">
          <ac:chgData name="Ifan Williams" userId="24941412-6a59-4984-a79e-a737f73a20c6" providerId="ADAL" clId="{66A426EB-6F37-4F82-8BD0-713C1D4355C2}" dt="2022-07-11T20:45:30.015" v="334" actId="207"/>
          <ac:spMkLst>
            <pc:docMk/>
            <pc:sldMk cId="1285517061" sldId="425"/>
            <ac:spMk id="46083" creationId="{41EB990C-3EB7-FF42-94C8-A7B32886077F}"/>
          </ac:spMkLst>
        </pc:spChg>
      </pc:sldChg>
      <pc:sldChg chg="modSp add mod">
        <pc:chgData name="Ifan Williams" userId="24941412-6a59-4984-a79e-a737f73a20c6" providerId="ADAL" clId="{66A426EB-6F37-4F82-8BD0-713C1D4355C2}" dt="2022-07-11T20:46:30.943" v="341" actId="207"/>
        <pc:sldMkLst>
          <pc:docMk/>
          <pc:sldMk cId="2730835027" sldId="426"/>
        </pc:sldMkLst>
        <pc:spChg chg="mod">
          <ac:chgData name="Ifan Williams" userId="24941412-6a59-4984-a79e-a737f73a20c6" providerId="ADAL" clId="{66A426EB-6F37-4F82-8BD0-713C1D4355C2}" dt="2022-07-11T20:46:30.943" v="341" actId="207"/>
          <ac:spMkLst>
            <pc:docMk/>
            <pc:sldMk cId="2730835027" sldId="426"/>
            <ac:spMk id="331779" creationId="{13C10F75-7C42-1D44-A5C9-1D41C7CC440D}"/>
          </ac:spMkLst>
        </pc:spChg>
      </pc:sldChg>
      <pc:sldChg chg="modSp add mod">
        <pc:chgData name="Ifan Williams" userId="24941412-6a59-4984-a79e-a737f73a20c6" providerId="ADAL" clId="{66A426EB-6F37-4F82-8BD0-713C1D4355C2}" dt="2022-07-11T20:47:30.720" v="352" actId="207"/>
        <pc:sldMkLst>
          <pc:docMk/>
          <pc:sldMk cId="2475682069" sldId="427"/>
        </pc:sldMkLst>
        <pc:spChg chg="mod">
          <ac:chgData name="Ifan Williams" userId="24941412-6a59-4984-a79e-a737f73a20c6" providerId="ADAL" clId="{66A426EB-6F37-4F82-8BD0-713C1D4355C2}" dt="2022-07-11T20:47:30.720" v="352" actId="207"/>
          <ac:spMkLst>
            <pc:docMk/>
            <pc:sldMk cId="2475682069" sldId="427"/>
            <ac:spMk id="48131" creationId="{98939240-E232-5D40-8360-1F86ECFC7469}"/>
          </ac:spMkLst>
        </pc:spChg>
      </pc:sldChg>
      <pc:sldChg chg="modSp add mod">
        <pc:chgData name="Ifan Williams" userId="24941412-6a59-4984-a79e-a737f73a20c6" providerId="ADAL" clId="{66A426EB-6F37-4F82-8BD0-713C1D4355C2}" dt="2022-07-11T20:48:32.860" v="362" actId="207"/>
        <pc:sldMkLst>
          <pc:docMk/>
          <pc:sldMk cId="2597048212" sldId="428"/>
        </pc:sldMkLst>
        <pc:spChg chg="mod">
          <ac:chgData name="Ifan Williams" userId="24941412-6a59-4984-a79e-a737f73a20c6" providerId="ADAL" clId="{66A426EB-6F37-4F82-8BD0-713C1D4355C2}" dt="2022-07-11T20:48:32.860" v="362" actId="207"/>
          <ac:spMkLst>
            <pc:docMk/>
            <pc:sldMk cId="2597048212" sldId="428"/>
            <ac:spMk id="50179" creationId="{C93AD49E-9C35-3844-BCFE-D04563FE7A8A}"/>
          </ac:spMkLst>
        </pc:spChg>
      </pc:sldChg>
      <pc:sldChg chg="modSp add mod">
        <pc:chgData name="Ifan Williams" userId="24941412-6a59-4984-a79e-a737f73a20c6" providerId="ADAL" clId="{66A426EB-6F37-4F82-8BD0-713C1D4355C2}" dt="2022-07-11T20:50:51.922" v="401" actId="207"/>
        <pc:sldMkLst>
          <pc:docMk/>
          <pc:sldMk cId="1737373019" sldId="429"/>
        </pc:sldMkLst>
        <pc:spChg chg="mod">
          <ac:chgData name="Ifan Williams" userId="24941412-6a59-4984-a79e-a737f73a20c6" providerId="ADAL" clId="{66A426EB-6F37-4F82-8BD0-713C1D4355C2}" dt="2022-07-11T20:50:51.922" v="401" actId="207"/>
          <ac:spMkLst>
            <pc:docMk/>
            <pc:sldMk cId="1737373019" sldId="429"/>
            <ac:spMk id="52227" creationId="{EE0C0130-2B7F-0A42-90B6-5A398311192B}"/>
          </ac:spMkLst>
        </pc:spChg>
      </pc:sldChg>
      <pc:sldChg chg="modSp add mod">
        <pc:chgData name="Ifan Williams" userId="24941412-6a59-4984-a79e-a737f73a20c6" providerId="ADAL" clId="{66A426EB-6F37-4F82-8BD0-713C1D4355C2}" dt="2022-07-11T20:53:22.128" v="416" actId="207"/>
        <pc:sldMkLst>
          <pc:docMk/>
          <pc:sldMk cId="3764276380" sldId="430"/>
        </pc:sldMkLst>
        <pc:spChg chg="mod">
          <ac:chgData name="Ifan Williams" userId="24941412-6a59-4984-a79e-a737f73a20c6" providerId="ADAL" clId="{66A426EB-6F37-4F82-8BD0-713C1D4355C2}" dt="2022-07-11T20:53:22.128" v="416" actId="207"/>
          <ac:spMkLst>
            <pc:docMk/>
            <pc:sldMk cId="3764276380" sldId="430"/>
            <ac:spMk id="54275" creationId="{C0862CC4-34EA-9D49-90A2-47A3E1FC28A8}"/>
          </ac:spMkLst>
        </pc:spChg>
      </pc:sldChg>
      <pc:sldChg chg="modSp add mod">
        <pc:chgData name="Ifan Williams" userId="24941412-6a59-4984-a79e-a737f73a20c6" providerId="ADAL" clId="{66A426EB-6F37-4F82-8BD0-713C1D4355C2}" dt="2022-07-11T20:55:24.922" v="432" actId="20577"/>
        <pc:sldMkLst>
          <pc:docMk/>
          <pc:sldMk cId="507474882" sldId="431"/>
        </pc:sldMkLst>
        <pc:spChg chg="mod">
          <ac:chgData name="Ifan Williams" userId="24941412-6a59-4984-a79e-a737f73a20c6" providerId="ADAL" clId="{66A426EB-6F37-4F82-8BD0-713C1D4355C2}" dt="2022-07-11T20:55:24.922" v="432" actId="20577"/>
          <ac:spMkLst>
            <pc:docMk/>
            <pc:sldMk cId="507474882" sldId="431"/>
            <ac:spMk id="56323" creationId="{06B67382-AC7F-794A-84D9-48FDED5C91F5}"/>
          </ac:spMkLst>
        </pc:spChg>
      </pc:sldChg>
      <pc:sldChg chg="modSp add mod">
        <pc:chgData name="Ifan Williams" userId="24941412-6a59-4984-a79e-a737f73a20c6" providerId="ADAL" clId="{66A426EB-6F37-4F82-8BD0-713C1D4355C2}" dt="2022-07-11T20:57:31.989" v="448" actId="207"/>
        <pc:sldMkLst>
          <pc:docMk/>
          <pc:sldMk cId="1030389043" sldId="432"/>
        </pc:sldMkLst>
        <pc:spChg chg="mod">
          <ac:chgData name="Ifan Williams" userId="24941412-6a59-4984-a79e-a737f73a20c6" providerId="ADAL" clId="{66A426EB-6F37-4F82-8BD0-713C1D4355C2}" dt="2022-07-11T20:57:31.989" v="448" actId="207"/>
          <ac:spMkLst>
            <pc:docMk/>
            <pc:sldMk cId="1030389043" sldId="432"/>
            <ac:spMk id="58371" creationId="{B9B64507-42F7-AB4A-948C-8067F72F8771}"/>
          </ac:spMkLst>
        </pc:spChg>
      </pc:sldChg>
      <pc:sldChg chg="modSp add mod">
        <pc:chgData name="Ifan Williams" userId="24941412-6a59-4984-a79e-a737f73a20c6" providerId="ADAL" clId="{66A426EB-6F37-4F82-8BD0-713C1D4355C2}" dt="2022-07-11T20:58:26.618" v="455" actId="207"/>
        <pc:sldMkLst>
          <pc:docMk/>
          <pc:sldMk cId="598974170" sldId="433"/>
        </pc:sldMkLst>
        <pc:spChg chg="mod">
          <ac:chgData name="Ifan Williams" userId="24941412-6a59-4984-a79e-a737f73a20c6" providerId="ADAL" clId="{66A426EB-6F37-4F82-8BD0-713C1D4355C2}" dt="2022-07-11T20:58:26.618" v="455" actId="207"/>
          <ac:spMkLst>
            <pc:docMk/>
            <pc:sldMk cId="598974170" sldId="433"/>
            <ac:spMk id="4100" creationId="{06144F68-D478-6044-A315-A110330C66EF}"/>
          </ac:spMkLst>
        </pc:spChg>
      </pc:sldChg>
      <pc:sldChg chg="modSp add mod">
        <pc:chgData name="Ifan Williams" userId="24941412-6a59-4984-a79e-a737f73a20c6" providerId="ADAL" clId="{66A426EB-6F37-4F82-8BD0-713C1D4355C2}" dt="2022-07-11T20:59:43.454" v="463" actId="207"/>
        <pc:sldMkLst>
          <pc:docMk/>
          <pc:sldMk cId="2225154615" sldId="434"/>
        </pc:sldMkLst>
        <pc:spChg chg="mod">
          <ac:chgData name="Ifan Williams" userId="24941412-6a59-4984-a79e-a737f73a20c6" providerId="ADAL" clId="{66A426EB-6F37-4F82-8BD0-713C1D4355C2}" dt="2022-07-11T20:59:43.454" v="463" actId="207"/>
          <ac:spMkLst>
            <pc:docMk/>
            <pc:sldMk cId="2225154615" sldId="434"/>
            <ac:spMk id="140290" creationId="{B5E2C127-0099-B24C-B6B2-C1FDA96FA227}"/>
          </ac:spMkLst>
        </pc:spChg>
        <pc:spChg chg="mod">
          <ac:chgData name="Ifan Williams" userId="24941412-6a59-4984-a79e-a737f73a20c6" providerId="ADAL" clId="{66A426EB-6F37-4F82-8BD0-713C1D4355C2}" dt="2022-07-11T20:59:35.453" v="462" actId="1076"/>
          <ac:spMkLst>
            <pc:docMk/>
            <pc:sldMk cId="2225154615" sldId="434"/>
            <ac:spMk id="140291" creationId="{477EB258-12A1-AE46-940B-02F11F166673}"/>
          </ac:spMkLst>
        </pc:spChg>
      </pc:sldChg>
      <pc:sldChg chg="modSp add mod">
        <pc:chgData name="Ifan Williams" userId="24941412-6a59-4984-a79e-a737f73a20c6" providerId="ADAL" clId="{66A426EB-6F37-4F82-8BD0-713C1D4355C2}" dt="2022-07-11T21:01:11.006" v="485" actId="207"/>
        <pc:sldMkLst>
          <pc:docMk/>
          <pc:sldMk cId="1194995108" sldId="435"/>
        </pc:sldMkLst>
        <pc:spChg chg="mod">
          <ac:chgData name="Ifan Williams" userId="24941412-6a59-4984-a79e-a737f73a20c6" providerId="ADAL" clId="{66A426EB-6F37-4F82-8BD0-713C1D4355C2}" dt="2022-07-11T21:01:11.006" v="485" actId="207"/>
          <ac:spMkLst>
            <pc:docMk/>
            <pc:sldMk cId="1194995108" sldId="435"/>
            <ac:spMk id="141315" creationId="{7E3C9AAF-1865-AB4C-8BE8-1EBB3604A473}"/>
          </ac:spMkLst>
        </pc:spChg>
      </pc:sldChg>
      <pc:sldChg chg="modSp add mod">
        <pc:chgData name="Ifan Williams" userId="24941412-6a59-4984-a79e-a737f73a20c6" providerId="ADAL" clId="{66A426EB-6F37-4F82-8BD0-713C1D4355C2}" dt="2022-07-11T21:05:12.936" v="543" actId="207"/>
        <pc:sldMkLst>
          <pc:docMk/>
          <pc:sldMk cId="3091414593" sldId="436"/>
        </pc:sldMkLst>
        <pc:graphicFrameChg chg="mod modGraphic">
          <ac:chgData name="Ifan Williams" userId="24941412-6a59-4984-a79e-a737f73a20c6" providerId="ADAL" clId="{66A426EB-6F37-4F82-8BD0-713C1D4355C2}" dt="2022-07-11T21:05:12.936" v="543" actId="207"/>
          <ac:graphicFrameMkLst>
            <pc:docMk/>
            <pc:sldMk cId="3091414593" sldId="436"/>
            <ac:graphicFrameMk id="6238" creationId="{148D014F-6439-F146-BA9D-7DBDF5CB711A}"/>
          </ac:graphicFrameMkLst>
        </pc:graphicFrameChg>
      </pc:sldChg>
      <pc:sldChg chg="modSp add mod">
        <pc:chgData name="Ifan Williams" userId="24941412-6a59-4984-a79e-a737f73a20c6" providerId="ADAL" clId="{66A426EB-6F37-4F82-8BD0-713C1D4355C2}" dt="2022-07-11T21:07:05.798" v="555" actId="1076"/>
        <pc:sldMkLst>
          <pc:docMk/>
          <pc:sldMk cId="1410646212" sldId="437"/>
        </pc:sldMkLst>
        <pc:spChg chg="mod">
          <ac:chgData name="Ifan Williams" userId="24941412-6a59-4984-a79e-a737f73a20c6" providerId="ADAL" clId="{66A426EB-6F37-4F82-8BD0-713C1D4355C2}" dt="2022-07-11T21:06:18.659" v="549" actId="14100"/>
          <ac:spMkLst>
            <pc:docMk/>
            <pc:sldMk cId="1410646212" sldId="437"/>
            <ac:spMk id="137218" creationId="{E6401446-34C9-2B4F-A90B-194256446C4D}"/>
          </ac:spMkLst>
        </pc:spChg>
        <pc:spChg chg="mod">
          <ac:chgData name="Ifan Williams" userId="24941412-6a59-4984-a79e-a737f73a20c6" providerId="ADAL" clId="{66A426EB-6F37-4F82-8BD0-713C1D4355C2}" dt="2022-07-11T21:07:05.798" v="555" actId="1076"/>
          <ac:spMkLst>
            <pc:docMk/>
            <pc:sldMk cId="1410646212" sldId="437"/>
            <ac:spMk id="137219" creationId="{0823C25E-AB09-654E-AAF8-F29E6E847D9E}"/>
          </ac:spMkLst>
        </pc:spChg>
        <pc:picChg chg="mod">
          <ac:chgData name="Ifan Williams" userId="24941412-6a59-4984-a79e-a737f73a20c6" providerId="ADAL" clId="{66A426EB-6F37-4F82-8BD0-713C1D4355C2}" dt="2022-07-11T21:06:54.216" v="554" actId="14100"/>
          <ac:picMkLst>
            <pc:docMk/>
            <pc:sldMk cId="1410646212" sldId="437"/>
            <ac:picMk id="4" creationId="{86EC918C-4983-47FB-9492-07DAC5AEFC47}"/>
          </ac:picMkLst>
        </pc:picChg>
      </pc:sldChg>
      <pc:sldChg chg="modSp add mod">
        <pc:chgData name="Ifan Williams" userId="24941412-6a59-4984-a79e-a737f73a20c6" providerId="ADAL" clId="{66A426EB-6F37-4F82-8BD0-713C1D4355C2}" dt="2022-07-11T21:07:52.392" v="566" actId="207"/>
        <pc:sldMkLst>
          <pc:docMk/>
          <pc:sldMk cId="237022254" sldId="438"/>
        </pc:sldMkLst>
        <pc:spChg chg="mod">
          <ac:chgData name="Ifan Williams" userId="24941412-6a59-4984-a79e-a737f73a20c6" providerId="ADAL" clId="{66A426EB-6F37-4F82-8BD0-713C1D4355C2}" dt="2022-07-11T21:07:52.392" v="566" actId="207"/>
          <ac:spMkLst>
            <pc:docMk/>
            <pc:sldMk cId="237022254" sldId="438"/>
            <ac:spMk id="138243" creationId="{DFCD3AD3-7D6E-F34D-9819-940E1C8CDDD6}"/>
          </ac:spMkLst>
        </pc:spChg>
      </pc:sldChg>
      <pc:sldChg chg="modSp add mod">
        <pc:chgData name="Ifan Williams" userId="24941412-6a59-4984-a79e-a737f73a20c6" providerId="ADAL" clId="{66A426EB-6F37-4F82-8BD0-713C1D4355C2}" dt="2022-07-11T21:09:37.986" v="589" actId="207"/>
        <pc:sldMkLst>
          <pc:docMk/>
          <pc:sldMk cId="331305108" sldId="439"/>
        </pc:sldMkLst>
        <pc:graphicFrameChg chg="mod modGraphic">
          <ac:chgData name="Ifan Williams" userId="24941412-6a59-4984-a79e-a737f73a20c6" providerId="ADAL" clId="{66A426EB-6F37-4F82-8BD0-713C1D4355C2}" dt="2022-07-11T21:09:37.986" v="589" actId="207"/>
          <ac:graphicFrameMkLst>
            <pc:docMk/>
            <pc:sldMk cId="331305108" sldId="439"/>
            <ac:graphicFrameMk id="139333" creationId="{8AB073B0-67EE-C749-8710-41843F61F3CB}"/>
          </ac:graphicFrameMkLst>
        </pc:graphicFrameChg>
      </pc:sldChg>
      <pc:sldChg chg="modSp add mod">
        <pc:chgData name="Ifan Williams" userId="24941412-6a59-4984-a79e-a737f73a20c6" providerId="ADAL" clId="{66A426EB-6F37-4F82-8BD0-713C1D4355C2}" dt="2022-07-11T21:11:19.228" v="604" actId="5793"/>
        <pc:sldMkLst>
          <pc:docMk/>
          <pc:sldMk cId="1948284381" sldId="440"/>
        </pc:sldMkLst>
        <pc:spChg chg="mod">
          <ac:chgData name="Ifan Williams" userId="24941412-6a59-4984-a79e-a737f73a20c6" providerId="ADAL" clId="{66A426EB-6F37-4F82-8BD0-713C1D4355C2}" dt="2022-07-11T21:10:28.719" v="594" actId="207"/>
          <ac:spMkLst>
            <pc:docMk/>
            <pc:sldMk cId="1948284381" sldId="440"/>
            <ac:spMk id="150530" creationId="{3B43BF05-7516-E345-A7F9-2F12C40FAC3B}"/>
          </ac:spMkLst>
        </pc:spChg>
        <pc:spChg chg="mod">
          <ac:chgData name="Ifan Williams" userId="24941412-6a59-4984-a79e-a737f73a20c6" providerId="ADAL" clId="{66A426EB-6F37-4F82-8BD0-713C1D4355C2}" dt="2022-07-11T21:11:19.228" v="604" actId="5793"/>
          <ac:spMkLst>
            <pc:docMk/>
            <pc:sldMk cId="1948284381" sldId="440"/>
            <ac:spMk id="150531" creationId="{0DD3C836-5316-0145-886F-BF90BD370428}"/>
          </ac:spMkLst>
        </pc:spChg>
      </pc:sldChg>
      <pc:sldChg chg="addSp modSp add mod">
        <pc:chgData name="Ifan Williams" userId="24941412-6a59-4984-a79e-a737f73a20c6" providerId="ADAL" clId="{66A426EB-6F37-4F82-8BD0-713C1D4355C2}" dt="2022-07-11T21:12:27.380" v="612" actId="1076"/>
        <pc:sldMkLst>
          <pc:docMk/>
          <pc:sldMk cId="3684457633" sldId="441"/>
        </pc:sldMkLst>
        <pc:spChg chg="add mod">
          <ac:chgData name="Ifan Williams" userId="24941412-6a59-4984-a79e-a737f73a20c6" providerId="ADAL" clId="{66A426EB-6F37-4F82-8BD0-713C1D4355C2}" dt="2022-07-11T21:12:27.380" v="612" actId="1076"/>
          <ac:spMkLst>
            <pc:docMk/>
            <pc:sldMk cId="3684457633" sldId="441"/>
            <ac:spMk id="12" creationId="{8A663BD8-422C-5486-495A-0CE14166B8E8}"/>
          </ac:spMkLst>
        </pc:spChg>
        <pc:spChg chg="mod">
          <ac:chgData name="Ifan Williams" userId="24941412-6a59-4984-a79e-a737f73a20c6" providerId="ADAL" clId="{66A426EB-6F37-4F82-8BD0-713C1D4355C2}" dt="2022-07-11T21:12:20.534" v="611" actId="20577"/>
          <ac:spMkLst>
            <pc:docMk/>
            <pc:sldMk cId="3684457633" sldId="441"/>
            <ac:spMk id="145420" creationId="{3427EA07-B184-804B-8D0A-F82E32D082A4}"/>
          </ac:spMkLst>
        </pc:spChg>
      </pc:sldChg>
      <pc:sldChg chg="modSp add mod">
        <pc:chgData name="Ifan Williams" userId="24941412-6a59-4984-a79e-a737f73a20c6" providerId="ADAL" clId="{66A426EB-6F37-4F82-8BD0-713C1D4355C2}" dt="2022-07-11T21:13:09.629" v="618" actId="207"/>
        <pc:sldMkLst>
          <pc:docMk/>
          <pc:sldMk cId="1238862255" sldId="442"/>
        </pc:sldMkLst>
        <pc:spChg chg="mod">
          <ac:chgData name="Ifan Williams" userId="24941412-6a59-4984-a79e-a737f73a20c6" providerId="ADAL" clId="{66A426EB-6F37-4F82-8BD0-713C1D4355C2}" dt="2022-07-11T21:13:09.629" v="618" actId="207"/>
          <ac:spMkLst>
            <pc:docMk/>
            <pc:sldMk cId="1238862255" sldId="442"/>
            <ac:spMk id="2" creationId="{9F0B0CA2-D45D-4CD3-A2EB-B8DAEC3087E8}"/>
          </ac:spMkLst>
        </pc:spChg>
      </pc:sldChg>
      <pc:sldChg chg="modSp add mod">
        <pc:chgData name="Ifan Williams" userId="24941412-6a59-4984-a79e-a737f73a20c6" providerId="ADAL" clId="{66A426EB-6F37-4F82-8BD0-713C1D4355C2}" dt="2022-07-11T21:14:01.596" v="625" actId="207"/>
        <pc:sldMkLst>
          <pc:docMk/>
          <pc:sldMk cId="3587744392" sldId="443"/>
        </pc:sldMkLst>
        <pc:spChg chg="mod">
          <ac:chgData name="Ifan Williams" userId="24941412-6a59-4984-a79e-a737f73a20c6" providerId="ADAL" clId="{66A426EB-6F37-4F82-8BD0-713C1D4355C2}" dt="2022-07-11T21:14:01.596" v="625" actId="207"/>
          <ac:spMkLst>
            <pc:docMk/>
            <pc:sldMk cId="3587744392" sldId="443"/>
            <ac:spMk id="3" creationId="{3F610AD9-D074-43CF-8195-CD5CCB8BDECC}"/>
          </ac:spMkLst>
        </pc:spChg>
      </pc:sldChg>
      <pc:sldChg chg="modSp add mod">
        <pc:chgData name="Ifan Williams" userId="24941412-6a59-4984-a79e-a737f73a20c6" providerId="ADAL" clId="{66A426EB-6F37-4F82-8BD0-713C1D4355C2}" dt="2022-07-11T21:14:43.207" v="643" actId="207"/>
        <pc:sldMkLst>
          <pc:docMk/>
          <pc:sldMk cId="3785183468" sldId="444"/>
        </pc:sldMkLst>
        <pc:spChg chg="mod">
          <ac:chgData name="Ifan Williams" userId="24941412-6a59-4984-a79e-a737f73a20c6" providerId="ADAL" clId="{66A426EB-6F37-4F82-8BD0-713C1D4355C2}" dt="2022-07-11T21:14:43.207" v="643" actId="207"/>
          <ac:spMkLst>
            <pc:docMk/>
            <pc:sldMk cId="3785183468" sldId="444"/>
            <ac:spMk id="3" creationId="{2C13FF8D-5552-E749-A283-CB6A25BE9257}"/>
          </ac:spMkLst>
        </pc:spChg>
      </pc:sldChg>
      <pc:sldChg chg="add">
        <pc:chgData name="Ifan Williams" userId="24941412-6a59-4984-a79e-a737f73a20c6" providerId="ADAL" clId="{66A426EB-6F37-4F82-8BD0-713C1D4355C2}" dt="2022-07-11T08:15:42.033" v="1"/>
        <pc:sldMkLst>
          <pc:docMk/>
          <pc:sldMk cId="2667811026" sldId="445"/>
        </pc:sldMkLst>
      </pc:sldChg>
      <pc:sldChg chg="modSp add mod">
        <pc:chgData name="Ifan Williams" userId="24941412-6a59-4984-a79e-a737f73a20c6" providerId="ADAL" clId="{66A426EB-6F37-4F82-8BD0-713C1D4355C2}" dt="2022-07-11T21:15:57.374" v="649" actId="207"/>
        <pc:sldMkLst>
          <pc:docMk/>
          <pc:sldMk cId="1979235212" sldId="446"/>
        </pc:sldMkLst>
        <pc:spChg chg="mod">
          <ac:chgData name="Ifan Williams" userId="24941412-6a59-4984-a79e-a737f73a20c6" providerId="ADAL" clId="{66A426EB-6F37-4F82-8BD0-713C1D4355C2}" dt="2022-07-11T21:15:57.374" v="649" actId="207"/>
          <ac:spMkLst>
            <pc:docMk/>
            <pc:sldMk cId="1979235212" sldId="446"/>
            <ac:spMk id="2" creationId="{1E841EA0-AC25-8B43-9EE9-BD282C12F0CA}"/>
          </ac:spMkLst>
        </pc:spChg>
        <pc:spChg chg="mod">
          <ac:chgData name="Ifan Williams" userId="24941412-6a59-4984-a79e-a737f73a20c6" providerId="ADAL" clId="{66A426EB-6F37-4F82-8BD0-713C1D4355C2}" dt="2022-07-11T21:15:51.623" v="648" actId="1076"/>
          <ac:spMkLst>
            <pc:docMk/>
            <pc:sldMk cId="1979235212" sldId="446"/>
            <ac:spMk id="3" creationId="{0DA656BE-7AF4-CE49-A9EC-4843F8CB9D66}"/>
          </ac:spMkLst>
        </pc:spChg>
      </pc:sldChg>
      <pc:sldChg chg="modSp add mod">
        <pc:chgData name="Ifan Williams" userId="24941412-6a59-4984-a79e-a737f73a20c6" providerId="ADAL" clId="{66A426EB-6F37-4F82-8BD0-713C1D4355C2}" dt="2022-07-11T21:16:54.673" v="659" actId="207"/>
        <pc:sldMkLst>
          <pc:docMk/>
          <pc:sldMk cId="971100025" sldId="447"/>
        </pc:sldMkLst>
        <pc:spChg chg="mod">
          <ac:chgData name="Ifan Williams" userId="24941412-6a59-4984-a79e-a737f73a20c6" providerId="ADAL" clId="{66A426EB-6F37-4F82-8BD0-713C1D4355C2}" dt="2022-07-11T21:16:54.673" v="659" actId="207"/>
          <ac:spMkLst>
            <pc:docMk/>
            <pc:sldMk cId="971100025" sldId="447"/>
            <ac:spMk id="3" creationId="{141985D7-3E99-1B44-B63B-49ABF9FC8EBE}"/>
          </ac:spMkLst>
        </pc:spChg>
      </pc:sldChg>
      <pc:sldChg chg="modSp add mod">
        <pc:chgData name="Ifan Williams" userId="24941412-6a59-4984-a79e-a737f73a20c6" providerId="ADAL" clId="{66A426EB-6F37-4F82-8BD0-713C1D4355C2}" dt="2022-07-11T21:17:51.917" v="667" actId="207"/>
        <pc:sldMkLst>
          <pc:docMk/>
          <pc:sldMk cId="3155290588" sldId="448"/>
        </pc:sldMkLst>
        <pc:spChg chg="mod">
          <ac:chgData name="Ifan Williams" userId="24941412-6a59-4984-a79e-a737f73a20c6" providerId="ADAL" clId="{66A426EB-6F37-4F82-8BD0-713C1D4355C2}" dt="2022-07-11T21:17:51.917" v="667" actId="207"/>
          <ac:spMkLst>
            <pc:docMk/>
            <pc:sldMk cId="3155290588" sldId="448"/>
            <ac:spMk id="3" creationId="{547C8C80-91D4-824D-A69E-77CD4116A7C9}"/>
          </ac:spMkLst>
        </pc:spChg>
      </pc:sldChg>
      <pc:sldChg chg="add">
        <pc:chgData name="Ifan Williams" userId="24941412-6a59-4984-a79e-a737f73a20c6" providerId="ADAL" clId="{66A426EB-6F37-4F82-8BD0-713C1D4355C2}" dt="2022-07-11T08:15:42.033" v="1"/>
        <pc:sldMkLst>
          <pc:docMk/>
          <pc:sldMk cId="3882213444" sldId="449"/>
        </pc:sldMkLst>
      </pc:sldChg>
      <pc:sldChg chg="modSp add mod">
        <pc:chgData name="Ifan Williams" userId="24941412-6a59-4984-a79e-a737f73a20c6" providerId="ADAL" clId="{66A426EB-6F37-4F82-8BD0-713C1D4355C2}" dt="2022-07-11T21:19:54.536" v="690" actId="20577"/>
        <pc:sldMkLst>
          <pc:docMk/>
          <pc:sldMk cId="402656276" sldId="450"/>
        </pc:sldMkLst>
        <pc:spChg chg="mod">
          <ac:chgData name="Ifan Williams" userId="24941412-6a59-4984-a79e-a737f73a20c6" providerId="ADAL" clId="{66A426EB-6F37-4F82-8BD0-713C1D4355C2}" dt="2022-07-11T21:19:54.536" v="690" actId="20577"/>
          <ac:spMkLst>
            <pc:docMk/>
            <pc:sldMk cId="402656276" sldId="450"/>
            <ac:spMk id="3" creationId="{B862B66B-68B2-8F4C-A3B7-9D90F9FAEDE6}"/>
          </ac:spMkLst>
        </pc:spChg>
      </pc:sldChg>
      <pc:sldChg chg="modSp add mod">
        <pc:chgData name="Ifan Williams" userId="24941412-6a59-4984-a79e-a737f73a20c6" providerId="ADAL" clId="{66A426EB-6F37-4F82-8BD0-713C1D4355C2}" dt="2022-07-11T21:21:01.094" v="724" actId="207"/>
        <pc:sldMkLst>
          <pc:docMk/>
          <pc:sldMk cId="1376724667" sldId="451"/>
        </pc:sldMkLst>
        <pc:spChg chg="mod">
          <ac:chgData name="Ifan Williams" userId="24941412-6a59-4984-a79e-a737f73a20c6" providerId="ADAL" clId="{66A426EB-6F37-4F82-8BD0-713C1D4355C2}" dt="2022-07-11T21:21:01.094" v="724" actId="207"/>
          <ac:spMkLst>
            <pc:docMk/>
            <pc:sldMk cId="1376724667" sldId="451"/>
            <ac:spMk id="3" creationId="{3375CACF-11EF-B148-9021-0B817E4D7B94}"/>
          </ac:spMkLst>
        </pc:spChg>
      </pc:sldChg>
      <pc:sldChg chg="add">
        <pc:chgData name="Ifan Williams" userId="24941412-6a59-4984-a79e-a737f73a20c6" providerId="ADAL" clId="{66A426EB-6F37-4F82-8BD0-713C1D4355C2}" dt="2022-07-11T08:15:42.033" v="1"/>
        <pc:sldMkLst>
          <pc:docMk/>
          <pc:sldMk cId="2734576183" sldId="452"/>
        </pc:sldMkLst>
      </pc:sldChg>
      <pc:sldChg chg="add">
        <pc:chgData name="Ifan Williams" userId="24941412-6a59-4984-a79e-a737f73a20c6" providerId="ADAL" clId="{66A426EB-6F37-4F82-8BD0-713C1D4355C2}" dt="2022-07-11T08:15:42.033" v="1"/>
        <pc:sldMkLst>
          <pc:docMk/>
          <pc:sldMk cId="3682581590" sldId="453"/>
        </pc:sldMkLst>
      </pc:sldChg>
      <pc:sldChg chg="addSp modSp add mod">
        <pc:chgData name="Ifan Williams" userId="24941412-6a59-4984-a79e-a737f73a20c6" providerId="ADAL" clId="{66A426EB-6F37-4F82-8BD0-713C1D4355C2}" dt="2022-07-11T21:22:24.368" v="735" actId="1076"/>
        <pc:sldMkLst>
          <pc:docMk/>
          <pc:sldMk cId="2507779352" sldId="454"/>
        </pc:sldMkLst>
        <pc:spChg chg="add mod">
          <ac:chgData name="Ifan Williams" userId="24941412-6a59-4984-a79e-a737f73a20c6" providerId="ADAL" clId="{66A426EB-6F37-4F82-8BD0-713C1D4355C2}" dt="2022-07-11T21:22:24.368" v="735" actId="1076"/>
          <ac:spMkLst>
            <pc:docMk/>
            <pc:sldMk cId="2507779352" sldId="454"/>
            <ac:spMk id="4" creationId="{7B54823F-60F9-6DE3-9999-9AB9F0BD1230}"/>
          </ac:spMkLst>
        </pc:spChg>
        <pc:spChg chg="mod">
          <ac:chgData name="Ifan Williams" userId="24941412-6a59-4984-a79e-a737f73a20c6" providerId="ADAL" clId="{66A426EB-6F37-4F82-8BD0-713C1D4355C2}" dt="2022-07-11T21:22:17.268" v="733" actId="1076"/>
          <ac:spMkLst>
            <pc:docMk/>
            <pc:sldMk cId="2507779352" sldId="454"/>
            <ac:spMk id="18434" creationId="{00000000-0000-0000-0000-000000000000}"/>
          </ac:spMkLst>
        </pc:spChg>
      </pc:sldChg>
      <pc:sldMasterChg chg="modSldLayout">
        <pc:chgData name="Ifan Williams" userId="24941412-6a59-4984-a79e-a737f73a20c6" providerId="ADAL" clId="{66A426EB-6F37-4F82-8BD0-713C1D4355C2}" dt="2022-07-11T08:15:42.033" v="0" actId="27028"/>
        <pc:sldMasterMkLst>
          <pc:docMk/>
          <pc:sldMasterMk cId="0" sldId="2147483651"/>
        </pc:sldMasterMkLst>
        <pc:sldLayoutChg chg="replId">
          <pc:chgData name="Ifan Williams" userId="24941412-6a59-4984-a79e-a737f73a20c6" providerId="ADAL" clId="{66A426EB-6F37-4F82-8BD0-713C1D4355C2}" dt="2022-07-11T08:15:42.033" v="0" actId="27028"/>
          <pc:sldLayoutMkLst>
            <pc:docMk/>
            <pc:sldMasterMk cId="0" sldId="2147483651"/>
            <pc:sldLayoutMk cId="3899427008" sldId="2147483658"/>
          </pc:sldLayoutMkLst>
        </pc:sldLayoutChg>
        <pc:sldLayoutChg chg="replId">
          <pc:chgData name="Ifan Williams" userId="24941412-6a59-4984-a79e-a737f73a20c6" providerId="ADAL" clId="{66A426EB-6F37-4F82-8BD0-713C1D4355C2}" dt="2022-07-11T08:15:42.033" v="0" actId="27028"/>
          <pc:sldLayoutMkLst>
            <pc:docMk/>
            <pc:sldMasterMk cId="0" sldId="2147483651"/>
            <pc:sldLayoutMk cId="206477435" sldId="2147483659"/>
          </pc:sldLayoutMkLst>
        </pc:sldLayoutChg>
      </pc:sldMasterChg>
      <pc:sldMasterChg chg="add addSldLayout">
        <pc:chgData name="Ifan Williams" userId="24941412-6a59-4984-a79e-a737f73a20c6" providerId="ADAL" clId="{66A426EB-6F37-4F82-8BD0-713C1D4355C2}" dt="2022-07-11T08:15:42.033" v="0" actId="27028"/>
        <pc:sldMasterMkLst>
          <pc:docMk/>
          <pc:sldMasterMk cId="0" sldId="2147483656"/>
        </pc:sldMasterMkLst>
        <pc:sldLayoutChg chg="add">
          <pc:chgData name="Ifan Williams" userId="24941412-6a59-4984-a79e-a737f73a20c6" providerId="ADAL" clId="{66A426EB-6F37-4F82-8BD0-713C1D4355C2}" dt="2022-07-11T08:15:42.033" v="0" actId="27028"/>
          <pc:sldLayoutMkLst>
            <pc:docMk/>
            <pc:sldMasterMk cId="0" sldId="2147483656"/>
            <pc:sldLayoutMk cId="2524829530" sldId="2147483654"/>
          </pc:sldLayoutMkLst>
        </pc:sldLayoutChg>
        <pc:sldLayoutChg chg="add">
          <pc:chgData name="Ifan Williams" userId="24941412-6a59-4984-a79e-a737f73a20c6" providerId="ADAL" clId="{66A426EB-6F37-4F82-8BD0-713C1D4355C2}" dt="2022-07-11T08:15:42.033" v="0" actId="27028"/>
          <pc:sldLayoutMkLst>
            <pc:docMk/>
            <pc:sldMasterMk cId="0" sldId="2147483656"/>
            <pc:sldLayoutMk cId="318363434" sldId="2147483655"/>
          </pc:sldLayoutMkLst>
        </pc:sldLayoutChg>
        <pc:sldLayoutChg chg="add">
          <pc:chgData name="Ifan Williams" userId="24941412-6a59-4984-a79e-a737f73a20c6" providerId="ADAL" clId="{66A426EB-6F37-4F82-8BD0-713C1D4355C2}" dt="2022-07-11T08:15:42.033" v="0" actId="27028"/>
          <pc:sldLayoutMkLst>
            <pc:docMk/>
            <pc:sldMasterMk cId="0" sldId="2147483656"/>
            <pc:sldLayoutMk cId="0" sldId="214748365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11BB2C8-CB1A-1246-A84D-697DC3707D28}"/>
              </a:ext>
            </a:extLst>
          </p:cNvPr>
          <p:cNvSpPr>
            <a:spLocks noGrp="1" noChangeArrowheads="1"/>
          </p:cNvSpPr>
          <p:nvPr>
            <p:ph type="sldNum" sz="quarter" idx="5"/>
          </p:nvPr>
        </p:nvSpPr>
        <p:spPr>
          <a:ln/>
        </p:spPr>
        <p:txBody>
          <a:bodyPr/>
          <a:lstStyle/>
          <a:p>
            <a:fld id="{C4FB6E1F-E830-CD49-A333-C8337421CB6F}" type="slidenum">
              <a:rPr lang="en-US" altLang="en-US"/>
              <a:pPr/>
              <a:t>4</a:t>
            </a:fld>
            <a:endParaRPr lang="en-US" altLang="en-US" dirty="0"/>
          </a:p>
        </p:txBody>
      </p:sp>
      <p:sp>
        <p:nvSpPr>
          <p:cNvPr id="365570" name="Rectangle 2">
            <a:extLst>
              <a:ext uri="{FF2B5EF4-FFF2-40B4-BE49-F238E27FC236}">
                <a16:creationId xmlns:a16="http://schemas.microsoft.com/office/drawing/2014/main" id="{D20260EF-1A82-654A-8BD2-A29EDCC0BE82}"/>
              </a:ext>
            </a:extLst>
          </p:cNvPr>
          <p:cNvSpPr>
            <a:spLocks noGrp="1" noRot="1" noChangeAspect="1" noChangeArrowheads="1" noTextEdit="1"/>
          </p:cNvSpPr>
          <p:nvPr>
            <p:ph type="sldImg"/>
          </p:nvPr>
        </p:nvSpPr>
        <p:spPr>
          <a:ln/>
        </p:spPr>
      </p:sp>
      <p:sp>
        <p:nvSpPr>
          <p:cNvPr id="365571" name="Rectangle 3">
            <a:extLst>
              <a:ext uri="{FF2B5EF4-FFF2-40B4-BE49-F238E27FC236}">
                <a16:creationId xmlns:a16="http://schemas.microsoft.com/office/drawing/2014/main" id="{0073FEB8-F3F8-9241-AA22-9832FEC2BC8E}"/>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73567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6A3FA2E2-2EB7-0446-8C95-405787C00D52}"/>
              </a:ext>
            </a:extLst>
          </p:cNvPr>
          <p:cNvSpPr>
            <a:spLocks noGrp="1" noChangeArrowheads="1"/>
          </p:cNvSpPr>
          <p:nvPr>
            <p:ph type="sldNum" sz="quarter" idx="5"/>
          </p:nvPr>
        </p:nvSpPr>
        <p:spPr>
          <a:ln/>
        </p:spPr>
        <p:txBody>
          <a:bodyPr/>
          <a:lstStyle/>
          <a:p>
            <a:fld id="{DBD43E6A-4FE6-9045-B1AD-104D9AD5C9DA}" type="slidenum">
              <a:rPr lang="en-US" altLang="en-US"/>
              <a:pPr/>
              <a:t>13</a:t>
            </a:fld>
            <a:endParaRPr lang="en-US" altLang="en-US" dirty="0"/>
          </a:p>
        </p:txBody>
      </p:sp>
      <p:sp>
        <p:nvSpPr>
          <p:cNvPr id="374786" name="Rectangle 2">
            <a:extLst>
              <a:ext uri="{FF2B5EF4-FFF2-40B4-BE49-F238E27FC236}">
                <a16:creationId xmlns:a16="http://schemas.microsoft.com/office/drawing/2014/main" id="{D76C160B-0B30-A64D-B716-86D9D3D6B053}"/>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04B6492A-F702-8F41-94D0-0C82371F7136}"/>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92988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36950DB-4470-3F44-AE22-600957E600B2}"/>
              </a:ext>
            </a:extLst>
          </p:cNvPr>
          <p:cNvSpPr>
            <a:spLocks noGrp="1" noChangeArrowheads="1"/>
          </p:cNvSpPr>
          <p:nvPr>
            <p:ph type="sldNum" sz="quarter" idx="5"/>
          </p:nvPr>
        </p:nvSpPr>
        <p:spPr>
          <a:ln/>
        </p:spPr>
        <p:txBody>
          <a:bodyPr/>
          <a:lstStyle/>
          <a:p>
            <a:fld id="{509A2C24-1D0F-3143-88A7-0332AC2D5EB7}" type="slidenum">
              <a:rPr lang="en-US" altLang="en-US"/>
              <a:pPr/>
              <a:t>14</a:t>
            </a:fld>
            <a:endParaRPr lang="en-US" altLang="en-US" dirty="0"/>
          </a:p>
        </p:txBody>
      </p:sp>
      <p:sp>
        <p:nvSpPr>
          <p:cNvPr id="375810" name="Rectangle 2">
            <a:extLst>
              <a:ext uri="{FF2B5EF4-FFF2-40B4-BE49-F238E27FC236}">
                <a16:creationId xmlns:a16="http://schemas.microsoft.com/office/drawing/2014/main" id="{C81CFE15-DFFB-E142-B638-4F99DE63FA9F}"/>
              </a:ext>
            </a:extLst>
          </p:cNvPr>
          <p:cNvSpPr>
            <a:spLocks noGrp="1" noRot="1" noChangeAspect="1" noChangeArrowheads="1" noTextEdit="1"/>
          </p:cNvSpPr>
          <p:nvPr>
            <p:ph type="sldImg"/>
          </p:nvPr>
        </p:nvSpPr>
        <p:spPr>
          <a:ln/>
        </p:spPr>
      </p:sp>
      <p:sp>
        <p:nvSpPr>
          <p:cNvPr id="375811" name="Rectangle 3">
            <a:extLst>
              <a:ext uri="{FF2B5EF4-FFF2-40B4-BE49-F238E27FC236}">
                <a16:creationId xmlns:a16="http://schemas.microsoft.com/office/drawing/2014/main" id="{EEAD3ECB-F548-A24F-90B4-9439F8B6E034}"/>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658439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B2F55C0-8159-7741-B887-511978C5DFC0}"/>
              </a:ext>
            </a:extLst>
          </p:cNvPr>
          <p:cNvSpPr>
            <a:spLocks noGrp="1" noChangeArrowheads="1"/>
          </p:cNvSpPr>
          <p:nvPr>
            <p:ph type="sldNum" sz="quarter" idx="5"/>
          </p:nvPr>
        </p:nvSpPr>
        <p:spPr>
          <a:ln/>
        </p:spPr>
        <p:txBody>
          <a:bodyPr/>
          <a:lstStyle/>
          <a:p>
            <a:fld id="{F09B0941-0433-8A43-8817-63B79DE63C99}" type="slidenum">
              <a:rPr lang="en-US" altLang="en-US"/>
              <a:pPr/>
              <a:t>22</a:t>
            </a:fld>
            <a:endParaRPr lang="en-US" altLang="en-US" dirty="0"/>
          </a:p>
        </p:txBody>
      </p:sp>
      <p:sp>
        <p:nvSpPr>
          <p:cNvPr id="45058" name="Rectangle 2">
            <a:extLst>
              <a:ext uri="{FF2B5EF4-FFF2-40B4-BE49-F238E27FC236}">
                <a16:creationId xmlns:a16="http://schemas.microsoft.com/office/drawing/2014/main" id="{7FF2D318-F648-714F-871A-52E4A1EF2DBF}"/>
              </a:ext>
            </a:extLst>
          </p:cNvPr>
          <p:cNvSpPr>
            <a:spLocks noGrp="1" noRot="1" noChangeAspect="1" noChangeArrowheads="1" noTextEdit="1"/>
          </p:cNvSpPr>
          <p:nvPr>
            <p:ph type="sldImg"/>
          </p:nvPr>
        </p:nvSpPr>
        <p:spPr>
          <a:ln/>
        </p:spPr>
      </p:sp>
      <p:sp>
        <p:nvSpPr>
          <p:cNvPr id="45059" name="Rectangle 3">
            <a:extLst>
              <a:ext uri="{FF2B5EF4-FFF2-40B4-BE49-F238E27FC236}">
                <a16:creationId xmlns:a16="http://schemas.microsoft.com/office/drawing/2014/main" id="{64696067-5965-9F44-B7A7-70A5BEDC24B4}"/>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22864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B1A68AC-4884-E247-8D7F-A9F17DFDF1F7}"/>
              </a:ext>
            </a:extLst>
          </p:cNvPr>
          <p:cNvSpPr>
            <a:spLocks noGrp="1" noChangeArrowheads="1"/>
          </p:cNvSpPr>
          <p:nvPr>
            <p:ph type="sldNum" sz="quarter" idx="5"/>
          </p:nvPr>
        </p:nvSpPr>
        <p:spPr>
          <a:ln/>
        </p:spPr>
        <p:txBody>
          <a:bodyPr/>
          <a:lstStyle/>
          <a:p>
            <a:fld id="{361B1804-7A9B-6C45-9AAF-58C1D167D40B}" type="slidenum">
              <a:rPr lang="en-US" altLang="en-US"/>
              <a:pPr/>
              <a:t>23</a:t>
            </a:fld>
            <a:endParaRPr lang="en-US" altLang="en-US" dirty="0"/>
          </a:p>
        </p:txBody>
      </p:sp>
      <p:sp>
        <p:nvSpPr>
          <p:cNvPr id="47106" name="Rectangle 2">
            <a:extLst>
              <a:ext uri="{FF2B5EF4-FFF2-40B4-BE49-F238E27FC236}">
                <a16:creationId xmlns:a16="http://schemas.microsoft.com/office/drawing/2014/main" id="{5414F06F-3A01-4549-B829-0B145DDF985A}"/>
              </a:ext>
            </a:extLst>
          </p:cNvPr>
          <p:cNvSpPr>
            <a:spLocks noGrp="1" noRot="1" noChangeAspect="1" noChangeArrowheads="1" noTextEdit="1"/>
          </p:cNvSpPr>
          <p:nvPr>
            <p:ph type="sldImg"/>
          </p:nvPr>
        </p:nvSpPr>
        <p:spPr>
          <a:ln/>
        </p:spPr>
      </p:sp>
      <p:sp>
        <p:nvSpPr>
          <p:cNvPr id="47107" name="Rectangle 3">
            <a:extLst>
              <a:ext uri="{FF2B5EF4-FFF2-40B4-BE49-F238E27FC236}">
                <a16:creationId xmlns:a16="http://schemas.microsoft.com/office/drawing/2014/main" id="{D3440F97-34DA-854A-86C4-4964F1C2F374}"/>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173880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E986F48-13ED-B044-AC04-FF876A2E7C48}"/>
              </a:ext>
            </a:extLst>
          </p:cNvPr>
          <p:cNvSpPr>
            <a:spLocks noGrp="1" noChangeArrowheads="1"/>
          </p:cNvSpPr>
          <p:nvPr>
            <p:ph type="sldNum" sz="quarter" idx="5"/>
          </p:nvPr>
        </p:nvSpPr>
        <p:spPr>
          <a:ln/>
        </p:spPr>
        <p:txBody>
          <a:bodyPr/>
          <a:lstStyle/>
          <a:p>
            <a:fld id="{2E2ACF1D-A9A1-B548-A854-4E4446F0C760}" type="slidenum">
              <a:rPr lang="en-US" altLang="en-US"/>
              <a:pPr/>
              <a:t>24</a:t>
            </a:fld>
            <a:endParaRPr lang="en-US" altLang="en-US" dirty="0"/>
          </a:p>
        </p:txBody>
      </p:sp>
      <p:sp>
        <p:nvSpPr>
          <p:cNvPr id="391170" name="Rectangle 2">
            <a:extLst>
              <a:ext uri="{FF2B5EF4-FFF2-40B4-BE49-F238E27FC236}">
                <a16:creationId xmlns:a16="http://schemas.microsoft.com/office/drawing/2014/main" id="{5EAEEB6B-0F50-1148-81AF-50CF1B277F38}"/>
              </a:ext>
            </a:extLst>
          </p:cNvPr>
          <p:cNvSpPr>
            <a:spLocks noGrp="1" noRot="1" noChangeAspect="1" noChangeArrowheads="1" noTextEdit="1"/>
          </p:cNvSpPr>
          <p:nvPr>
            <p:ph type="sldImg"/>
          </p:nvPr>
        </p:nvSpPr>
        <p:spPr>
          <a:ln/>
        </p:spPr>
      </p:sp>
      <p:sp>
        <p:nvSpPr>
          <p:cNvPr id="391171" name="Rectangle 3">
            <a:extLst>
              <a:ext uri="{FF2B5EF4-FFF2-40B4-BE49-F238E27FC236}">
                <a16:creationId xmlns:a16="http://schemas.microsoft.com/office/drawing/2014/main" id="{21AF4201-7BAF-3E40-9378-226C4A169513}"/>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90089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902A5FF-49D0-0346-961B-5BC63986B9D8}"/>
              </a:ext>
            </a:extLst>
          </p:cNvPr>
          <p:cNvSpPr>
            <a:spLocks noGrp="1" noChangeArrowheads="1"/>
          </p:cNvSpPr>
          <p:nvPr>
            <p:ph type="sldNum" sz="quarter" idx="5"/>
          </p:nvPr>
        </p:nvSpPr>
        <p:spPr>
          <a:ln/>
        </p:spPr>
        <p:txBody>
          <a:bodyPr/>
          <a:lstStyle/>
          <a:p>
            <a:fld id="{9D3054E2-1842-064A-A8F0-43C05E88CB42}" type="slidenum">
              <a:rPr lang="en-US" altLang="en-US"/>
              <a:pPr/>
              <a:t>25</a:t>
            </a:fld>
            <a:endParaRPr lang="en-US" altLang="en-US" dirty="0"/>
          </a:p>
        </p:txBody>
      </p:sp>
      <p:sp>
        <p:nvSpPr>
          <p:cNvPr id="49154" name="Rectangle 2">
            <a:extLst>
              <a:ext uri="{FF2B5EF4-FFF2-40B4-BE49-F238E27FC236}">
                <a16:creationId xmlns:a16="http://schemas.microsoft.com/office/drawing/2014/main" id="{B4D9FB7D-0C18-7844-B9C4-8DA63677409B}"/>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37E7DDC3-3FDA-334D-8B8E-DE9F60BFEB68}"/>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65457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7E22271-43BE-5447-801D-6CA77EAC4B83}"/>
              </a:ext>
            </a:extLst>
          </p:cNvPr>
          <p:cNvSpPr>
            <a:spLocks noGrp="1" noChangeArrowheads="1"/>
          </p:cNvSpPr>
          <p:nvPr>
            <p:ph type="sldNum" sz="quarter" idx="5"/>
          </p:nvPr>
        </p:nvSpPr>
        <p:spPr>
          <a:ln/>
        </p:spPr>
        <p:txBody>
          <a:bodyPr/>
          <a:lstStyle/>
          <a:p>
            <a:fld id="{47A4E6FC-7FE3-8740-8762-7C6AD945C17E}" type="slidenum">
              <a:rPr lang="en-US" altLang="en-US"/>
              <a:pPr/>
              <a:t>26</a:t>
            </a:fld>
            <a:endParaRPr lang="en-US" altLang="en-US" dirty="0"/>
          </a:p>
        </p:txBody>
      </p:sp>
      <p:sp>
        <p:nvSpPr>
          <p:cNvPr id="51202" name="Rectangle 2">
            <a:extLst>
              <a:ext uri="{FF2B5EF4-FFF2-40B4-BE49-F238E27FC236}">
                <a16:creationId xmlns:a16="http://schemas.microsoft.com/office/drawing/2014/main" id="{AFE065EA-9BBD-D048-B4FF-625DA3D796D5}"/>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3B3E6218-0ED6-3647-904A-AF7034388EDA}"/>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68988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AB8C59F-2A1E-304F-92CC-F85EEF0AA7B8}"/>
              </a:ext>
            </a:extLst>
          </p:cNvPr>
          <p:cNvSpPr>
            <a:spLocks noGrp="1" noChangeArrowheads="1"/>
          </p:cNvSpPr>
          <p:nvPr>
            <p:ph type="sldNum" sz="quarter" idx="5"/>
          </p:nvPr>
        </p:nvSpPr>
        <p:spPr>
          <a:ln/>
        </p:spPr>
        <p:txBody>
          <a:bodyPr/>
          <a:lstStyle/>
          <a:p>
            <a:fld id="{70427CFD-A54C-F241-8E02-B459BB3EEB5A}" type="slidenum">
              <a:rPr lang="en-US" altLang="en-US"/>
              <a:pPr/>
              <a:t>27</a:t>
            </a:fld>
            <a:endParaRPr lang="en-US" altLang="en-US" dirty="0"/>
          </a:p>
        </p:txBody>
      </p:sp>
      <p:sp>
        <p:nvSpPr>
          <p:cNvPr id="53250" name="Rectangle 2">
            <a:extLst>
              <a:ext uri="{FF2B5EF4-FFF2-40B4-BE49-F238E27FC236}">
                <a16:creationId xmlns:a16="http://schemas.microsoft.com/office/drawing/2014/main" id="{46F35C96-2F25-0247-8D97-7D8E16AF1A5A}"/>
              </a:ext>
            </a:extLst>
          </p:cNvPr>
          <p:cNvSpPr>
            <a:spLocks noGrp="1" noRot="1" noChangeAspect="1" noChangeArrowheads="1" noTextEdit="1"/>
          </p:cNvSpPr>
          <p:nvPr>
            <p:ph type="sldImg"/>
          </p:nvPr>
        </p:nvSpPr>
        <p:spPr>
          <a:ln/>
        </p:spPr>
      </p:sp>
      <p:sp>
        <p:nvSpPr>
          <p:cNvPr id="53251" name="Rectangle 3">
            <a:extLst>
              <a:ext uri="{FF2B5EF4-FFF2-40B4-BE49-F238E27FC236}">
                <a16:creationId xmlns:a16="http://schemas.microsoft.com/office/drawing/2014/main" id="{202D62A0-A5A1-9E4F-9F1E-0210E103B1D0}"/>
              </a:ext>
            </a:extLst>
          </p:cNvPr>
          <p:cNvSpPr>
            <a:spLocks noGrp="1" noChangeArrowheads="1"/>
          </p:cNvSpPr>
          <p:nvPr>
            <p:ph type="body" idx="1"/>
          </p:nvPr>
        </p:nvSpPr>
        <p:spPr/>
        <p:txBody>
          <a:bodyPr/>
          <a:lstStyle/>
          <a:p>
            <a:r>
              <a:rPr lang="en-GB" altLang="en-US" dirty="0"/>
              <a:t>Title</a:t>
            </a:r>
          </a:p>
          <a:p>
            <a:r>
              <a:rPr lang="en-GB" altLang="en-US" dirty="0"/>
              <a:t>The Reporting of Injuries, Diseases and Dangerous Occurrences Regulations (RIDDOR)</a:t>
            </a:r>
          </a:p>
          <a:p>
            <a:endParaRPr lang="en-GB" altLang="en-US" dirty="0"/>
          </a:p>
          <a:p>
            <a:r>
              <a:rPr lang="en-GB" altLang="en-US" dirty="0"/>
              <a:t>Examples of serious conditions include:</a:t>
            </a:r>
          </a:p>
          <a:p>
            <a:r>
              <a:rPr lang="en-GB" altLang="en-US" dirty="0"/>
              <a:t>certain eye injuries;</a:t>
            </a:r>
          </a:p>
          <a:p>
            <a:r>
              <a:rPr lang="en-GB" altLang="en-US" dirty="0"/>
              <a:t>electric shock requiring attention;</a:t>
            </a:r>
          </a:p>
          <a:p>
            <a:r>
              <a:rPr lang="en-GB" altLang="en-US" dirty="0"/>
              <a:t>unconsciousness through lack of oxygen;</a:t>
            </a:r>
          </a:p>
          <a:p>
            <a:r>
              <a:rPr lang="en-GB" altLang="en-US" dirty="0"/>
              <a:t>decompression sickness;</a:t>
            </a:r>
          </a:p>
          <a:p>
            <a:r>
              <a:rPr lang="en-GB" altLang="en-US" dirty="0"/>
              <a:t>poisoning; </a:t>
            </a:r>
          </a:p>
          <a:p>
            <a:r>
              <a:rPr lang="en-GB" altLang="en-US" dirty="0"/>
              <a:t>acute illness due to exposure of certain materials;</a:t>
            </a:r>
          </a:p>
          <a:p>
            <a:r>
              <a:rPr lang="en-GB" altLang="en-US" dirty="0"/>
              <a:t>hospitalisation for more than more than 24 hours.</a:t>
            </a:r>
          </a:p>
          <a:p>
            <a:endParaRPr lang="en-US" altLang="en-US" dirty="0"/>
          </a:p>
          <a:p>
            <a:endParaRPr lang="en-US" altLang="en-US" dirty="0"/>
          </a:p>
        </p:txBody>
      </p:sp>
    </p:spTree>
    <p:extLst>
      <p:ext uri="{BB962C8B-B14F-4D97-AF65-F5344CB8AC3E}">
        <p14:creationId xmlns:p14="http://schemas.microsoft.com/office/powerpoint/2010/main" val="661112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3A1D7B8-E8D9-F741-9179-EE97E7A10ECB}"/>
              </a:ext>
            </a:extLst>
          </p:cNvPr>
          <p:cNvSpPr>
            <a:spLocks noGrp="1" noChangeArrowheads="1"/>
          </p:cNvSpPr>
          <p:nvPr>
            <p:ph type="sldNum" sz="quarter" idx="5"/>
          </p:nvPr>
        </p:nvSpPr>
        <p:spPr>
          <a:ln/>
        </p:spPr>
        <p:txBody>
          <a:bodyPr/>
          <a:lstStyle/>
          <a:p>
            <a:fld id="{E5FE9741-7010-0944-911B-3DAB2D1B8E56}" type="slidenum">
              <a:rPr lang="en-US" altLang="en-US"/>
              <a:pPr/>
              <a:t>28</a:t>
            </a:fld>
            <a:endParaRPr lang="en-US" altLang="en-US" dirty="0"/>
          </a:p>
        </p:txBody>
      </p:sp>
      <p:sp>
        <p:nvSpPr>
          <p:cNvPr id="55298" name="Rectangle 2">
            <a:extLst>
              <a:ext uri="{FF2B5EF4-FFF2-40B4-BE49-F238E27FC236}">
                <a16:creationId xmlns:a16="http://schemas.microsoft.com/office/drawing/2014/main" id="{EC596607-1F38-5246-B1EF-B5E5562EA434}"/>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15493EBC-39FE-4D46-A024-64631D23CAAB}"/>
              </a:ext>
            </a:extLst>
          </p:cNvPr>
          <p:cNvSpPr>
            <a:spLocks noGrp="1" noChangeArrowheads="1"/>
          </p:cNvSpPr>
          <p:nvPr>
            <p:ph type="body" idx="1"/>
          </p:nvPr>
        </p:nvSpPr>
        <p:spPr/>
        <p:txBody>
          <a:bodyPr/>
          <a:lstStyle/>
          <a:p>
            <a:endParaRPr lang="en-GB" altLang="en-US" dirty="0"/>
          </a:p>
          <a:p>
            <a:endParaRPr lang="en-US" altLang="en-US" dirty="0"/>
          </a:p>
        </p:txBody>
      </p:sp>
    </p:spTree>
    <p:extLst>
      <p:ext uri="{BB962C8B-B14F-4D97-AF65-F5344CB8AC3E}">
        <p14:creationId xmlns:p14="http://schemas.microsoft.com/office/powerpoint/2010/main" val="2869494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FDA1AF4-75A2-9040-99DD-649094BB7DAC}"/>
              </a:ext>
            </a:extLst>
          </p:cNvPr>
          <p:cNvSpPr>
            <a:spLocks noGrp="1" noChangeArrowheads="1"/>
          </p:cNvSpPr>
          <p:nvPr>
            <p:ph type="sldNum" sz="quarter" idx="5"/>
          </p:nvPr>
        </p:nvSpPr>
        <p:spPr>
          <a:ln/>
        </p:spPr>
        <p:txBody>
          <a:bodyPr/>
          <a:lstStyle/>
          <a:p>
            <a:fld id="{017B5415-7412-3B44-9D42-5B14B337838C}" type="slidenum">
              <a:rPr lang="en-US" altLang="en-US"/>
              <a:pPr/>
              <a:t>29</a:t>
            </a:fld>
            <a:endParaRPr lang="en-US" altLang="en-US" dirty="0"/>
          </a:p>
        </p:txBody>
      </p:sp>
      <p:sp>
        <p:nvSpPr>
          <p:cNvPr id="57346" name="Rectangle 2">
            <a:extLst>
              <a:ext uri="{FF2B5EF4-FFF2-40B4-BE49-F238E27FC236}">
                <a16:creationId xmlns:a16="http://schemas.microsoft.com/office/drawing/2014/main" id="{4D33EDCE-1D68-C041-8A03-F8B4B558772E}"/>
              </a:ext>
            </a:extLst>
          </p:cNvPr>
          <p:cNvSpPr>
            <a:spLocks noGrp="1" noRot="1" noChangeAspect="1" noChangeArrowheads="1" noTextEdit="1"/>
          </p:cNvSpPr>
          <p:nvPr>
            <p:ph type="sldImg"/>
          </p:nvPr>
        </p:nvSpPr>
        <p:spPr>
          <a:ln/>
        </p:spPr>
      </p:sp>
      <p:sp>
        <p:nvSpPr>
          <p:cNvPr id="57347" name="Rectangle 3">
            <a:extLst>
              <a:ext uri="{FF2B5EF4-FFF2-40B4-BE49-F238E27FC236}">
                <a16:creationId xmlns:a16="http://schemas.microsoft.com/office/drawing/2014/main" id="{B95551A5-96A8-2A4B-B36C-776B70899FAB}"/>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1682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8D6E855-BE7E-6F43-A700-F156E0CBB403}"/>
              </a:ext>
            </a:extLst>
          </p:cNvPr>
          <p:cNvSpPr>
            <a:spLocks noGrp="1" noChangeArrowheads="1"/>
          </p:cNvSpPr>
          <p:nvPr>
            <p:ph type="sldNum" sz="quarter" idx="5"/>
          </p:nvPr>
        </p:nvSpPr>
        <p:spPr>
          <a:ln/>
        </p:spPr>
        <p:txBody>
          <a:bodyPr/>
          <a:lstStyle/>
          <a:p>
            <a:fld id="{9A917DCF-89A7-2249-9B01-3950A269D0B8}" type="slidenum">
              <a:rPr lang="en-US" altLang="en-US"/>
              <a:pPr/>
              <a:t>5</a:t>
            </a:fld>
            <a:endParaRPr lang="en-US" altLang="en-US" dirty="0"/>
          </a:p>
        </p:txBody>
      </p:sp>
      <p:sp>
        <p:nvSpPr>
          <p:cNvPr id="366594" name="Rectangle 2">
            <a:extLst>
              <a:ext uri="{FF2B5EF4-FFF2-40B4-BE49-F238E27FC236}">
                <a16:creationId xmlns:a16="http://schemas.microsoft.com/office/drawing/2014/main" id="{08645A43-FFF1-DE4D-8F38-FDCD4875826D}"/>
              </a:ext>
            </a:extLst>
          </p:cNvPr>
          <p:cNvSpPr>
            <a:spLocks noGrp="1" noRot="1" noChangeAspect="1" noChangeArrowheads="1" noTextEdit="1"/>
          </p:cNvSpPr>
          <p:nvPr>
            <p:ph type="sldImg"/>
          </p:nvPr>
        </p:nvSpPr>
        <p:spPr>
          <a:ln/>
        </p:spPr>
      </p:sp>
      <p:sp>
        <p:nvSpPr>
          <p:cNvPr id="366595" name="Rectangle 3">
            <a:extLst>
              <a:ext uri="{FF2B5EF4-FFF2-40B4-BE49-F238E27FC236}">
                <a16:creationId xmlns:a16="http://schemas.microsoft.com/office/drawing/2014/main" id="{D13591CA-64E4-684A-83E9-2FA434C549BD}"/>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59807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5778A12-B851-B440-9D06-3F8EFA327C42}"/>
              </a:ext>
            </a:extLst>
          </p:cNvPr>
          <p:cNvSpPr>
            <a:spLocks noGrp="1" noChangeArrowheads="1"/>
          </p:cNvSpPr>
          <p:nvPr>
            <p:ph type="sldNum" sz="quarter" idx="5"/>
          </p:nvPr>
        </p:nvSpPr>
        <p:spPr>
          <a:ln/>
        </p:spPr>
        <p:txBody>
          <a:bodyPr/>
          <a:lstStyle/>
          <a:p>
            <a:fld id="{2CA8FCE5-3CC1-7640-BCCD-AD0DBB696CB4}" type="slidenum">
              <a:rPr lang="en-US" altLang="en-US"/>
              <a:pPr/>
              <a:t>30</a:t>
            </a:fld>
            <a:endParaRPr lang="en-US" altLang="en-US" dirty="0"/>
          </a:p>
        </p:txBody>
      </p:sp>
      <p:sp>
        <p:nvSpPr>
          <p:cNvPr id="59394" name="Rectangle 2">
            <a:extLst>
              <a:ext uri="{FF2B5EF4-FFF2-40B4-BE49-F238E27FC236}">
                <a16:creationId xmlns:a16="http://schemas.microsoft.com/office/drawing/2014/main" id="{E19D0520-7AE6-6F48-A6D6-79E4FC9D8076}"/>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A965B7D8-4B8A-2545-BE70-5CE5D6E8C559}"/>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443753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472F454-4595-6F40-A155-7673EE087039}"/>
              </a:ext>
            </a:extLst>
          </p:cNvPr>
          <p:cNvSpPr>
            <a:spLocks noGrp="1" noChangeArrowheads="1"/>
          </p:cNvSpPr>
          <p:nvPr>
            <p:ph type="sldNum" sz="quarter" idx="5"/>
          </p:nvPr>
        </p:nvSpPr>
        <p:spPr>
          <a:ln/>
        </p:spPr>
        <p:txBody>
          <a:bodyPr/>
          <a:lstStyle/>
          <a:p>
            <a:fld id="{971A3453-5E62-AF42-969D-D722CFE95FC4}" type="slidenum">
              <a:rPr lang="en-US" altLang="en-US"/>
              <a:pPr/>
              <a:t>31</a:t>
            </a:fld>
            <a:endParaRPr lang="en-US" altLang="en-US" dirty="0"/>
          </a:p>
        </p:txBody>
      </p:sp>
      <p:sp>
        <p:nvSpPr>
          <p:cNvPr id="392194" name="Rectangle 2">
            <a:extLst>
              <a:ext uri="{FF2B5EF4-FFF2-40B4-BE49-F238E27FC236}">
                <a16:creationId xmlns:a16="http://schemas.microsoft.com/office/drawing/2014/main" id="{885E36FA-875F-E14C-B0AD-F08238EAB007}"/>
              </a:ext>
            </a:extLst>
          </p:cNvPr>
          <p:cNvSpPr>
            <a:spLocks noGrp="1" noRot="1" noChangeAspect="1" noChangeArrowheads="1" noTextEdit="1"/>
          </p:cNvSpPr>
          <p:nvPr>
            <p:ph type="sldImg"/>
          </p:nvPr>
        </p:nvSpPr>
        <p:spPr>
          <a:ln/>
        </p:spPr>
      </p:sp>
      <p:sp>
        <p:nvSpPr>
          <p:cNvPr id="392195" name="Rectangle 3">
            <a:extLst>
              <a:ext uri="{FF2B5EF4-FFF2-40B4-BE49-F238E27FC236}">
                <a16:creationId xmlns:a16="http://schemas.microsoft.com/office/drawing/2014/main" id="{BA954A55-C66D-3342-AD82-28BE02694F79}"/>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520277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D1A78A65-B0DD-5045-A581-8A7DC7231199}"/>
              </a:ext>
            </a:extLst>
          </p:cNvPr>
          <p:cNvSpPr>
            <a:spLocks noGrp="1" noChangeArrowheads="1"/>
          </p:cNvSpPr>
          <p:nvPr>
            <p:ph type="sldNum" sz="quarter" idx="5"/>
          </p:nvPr>
        </p:nvSpPr>
        <p:spPr>
          <a:ln/>
        </p:spPr>
        <p:txBody>
          <a:bodyPr/>
          <a:lstStyle/>
          <a:p>
            <a:fld id="{C02C5323-40C6-8943-94CD-D3094143CE68}" type="slidenum">
              <a:rPr lang="en-US" altLang="en-US"/>
              <a:pPr/>
              <a:t>32</a:t>
            </a:fld>
            <a:endParaRPr lang="en-US" altLang="en-US" dirty="0"/>
          </a:p>
        </p:txBody>
      </p:sp>
      <p:sp>
        <p:nvSpPr>
          <p:cNvPr id="397314" name="Rectangle 2">
            <a:extLst>
              <a:ext uri="{FF2B5EF4-FFF2-40B4-BE49-F238E27FC236}">
                <a16:creationId xmlns:a16="http://schemas.microsoft.com/office/drawing/2014/main" id="{E26A44DF-78B4-F247-B598-FDDB7C9AF069}"/>
              </a:ext>
            </a:extLst>
          </p:cNvPr>
          <p:cNvSpPr>
            <a:spLocks noGrp="1" noRot="1" noChangeAspect="1" noChangeArrowheads="1" noTextEdit="1"/>
          </p:cNvSpPr>
          <p:nvPr>
            <p:ph type="sldImg"/>
          </p:nvPr>
        </p:nvSpPr>
        <p:spPr>
          <a:ln/>
        </p:spPr>
      </p:sp>
      <p:sp>
        <p:nvSpPr>
          <p:cNvPr id="397315" name="Rectangle 3">
            <a:extLst>
              <a:ext uri="{FF2B5EF4-FFF2-40B4-BE49-F238E27FC236}">
                <a16:creationId xmlns:a16="http://schemas.microsoft.com/office/drawing/2014/main" id="{029F115F-1A33-6948-B112-AF35A2E915DF}"/>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978765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FD7212C-4DBC-264C-86AD-1ED75179BCF6}"/>
              </a:ext>
            </a:extLst>
          </p:cNvPr>
          <p:cNvSpPr>
            <a:spLocks noGrp="1" noChangeArrowheads="1"/>
          </p:cNvSpPr>
          <p:nvPr>
            <p:ph type="sldNum" sz="quarter" idx="5"/>
          </p:nvPr>
        </p:nvSpPr>
        <p:spPr>
          <a:ln/>
        </p:spPr>
        <p:txBody>
          <a:bodyPr/>
          <a:lstStyle/>
          <a:p>
            <a:fld id="{4E8C1F6F-B973-AE48-8D68-30A92BC55144}" type="slidenum">
              <a:rPr lang="en-US" altLang="en-US"/>
              <a:pPr/>
              <a:t>33</a:t>
            </a:fld>
            <a:endParaRPr lang="en-US" altLang="en-US" dirty="0"/>
          </a:p>
        </p:txBody>
      </p:sp>
      <p:sp>
        <p:nvSpPr>
          <p:cNvPr id="398338" name="Rectangle 2">
            <a:extLst>
              <a:ext uri="{FF2B5EF4-FFF2-40B4-BE49-F238E27FC236}">
                <a16:creationId xmlns:a16="http://schemas.microsoft.com/office/drawing/2014/main" id="{F82A95FD-FFC6-8A48-8DF2-A670820BDF9B}"/>
              </a:ext>
            </a:extLst>
          </p:cNvPr>
          <p:cNvSpPr>
            <a:spLocks noGrp="1" noRot="1" noChangeAspect="1" noChangeArrowheads="1" noTextEdit="1"/>
          </p:cNvSpPr>
          <p:nvPr>
            <p:ph type="sldImg"/>
          </p:nvPr>
        </p:nvSpPr>
        <p:spPr>
          <a:ln/>
        </p:spPr>
      </p:sp>
      <p:sp>
        <p:nvSpPr>
          <p:cNvPr id="398339" name="Rectangle 3">
            <a:extLst>
              <a:ext uri="{FF2B5EF4-FFF2-40B4-BE49-F238E27FC236}">
                <a16:creationId xmlns:a16="http://schemas.microsoft.com/office/drawing/2014/main" id="{43966A4F-D134-1448-AF9F-3D5EFCCC682E}"/>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049469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F19332E-79B0-224A-A972-B2D10CEE5205}"/>
              </a:ext>
            </a:extLst>
          </p:cNvPr>
          <p:cNvSpPr>
            <a:spLocks noGrp="1" noChangeArrowheads="1"/>
          </p:cNvSpPr>
          <p:nvPr>
            <p:ph type="sldNum" sz="quarter" idx="5"/>
          </p:nvPr>
        </p:nvSpPr>
        <p:spPr>
          <a:ln/>
        </p:spPr>
        <p:txBody>
          <a:bodyPr/>
          <a:lstStyle/>
          <a:p>
            <a:fld id="{A7130623-6A48-444E-BB56-25011B98F888}" type="slidenum">
              <a:rPr lang="en-US" altLang="en-US"/>
              <a:pPr/>
              <a:t>34</a:t>
            </a:fld>
            <a:endParaRPr lang="en-US" altLang="en-US" dirty="0"/>
          </a:p>
        </p:txBody>
      </p:sp>
      <p:sp>
        <p:nvSpPr>
          <p:cNvPr id="393218" name="Rectangle 2">
            <a:extLst>
              <a:ext uri="{FF2B5EF4-FFF2-40B4-BE49-F238E27FC236}">
                <a16:creationId xmlns:a16="http://schemas.microsoft.com/office/drawing/2014/main" id="{DDB692B9-35E2-4847-ADC9-44B6DD7B15F9}"/>
              </a:ext>
            </a:extLst>
          </p:cNvPr>
          <p:cNvSpPr>
            <a:spLocks noGrp="1" noRot="1" noChangeAspect="1" noChangeArrowheads="1" noTextEdit="1"/>
          </p:cNvSpPr>
          <p:nvPr>
            <p:ph type="sldImg"/>
          </p:nvPr>
        </p:nvSpPr>
        <p:spPr>
          <a:ln/>
        </p:spPr>
      </p:sp>
      <p:sp>
        <p:nvSpPr>
          <p:cNvPr id="393219" name="Rectangle 3">
            <a:extLst>
              <a:ext uri="{FF2B5EF4-FFF2-40B4-BE49-F238E27FC236}">
                <a16:creationId xmlns:a16="http://schemas.microsoft.com/office/drawing/2014/main" id="{A9C938A4-6CDC-5141-B9C6-7143FBC78960}"/>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304784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2586AFD-15F7-7A49-938E-53EBC9993A39}"/>
              </a:ext>
            </a:extLst>
          </p:cNvPr>
          <p:cNvSpPr>
            <a:spLocks noGrp="1" noChangeArrowheads="1"/>
          </p:cNvSpPr>
          <p:nvPr>
            <p:ph type="sldNum" sz="quarter" idx="5"/>
          </p:nvPr>
        </p:nvSpPr>
        <p:spPr>
          <a:ln/>
        </p:spPr>
        <p:txBody>
          <a:bodyPr/>
          <a:lstStyle/>
          <a:p>
            <a:fld id="{C4A2DCCB-006E-3F4A-A3AC-4EA890E6BF07}" type="slidenum">
              <a:rPr lang="en-US" altLang="en-US"/>
              <a:pPr/>
              <a:t>35</a:t>
            </a:fld>
            <a:endParaRPr lang="en-US" altLang="en-US" dirty="0"/>
          </a:p>
        </p:txBody>
      </p:sp>
      <p:sp>
        <p:nvSpPr>
          <p:cNvPr id="394242" name="Rectangle 2">
            <a:extLst>
              <a:ext uri="{FF2B5EF4-FFF2-40B4-BE49-F238E27FC236}">
                <a16:creationId xmlns:a16="http://schemas.microsoft.com/office/drawing/2014/main" id="{2AE3335E-EA77-A448-8B19-BE6433997FF7}"/>
              </a:ext>
            </a:extLst>
          </p:cNvPr>
          <p:cNvSpPr>
            <a:spLocks noGrp="1" noRot="1" noChangeAspect="1" noChangeArrowheads="1" noTextEdit="1"/>
          </p:cNvSpPr>
          <p:nvPr>
            <p:ph type="sldImg"/>
          </p:nvPr>
        </p:nvSpPr>
        <p:spPr>
          <a:ln/>
        </p:spPr>
      </p:sp>
      <p:sp>
        <p:nvSpPr>
          <p:cNvPr id="394243" name="Rectangle 3">
            <a:extLst>
              <a:ext uri="{FF2B5EF4-FFF2-40B4-BE49-F238E27FC236}">
                <a16:creationId xmlns:a16="http://schemas.microsoft.com/office/drawing/2014/main" id="{1A1A4CF0-C27C-3D43-8C78-AC5FD20C33A6}"/>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09312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DC38396E-9C8B-A74A-9F81-855FED0D8D62}"/>
              </a:ext>
            </a:extLst>
          </p:cNvPr>
          <p:cNvSpPr>
            <a:spLocks noGrp="1" noChangeArrowheads="1"/>
          </p:cNvSpPr>
          <p:nvPr>
            <p:ph type="sldNum" sz="quarter" idx="5"/>
          </p:nvPr>
        </p:nvSpPr>
        <p:spPr>
          <a:ln/>
        </p:spPr>
        <p:txBody>
          <a:bodyPr/>
          <a:lstStyle/>
          <a:p>
            <a:fld id="{365361FC-97A1-7B46-A093-370CAD3CD249}" type="slidenum">
              <a:rPr lang="en-US" altLang="en-US"/>
              <a:pPr/>
              <a:t>36</a:t>
            </a:fld>
            <a:endParaRPr lang="en-US" altLang="en-US" dirty="0"/>
          </a:p>
        </p:txBody>
      </p:sp>
      <p:sp>
        <p:nvSpPr>
          <p:cNvPr id="395266" name="Rectangle 2">
            <a:extLst>
              <a:ext uri="{FF2B5EF4-FFF2-40B4-BE49-F238E27FC236}">
                <a16:creationId xmlns:a16="http://schemas.microsoft.com/office/drawing/2014/main" id="{4DBCCEC3-A854-D442-ACE4-FBF34D17F160}"/>
              </a:ext>
            </a:extLst>
          </p:cNvPr>
          <p:cNvSpPr>
            <a:spLocks noGrp="1" noRot="1" noChangeAspect="1" noChangeArrowheads="1" noTextEdit="1"/>
          </p:cNvSpPr>
          <p:nvPr>
            <p:ph type="sldImg"/>
          </p:nvPr>
        </p:nvSpPr>
        <p:spPr>
          <a:ln/>
        </p:spPr>
      </p:sp>
      <p:sp>
        <p:nvSpPr>
          <p:cNvPr id="395267" name="Rectangle 3">
            <a:extLst>
              <a:ext uri="{FF2B5EF4-FFF2-40B4-BE49-F238E27FC236}">
                <a16:creationId xmlns:a16="http://schemas.microsoft.com/office/drawing/2014/main" id="{D130E8BB-2EE9-B04E-AB34-1082A6BACAD0}"/>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105063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1FC9E74-B10A-2E49-850E-B7ECEE359C66}"/>
              </a:ext>
            </a:extLst>
          </p:cNvPr>
          <p:cNvSpPr>
            <a:spLocks noGrp="1" noChangeArrowheads="1"/>
          </p:cNvSpPr>
          <p:nvPr>
            <p:ph type="sldNum" sz="quarter" idx="5"/>
          </p:nvPr>
        </p:nvSpPr>
        <p:spPr>
          <a:ln/>
        </p:spPr>
        <p:txBody>
          <a:bodyPr/>
          <a:lstStyle/>
          <a:p>
            <a:fld id="{B7C02B44-EB76-CB4B-9BA4-E99582B84683}" type="slidenum">
              <a:rPr lang="en-US" altLang="en-US"/>
              <a:pPr/>
              <a:t>37</a:t>
            </a:fld>
            <a:endParaRPr lang="en-US" altLang="en-US" dirty="0"/>
          </a:p>
        </p:txBody>
      </p:sp>
      <p:sp>
        <p:nvSpPr>
          <p:cNvPr id="396290" name="Rectangle 2">
            <a:extLst>
              <a:ext uri="{FF2B5EF4-FFF2-40B4-BE49-F238E27FC236}">
                <a16:creationId xmlns:a16="http://schemas.microsoft.com/office/drawing/2014/main" id="{59077BE3-905F-9B4C-90EC-BE4CC9CCC6C4}"/>
              </a:ext>
            </a:extLst>
          </p:cNvPr>
          <p:cNvSpPr>
            <a:spLocks noGrp="1" noRot="1" noChangeAspect="1" noChangeArrowheads="1" noTextEdit="1"/>
          </p:cNvSpPr>
          <p:nvPr>
            <p:ph type="sldImg"/>
          </p:nvPr>
        </p:nvSpPr>
        <p:spPr>
          <a:ln/>
        </p:spPr>
      </p:sp>
      <p:sp>
        <p:nvSpPr>
          <p:cNvPr id="396291" name="Rectangle 3">
            <a:extLst>
              <a:ext uri="{FF2B5EF4-FFF2-40B4-BE49-F238E27FC236}">
                <a16:creationId xmlns:a16="http://schemas.microsoft.com/office/drawing/2014/main" id="{834B4162-59C6-AA45-A60C-D6CEA0520E9F}"/>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023517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6B25F63-0B1E-9B4E-B422-210A3047D1FC}"/>
              </a:ext>
            </a:extLst>
          </p:cNvPr>
          <p:cNvSpPr>
            <a:spLocks noGrp="1" noChangeArrowheads="1"/>
          </p:cNvSpPr>
          <p:nvPr>
            <p:ph type="sldNum" sz="quarter" idx="5"/>
          </p:nvPr>
        </p:nvSpPr>
        <p:spPr>
          <a:ln/>
        </p:spPr>
        <p:txBody>
          <a:bodyPr/>
          <a:lstStyle/>
          <a:p>
            <a:fld id="{707BA4DD-751C-4548-855B-785558793491}" type="slidenum">
              <a:rPr lang="en-US" altLang="en-US"/>
              <a:pPr/>
              <a:t>38</a:t>
            </a:fld>
            <a:endParaRPr lang="en-US" altLang="en-US" dirty="0"/>
          </a:p>
        </p:txBody>
      </p:sp>
      <p:sp>
        <p:nvSpPr>
          <p:cNvPr id="399362" name="Rectangle 2">
            <a:extLst>
              <a:ext uri="{FF2B5EF4-FFF2-40B4-BE49-F238E27FC236}">
                <a16:creationId xmlns:a16="http://schemas.microsoft.com/office/drawing/2014/main" id="{6ABAFBFD-42D6-3845-8109-4AA05D5A3A3B}"/>
              </a:ext>
            </a:extLst>
          </p:cNvPr>
          <p:cNvSpPr>
            <a:spLocks noGrp="1" noRot="1" noChangeAspect="1" noChangeArrowheads="1" noTextEdit="1"/>
          </p:cNvSpPr>
          <p:nvPr>
            <p:ph type="sldImg"/>
          </p:nvPr>
        </p:nvSpPr>
        <p:spPr>
          <a:ln/>
        </p:spPr>
      </p:sp>
      <p:sp>
        <p:nvSpPr>
          <p:cNvPr id="399363" name="Rectangle 3">
            <a:extLst>
              <a:ext uri="{FF2B5EF4-FFF2-40B4-BE49-F238E27FC236}">
                <a16:creationId xmlns:a16="http://schemas.microsoft.com/office/drawing/2014/main" id="{E5AC7C0C-47EA-7E4A-8C05-BC9EB7FFE753}"/>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615524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76B4663-EB56-304F-B1D4-740F9ACF9FF4}"/>
              </a:ext>
            </a:extLst>
          </p:cNvPr>
          <p:cNvSpPr>
            <a:spLocks noGrp="1" noChangeArrowheads="1"/>
          </p:cNvSpPr>
          <p:nvPr>
            <p:ph type="sldNum" sz="quarter" idx="5"/>
          </p:nvPr>
        </p:nvSpPr>
        <p:spPr>
          <a:ln/>
        </p:spPr>
        <p:txBody>
          <a:bodyPr/>
          <a:lstStyle/>
          <a:p>
            <a:fld id="{12EB6B7B-E7A7-D14D-BC6B-1640BC7A44B8}" type="slidenum">
              <a:rPr lang="en-US" altLang="en-US"/>
              <a:pPr/>
              <a:t>39</a:t>
            </a:fld>
            <a:endParaRPr lang="en-US" altLang="en-US" dirty="0"/>
          </a:p>
        </p:txBody>
      </p:sp>
      <p:sp>
        <p:nvSpPr>
          <p:cNvPr id="401410" name="Rectangle 2">
            <a:extLst>
              <a:ext uri="{FF2B5EF4-FFF2-40B4-BE49-F238E27FC236}">
                <a16:creationId xmlns:a16="http://schemas.microsoft.com/office/drawing/2014/main" id="{C5C98818-550F-D14B-BE5B-601EA21D32CC}"/>
              </a:ext>
            </a:extLst>
          </p:cNvPr>
          <p:cNvSpPr>
            <a:spLocks noGrp="1" noRot="1" noChangeAspect="1" noChangeArrowheads="1" noTextEdit="1"/>
          </p:cNvSpPr>
          <p:nvPr>
            <p:ph type="sldImg"/>
          </p:nvPr>
        </p:nvSpPr>
        <p:spPr>
          <a:ln/>
        </p:spPr>
      </p:sp>
      <p:sp>
        <p:nvSpPr>
          <p:cNvPr id="401411" name="Rectangle 3">
            <a:extLst>
              <a:ext uri="{FF2B5EF4-FFF2-40B4-BE49-F238E27FC236}">
                <a16:creationId xmlns:a16="http://schemas.microsoft.com/office/drawing/2014/main" id="{B6EC34F6-0549-E84C-93E5-AC699CC48DCA}"/>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060885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895636F-7E98-2D4A-B50F-1DF577BA13D0}"/>
              </a:ext>
            </a:extLst>
          </p:cNvPr>
          <p:cNvSpPr>
            <a:spLocks noGrp="1" noChangeArrowheads="1"/>
          </p:cNvSpPr>
          <p:nvPr>
            <p:ph type="sldNum" sz="quarter" idx="5"/>
          </p:nvPr>
        </p:nvSpPr>
        <p:spPr>
          <a:ln/>
        </p:spPr>
        <p:txBody>
          <a:bodyPr/>
          <a:lstStyle/>
          <a:p>
            <a:fld id="{65D549EC-1D3A-A542-8E3E-F64F3C2C8AFB}" type="slidenum">
              <a:rPr lang="en-US" altLang="en-US"/>
              <a:pPr/>
              <a:t>6</a:t>
            </a:fld>
            <a:endParaRPr lang="en-US" altLang="en-US" dirty="0"/>
          </a:p>
        </p:txBody>
      </p:sp>
      <p:sp>
        <p:nvSpPr>
          <p:cNvPr id="367618" name="Rectangle 2">
            <a:extLst>
              <a:ext uri="{FF2B5EF4-FFF2-40B4-BE49-F238E27FC236}">
                <a16:creationId xmlns:a16="http://schemas.microsoft.com/office/drawing/2014/main" id="{D99A55FE-04CD-A346-B3C5-6FE299C14587}"/>
              </a:ext>
            </a:extLst>
          </p:cNvPr>
          <p:cNvSpPr>
            <a:spLocks noGrp="1" noRot="1" noChangeAspect="1" noChangeArrowheads="1" noTextEdit="1"/>
          </p:cNvSpPr>
          <p:nvPr>
            <p:ph type="sldImg"/>
          </p:nvPr>
        </p:nvSpPr>
        <p:spPr>
          <a:ln/>
        </p:spPr>
      </p:sp>
      <p:sp>
        <p:nvSpPr>
          <p:cNvPr id="367619" name="Rectangle 3">
            <a:extLst>
              <a:ext uri="{FF2B5EF4-FFF2-40B4-BE49-F238E27FC236}">
                <a16:creationId xmlns:a16="http://schemas.microsoft.com/office/drawing/2014/main" id="{0E22B1E2-67E3-A840-974E-4A183F0E2A7F}"/>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565411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F6D60FF-E7A2-5644-BD08-8BBA82ED8914}"/>
              </a:ext>
            </a:extLst>
          </p:cNvPr>
          <p:cNvSpPr>
            <a:spLocks noGrp="1" noChangeArrowheads="1"/>
          </p:cNvSpPr>
          <p:nvPr>
            <p:ph type="sldNum" sz="quarter" idx="5"/>
          </p:nvPr>
        </p:nvSpPr>
        <p:spPr>
          <a:ln/>
        </p:spPr>
        <p:txBody>
          <a:bodyPr/>
          <a:lstStyle/>
          <a:p>
            <a:fld id="{B4429D3E-7F15-B54C-85E9-075863474264}" type="slidenum">
              <a:rPr lang="en-US" altLang="en-US"/>
              <a:pPr/>
              <a:t>7</a:t>
            </a:fld>
            <a:endParaRPr lang="en-US" altLang="en-US" dirty="0"/>
          </a:p>
        </p:txBody>
      </p:sp>
      <p:sp>
        <p:nvSpPr>
          <p:cNvPr id="368642" name="Rectangle 2">
            <a:extLst>
              <a:ext uri="{FF2B5EF4-FFF2-40B4-BE49-F238E27FC236}">
                <a16:creationId xmlns:a16="http://schemas.microsoft.com/office/drawing/2014/main" id="{B2F929D9-DE0B-2247-9152-F89FE076D6DA}"/>
              </a:ext>
            </a:extLst>
          </p:cNvPr>
          <p:cNvSpPr>
            <a:spLocks noGrp="1" noRot="1" noChangeAspect="1" noChangeArrowheads="1" noTextEdit="1"/>
          </p:cNvSpPr>
          <p:nvPr>
            <p:ph type="sldImg"/>
          </p:nvPr>
        </p:nvSpPr>
        <p:spPr>
          <a:ln/>
        </p:spPr>
      </p:sp>
      <p:sp>
        <p:nvSpPr>
          <p:cNvPr id="368643" name="Rectangle 3">
            <a:extLst>
              <a:ext uri="{FF2B5EF4-FFF2-40B4-BE49-F238E27FC236}">
                <a16:creationId xmlns:a16="http://schemas.microsoft.com/office/drawing/2014/main" id="{0514CF84-527C-8542-88E3-5C25CDDBD183}"/>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587323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387CB61-D793-D041-81C8-EE27524799B2}"/>
              </a:ext>
            </a:extLst>
          </p:cNvPr>
          <p:cNvSpPr>
            <a:spLocks noGrp="1" noChangeArrowheads="1"/>
          </p:cNvSpPr>
          <p:nvPr>
            <p:ph type="sldNum" sz="quarter" idx="5"/>
          </p:nvPr>
        </p:nvSpPr>
        <p:spPr>
          <a:ln/>
        </p:spPr>
        <p:txBody>
          <a:bodyPr/>
          <a:lstStyle/>
          <a:p>
            <a:fld id="{46F4C927-D2D9-D54C-A39B-FCDBC805CC36}" type="slidenum">
              <a:rPr lang="en-US" altLang="en-US"/>
              <a:pPr/>
              <a:t>8</a:t>
            </a:fld>
            <a:endParaRPr lang="en-US" altLang="en-US" dirty="0"/>
          </a:p>
        </p:txBody>
      </p:sp>
      <p:sp>
        <p:nvSpPr>
          <p:cNvPr id="369666" name="Rectangle 2">
            <a:extLst>
              <a:ext uri="{FF2B5EF4-FFF2-40B4-BE49-F238E27FC236}">
                <a16:creationId xmlns:a16="http://schemas.microsoft.com/office/drawing/2014/main" id="{F4F230D0-87D8-0F4E-A17A-BE9E625D984D}"/>
              </a:ext>
            </a:extLst>
          </p:cNvPr>
          <p:cNvSpPr>
            <a:spLocks noGrp="1" noRot="1" noChangeAspect="1" noChangeArrowheads="1" noTextEdit="1"/>
          </p:cNvSpPr>
          <p:nvPr>
            <p:ph type="sldImg"/>
          </p:nvPr>
        </p:nvSpPr>
        <p:spPr>
          <a:ln/>
        </p:spPr>
      </p:sp>
      <p:sp>
        <p:nvSpPr>
          <p:cNvPr id="369667" name="Rectangle 3">
            <a:extLst>
              <a:ext uri="{FF2B5EF4-FFF2-40B4-BE49-F238E27FC236}">
                <a16:creationId xmlns:a16="http://schemas.microsoft.com/office/drawing/2014/main" id="{C326F5A7-5B08-3240-9AAF-D0AA06D3AC71}"/>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799954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DDE2C5DA-E0E2-E349-B972-476A49CF47D5}"/>
              </a:ext>
            </a:extLst>
          </p:cNvPr>
          <p:cNvSpPr>
            <a:spLocks noGrp="1" noChangeArrowheads="1"/>
          </p:cNvSpPr>
          <p:nvPr>
            <p:ph type="sldNum" sz="quarter" idx="5"/>
          </p:nvPr>
        </p:nvSpPr>
        <p:spPr>
          <a:ln/>
        </p:spPr>
        <p:txBody>
          <a:bodyPr/>
          <a:lstStyle/>
          <a:p>
            <a:fld id="{4693BED7-ED44-804A-8017-FA31D14C8FE5}" type="slidenum">
              <a:rPr lang="en-US" altLang="en-US"/>
              <a:pPr/>
              <a:t>9</a:t>
            </a:fld>
            <a:endParaRPr lang="en-US" altLang="en-US" dirty="0"/>
          </a:p>
        </p:txBody>
      </p:sp>
      <p:sp>
        <p:nvSpPr>
          <p:cNvPr id="370690" name="Rectangle 2">
            <a:extLst>
              <a:ext uri="{FF2B5EF4-FFF2-40B4-BE49-F238E27FC236}">
                <a16:creationId xmlns:a16="http://schemas.microsoft.com/office/drawing/2014/main" id="{8EA17411-A98C-B540-89EC-67DD78472BF5}"/>
              </a:ext>
            </a:extLst>
          </p:cNvPr>
          <p:cNvSpPr>
            <a:spLocks noGrp="1" noRot="1" noChangeAspect="1" noChangeArrowheads="1" noTextEdit="1"/>
          </p:cNvSpPr>
          <p:nvPr>
            <p:ph type="sldImg"/>
          </p:nvPr>
        </p:nvSpPr>
        <p:spPr>
          <a:ln/>
        </p:spPr>
      </p:sp>
      <p:sp>
        <p:nvSpPr>
          <p:cNvPr id="370691" name="Rectangle 3">
            <a:extLst>
              <a:ext uri="{FF2B5EF4-FFF2-40B4-BE49-F238E27FC236}">
                <a16:creationId xmlns:a16="http://schemas.microsoft.com/office/drawing/2014/main" id="{50449478-C935-8C4E-9D89-BBF900FE10B8}"/>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86385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66F962C-2C9F-034B-B5A8-15F9EF174D10}"/>
              </a:ext>
            </a:extLst>
          </p:cNvPr>
          <p:cNvSpPr>
            <a:spLocks noGrp="1" noChangeArrowheads="1"/>
          </p:cNvSpPr>
          <p:nvPr>
            <p:ph type="sldNum" sz="quarter" idx="5"/>
          </p:nvPr>
        </p:nvSpPr>
        <p:spPr>
          <a:ln/>
        </p:spPr>
        <p:txBody>
          <a:bodyPr/>
          <a:lstStyle/>
          <a:p>
            <a:fld id="{27120085-49CE-9444-A22C-A72EB5051656}" type="slidenum">
              <a:rPr lang="en-US" altLang="en-US"/>
              <a:pPr/>
              <a:t>10</a:t>
            </a:fld>
            <a:endParaRPr lang="en-US" altLang="en-US" dirty="0"/>
          </a:p>
        </p:txBody>
      </p:sp>
      <p:sp>
        <p:nvSpPr>
          <p:cNvPr id="371714" name="Rectangle 2">
            <a:extLst>
              <a:ext uri="{FF2B5EF4-FFF2-40B4-BE49-F238E27FC236}">
                <a16:creationId xmlns:a16="http://schemas.microsoft.com/office/drawing/2014/main" id="{BF551B47-FF4A-6445-9929-9107DCCA148F}"/>
              </a:ext>
            </a:extLst>
          </p:cNvPr>
          <p:cNvSpPr>
            <a:spLocks noGrp="1" noRot="1" noChangeAspect="1" noChangeArrowheads="1" noTextEdit="1"/>
          </p:cNvSpPr>
          <p:nvPr>
            <p:ph type="sldImg"/>
          </p:nvPr>
        </p:nvSpPr>
        <p:spPr>
          <a:ln/>
        </p:spPr>
      </p:sp>
      <p:sp>
        <p:nvSpPr>
          <p:cNvPr id="371715" name="Rectangle 3">
            <a:extLst>
              <a:ext uri="{FF2B5EF4-FFF2-40B4-BE49-F238E27FC236}">
                <a16:creationId xmlns:a16="http://schemas.microsoft.com/office/drawing/2014/main" id="{C452F88C-D8DA-4D44-881C-06B237352FC6}"/>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0517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774F0AB-E27F-F540-B49E-A736B61532C7}"/>
              </a:ext>
            </a:extLst>
          </p:cNvPr>
          <p:cNvSpPr>
            <a:spLocks noGrp="1" noChangeArrowheads="1"/>
          </p:cNvSpPr>
          <p:nvPr>
            <p:ph type="sldNum" sz="quarter" idx="5"/>
          </p:nvPr>
        </p:nvSpPr>
        <p:spPr>
          <a:ln/>
        </p:spPr>
        <p:txBody>
          <a:bodyPr/>
          <a:lstStyle/>
          <a:p>
            <a:fld id="{BC7C53ED-B676-944F-9B1F-D212C01E1861}" type="slidenum">
              <a:rPr lang="en-US" altLang="en-US"/>
              <a:pPr/>
              <a:t>11</a:t>
            </a:fld>
            <a:endParaRPr lang="en-US" altLang="en-US" dirty="0"/>
          </a:p>
        </p:txBody>
      </p:sp>
      <p:sp>
        <p:nvSpPr>
          <p:cNvPr id="372738" name="Rectangle 2">
            <a:extLst>
              <a:ext uri="{FF2B5EF4-FFF2-40B4-BE49-F238E27FC236}">
                <a16:creationId xmlns:a16="http://schemas.microsoft.com/office/drawing/2014/main" id="{BCDE5B84-9CED-474F-A0ED-013315B303D3}"/>
              </a:ext>
            </a:extLst>
          </p:cNvPr>
          <p:cNvSpPr>
            <a:spLocks noGrp="1" noRot="1" noChangeAspect="1" noChangeArrowheads="1" noTextEdit="1"/>
          </p:cNvSpPr>
          <p:nvPr>
            <p:ph type="sldImg"/>
          </p:nvPr>
        </p:nvSpPr>
        <p:spPr>
          <a:ln/>
        </p:spPr>
      </p:sp>
      <p:sp>
        <p:nvSpPr>
          <p:cNvPr id="372739" name="Rectangle 3">
            <a:extLst>
              <a:ext uri="{FF2B5EF4-FFF2-40B4-BE49-F238E27FC236}">
                <a16:creationId xmlns:a16="http://schemas.microsoft.com/office/drawing/2014/main" id="{F9B8F143-96FD-144C-B8ED-09E257E190B6}"/>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107506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4F7C4A1-32DD-904A-9C41-474415DFD9AA}"/>
              </a:ext>
            </a:extLst>
          </p:cNvPr>
          <p:cNvSpPr>
            <a:spLocks noGrp="1" noChangeArrowheads="1"/>
          </p:cNvSpPr>
          <p:nvPr>
            <p:ph type="sldNum" sz="quarter" idx="5"/>
          </p:nvPr>
        </p:nvSpPr>
        <p:spPr>
          <a:ln/>
        </p:spPr>
        <p:txBody>
          <a:bodyPr/>
          <a:lstStyle/>
          <a:p>
            <a:fld id="{2B234135-5F1B-E44B-A934-47EDCB5EA01E}" type="slidenum">
              <a:rPr lang="en-US" altLang="en-US"/>
              <a:pPr/>
              <a:t>12</a:t>
            </a:fld>
            <a:endParaRPr lang="en-US" altLang="en-US" dirty="0"/>
          </a:p>
        </p:txBody>
      </p:sp>
      <p:sp>
        <p:nvSpPr>
          <p:cNvPr id="373762" name="Rectangle 2">
            <a:extLst>
              <a:ext uri="{FF2B5EF4-FFF2-40B4-BE49-F238E27FC236}">
                <a16:creationId xmlns:a16="http://schemas.microsoft.com/office/drawing/2014/main" id="{4400C310-7BDE-2A4E-8D7C-3AC400EFC5B4}"/>
              </a:ext>
            </a:extLst>
          </p:cNvPr>
          <p:cNvSpPr>
            <a:spLocks noGrp="1" noRot="1" noChangeAspect="1" noChangeArrowheads="1" noTextEdit="1"/>
          </p:cNvSpPr>
          <p:nvPr>
            <p:ph type="sldImg"/>
          </p:nvPr>
        </p:nvSpPr>
        <p:spPr>
          <a:ln/>
        </p:spPr>
      </p:sp>
      <p:sp>
        <p:nvSpPr>
          <p:cNvPr id="373763" name="Rectangle 3">
            <a:extLst>
              <a:ext uri="{FF2B5EF4-FFF2-40B4-BE49-F238E27FC236}">
                <a16:creationId xmlns:a16="http://schemas.microsoft.com/office/drawing/2014/main" id="{4A1832A7-1B32-2F41-994E-891D369C6CAA}"/>
              </a:ext>
            </a:extLst>
          </p:cNvPr>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349057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89F85-F7EB-7942-91D9-1293C64981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61FA371-552A-AF4A-816F-635C373A71C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14254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F716E-AB4B-F244-94FB-298CBBB1E3F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899427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17581-FCE6-6648-BE58-AFF4B748236E}"/>
              </a:ext>
            </a:extLst>
          </p:cNvPr>
          <p:cNvSpPr>
            <a:spLocks noGrp="1"/>
          </p:cNvSpPr>
          <p:nvPr>
            <p:ph type="title"/>
          </p:nvPr>
        </p:nvSpPr>
        <p:spPr>
          <a:xfrm>
            <a:off x="457200" y="333375"/>
            <a:ext cx="8229600" cy="8636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E19F65A-A91C-234A-83B4-0E9A0C6B12DF}"/>
              </a:ext>
            </a:extLst>
          </p:cNvPr>
          <p:cNvSpPr>
            <a:spLocks noGrp="1"/>
          </p:cNvSpPr>
          <p:nvPr>
            <p:ph type="body" sz="half" idx="1"/>
          </p:nvPr>
        </p:nvSpPr>
        <p:spPr>
          <a:xfrm>
            <a:off x="1403350" y="1557338"/>
            <a:ext cx="3632200" cy="4824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9C66144-17E3-1C43-B9D7-BDAFD4797B7A}"/>
              </a:ext>
            </a:extLst>
          </p:cNvPr>
          <p:cNvSpPr>
            <a:spLocks noGrp="1"/>
          </p:cNvSpPr>
          <p:nvPr>
            <p:ph sz="half" idx="2"/>
          </p:nvPr>
        </p:nvSpPr>
        <p:spPr>
          <a:xfrm>
            <a:off x="5187950" y="1557338"/>
            <a:ext cx="3632200" cy="4824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06477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89F85-F7EB-7942-91D9-1293C64981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61FA371-552A-AF4A-816F-635C373A71C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24829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369FA-C58A-334E-9AD5-8A8DDA563528}"/>
              </a:ext>
            </a:extLst>
          </p:cNvPr>
          <p:cNvSpPr>
            <a:spLocks noGrp="1"/>
          </p:cNvSpPr>
          <p:nvPr>
            <p:ph type="title"/>
          </p:nvPr>
        </p:nvSpPr>
        <p:spPr>
          <a:xfrm>
            <a:off x="457200" y="333375"/>
            <a:ext cx="8229600" cy="863600"/>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EF6FB17-5A68-B24B-8405-88B38D0FE303}"/>
              </a:ext>
            </a:extLst>
          </p:cNvPr>
          <p:cNvSpPr>
            <a:spLocks noGrp="1"/>
          </p:cNvSpPr>
          <p:nvPr>
            <p:ph type="body" sz="half" idx="1"/>
          </p:nvPr>
        </p:nvSpPr>
        <p:spPr>
          <a:xfrm>
            <a:off x="1403350" y="1557338"/>
            <a:ext cx="3632200" cy="48244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AE8EDC8-21F6-1A48-B858-E93AA869252C}"/>
              </a:ext>
            </a:extLst>
          </p:cNvPr>
          <p:cNvSpPr>
            <a:spLocks noGrp="1"/>
          </p:cNvSpPr>
          <p:nvPr>
            <p:ph sz="quarter" idx="2"/>
          </p:nvPr>
        </p:nvSpPr>
        <p:spPr>
          <a:xfrm>
            <a:off x="5187950" y="1557338"/>
            <a:ext cx="3632200" cy="23352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4">
            <a:extLst>
              <a:ext uri="{FF2B5EF4-FFF2-40B4-BE49-F238E27FC236}">
                <a16:creationId xmlns:a16="http://schemas.microsoft.com/office/drawing/2014/main" id="{ECE9E225-E7E9-BD44-AA50-D1D9ABDDB5CD}"/>
              </a:ext>
            </a:extLst>
          </p:cNvPr>
          <p:cNvSpPr>
            <a:spLocks noGrp="1"/>
          </p:cNvSpPr>
          <p:nvPr>
            <p:ph sz="quarter" idx="3"/>
          </p:nvPr>
        </p:nvSpPr>
        <p:spPr>
          <a:xfrm>
            <a:off x="5187950" y="4044950"/>
            <a:ext cx="3632200" cy="2336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36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emf"/><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7"/>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8" r:id="rId3"/>
    <p:sldLayoutId id="2147483659"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6"/>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7" r:id="rId1"/>
    <p:sldLayoutId id="2147483654" r:id="rId2"/>
    <p:sldLayoutId id="2147483655"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riddor.gov.uk/"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hyperlink" Target="http://www.legislation.gov.uk/uksi/2005/735/contents/made" TargetMode="Externa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hyperlink" Target="https://www.hse.gov.uk/work-equipment-machinery/maintenance.htm" TargetMode="External"/><Relationship Id="rId2" Type="http://schemas.openxmlformats.org/officeDocument/2006/relationships/hyperlink" Target="https://www.hse.gov.uk/work-equipment-machinery/inspection.htm" TargetMode="Externa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www.hse.gov.uk/work-equipment-machinery/thorough-examinations-lifting-equipment.htm" TargetMode="Externa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hse.gov.uk/construction/cdm/2015/responsibilities.htm"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8864" y="1543037"/>
            <a:ext cx="8001000" cy="121920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Protecting health, safety and the environment when working in the construction and built environment sector</a:t>
            </a:r>
          </a:p>
        </p:txBody>
      </p:sp>
      <p:sp>
        <p:nvSpPr>
          <p:cNvPr id="2053" name="Rectangle 15"/>
          <p:cNvSpPr>
            <a:spLocks noGrp="1" noChangeArrowheads="1"/>
          </p:cNvSpPr>
          <p:nvPr>
            <p:ph type="title"/>
          </p:nvPr>
        </p:nvSpPr>
        <p:spPr>
          <a:xfrm>
            <a:off x="457200" y="2961875"/>
            <a:ext cx="8153400" cy="1670360"/>
          </a:xfrm>
        </p:spPr>
        <p:txBody>
          <a:bodyPr anchor="t"/>
          <a:lstStyle/>
          <a:p>
            <a:br>
              <a:rPr lang="en-GB" dirty="0"/>
            </a:br>
            <a:br>
              <a:rPr lang="en-GB" dirty="0"/>
            </a:br>
            <a:r>
              <a:rPr lang="en-GB" dirty="0"/>
              <a:t>PowerPoint 1: </a:t>
            </a:r>
            <a:r>
              <a:rPr lang="cy-GB" dirty="0">
                <a:solidFill>
                  <a:srgbClr val="C00000"/>
                </a:solidFill>
              </a:rPr>
              <a:t>Trosolwg iechyd a diogelwch </a:t>
            </a:r>
            <a:r>
              <a:rPr lang="cy-GB" dirty="0"/>
              <a:t>- </a:t>
            </a:r>
            <a:r>
              <a:rPr lang="en-GB" dirty="0"/>
              <a:t>Health and safety overview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4" name="Rectangle 6">
            <a:extLst>
              <a:ext uri="{FF2B5EF4-FFF2-40B4-BE49-F238E27FC236}">
                <a16:creationId xmlns:a16="http://schemas.microsoft.com/office/drawing/2014/main" id="{8E801820-C5D1-5D4F-A2A6-570F95E2FBAA}"/>
              </a:ext>
            </a:extLst>
          </p:cNvPr>
          <p:cNvSpPr>
            <a:spLocks noGrp="1" noChangeArrowheads="1"/>
          </p:cNvSpPr>
          <p:nvPr>
            <p:ph type="title"/>
          </p:nvPr>
        </p:nvSpPr>
        <p:spPr/>
        <p:txBody>
          <a:bodyPr/>
          <a:lstStyle/>
          <a:p>
            <a:r>
              <a:rPr lang="en-GB" altLang="en-US" dirty="0"/>
              <a:t>The Construction (Health, Safety and Welfare) Regulations 1996 (HSW)</a:t>
            </a:r>
          </a:p>
        </p:txBody>
      </p:sp>
      <p:sp>
        <p:nvSpPr>
          <p:cNvPr id="293895" name="Rectangle 7">
            <a:extLst>
              <a:ext uri="{FF2B5EF4-FFF2-40B4-BE49-F238E27FC236}">
                <a16:creationId xmlns:a16="http://schemas.microsoft.com/office/drawing/2014/main" id="{17FBDEFA-4308-FA44-A631-D65A767825AC}"/>
              </a:ext>
            </a:extLst>
          </p:cNvPr>
          <p:cNvSpPr>
            <a:spLocks noGrp="1" noChangeArrowheads="1"/>
          </p:cNvSpPr>
          <p:nvPr>
            <p:ph type="body" idx="1"/>
          </p:nvPr>
        </p:nvSpPr>
        <p:spPr>
          <a:xfrm>
            <a:off x="457200" y="1894436"/>
            <a:ext cx="4546848" cy="1917000"/>
          </a:xfrm>
        </p:spPr>
        <p:txBody>
          <a:bodyPr/>
          <a:lstStyle/>
          <a:p>
            <a:endParaRPr lang="en-GB" altLang="en-US" dirty="0">
              <a:solidFill>
                <a:srgbClr val="0077E3"/>
              </a:solidFill>
            </a:endParaRPr>
          </a:p>
          <a:p>
            <a:r>
              <a:rPr lang="en-GB" altLang="en-US" dirty="0">
                <a:solidFill>
                  <a:srgbClr val="0077E3"/>
                </a:solidFill>
              </a:rPr>
              <a:t>What the Regulations are about - </a:t>
            </a:r>
            <a:r>
              <a:rPr lang="cy-GB" dirty="0">
                <a:solidFill>
                  <a:srgbClr val="C00000"/>
                </a:solidFill>
              </a:rPr>
              <a:t>Beth sydd yn y Rheoliadau:</a:t>
            </a:r>
          </a:p>
          <a:p>
            <a:endParaRPr lang="en-GB" altLang="en-US" dirty="0"/>
          </a:p>
          <a:p>
            <a:r>
              <a:rPr lang="en-GB" altLang="en-US" dirty="0"/>
              <a:t>‘Impose requirements with respect to the health, safety and welfare of persons at work carrying out "construction work" and of others who may be affected by that work.’</a:t>
            </a:r>
          </a:p>
        </p:txBody>
      </p:sp>
      <p:pic>
        <p:nvPicPr>
          <p:cNvPr id="2" name="Picture 1">
            <a:extLst>
              <a:ext uri="{FF2B5EF4-FFF2-40B4-BE49-F238E27FC236}">
                <a16:creationId xmlns:a16="http://schemas.microsoft.com/office/drawing/2014/main" id="{B3A3A2C4-97B3-4465-B2CE-9526FEEF732C}"/>
              </a:ext>
            </a:extLst>
          </p:cNvPr>
          <p:cNvPicPr>
            <a:picLocks noChangeAspect="1"/>
          </p:cNvPicPr>
          <p:nvPr/>
        </p:nvPicPr>
        <p:blipFill>
          <a:blip r:embed="rId3"/>
          <a:stretch>
            <a:fillRect/>
          </a:stretch>
        </p:blipFill>
        <p:spPr>
          <a:xfrm>
            <a:off x="5292080" y="2852936"/>
            <a:ext cx="3851920" cy="2895851"/>
          </a:xfrm>
          <a:prstGeom prst="rect">
            <a:avLst/>
          </a:prstGeom>
        </p:spPr>
      </p:pic>
    </p:spTree>
    <p:extLst>
      <p:ext uri="{BB962C8B-B14F-4D97-AF65-F5344CB8AC3E}">
        <p14:creationId xmlns:p14="http://schemas.microsoft.com/office/powerpoint/2010/main" val="2608539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Rectangle 4">
            <a:extLst>
              <a:ext uri="{FF2B5EF4-FFF2-40B4-BE49-F238E27FC236}">
                <a16:creationId xmlns:a16="http://schemas.microsoft.com/office/drawing/2014/main" id="{85FAA264-A782-3540-BC57-09C2935534EA}"/>
              </a:ext>
            </a:extLst>
          </p:cNvPr>
          <p:cNvSpPr>
            <a:spLocks noGrp="1" noChangeArrowheads="1"/>
          </p:cNvSpPr>
          <p:nvPr>
            <p:ph type="title"/>
          </p:nvPr>
        </p:nvSpPr>
        <p:spPr/>
        <p:txBody>
          <a:bodyPr/>
          <a:lstStyle/>
          <a:p>
            <a:r>
              <a:rPr lang="en-GB" altLang="en-US" dirty="0"/>
              <a:t>The Construction (Health, Safety and Welfare) Regulations 1996 (HSW)</a:t>
            </a:r>
          </a:p>
        </p:txBody>
      </p:sp>
      <p:sp>
        <p:nvSpPr>
          <p:cNvPr id="313349" name="Rectangle 5">
            <a:extLst>
              <a:ext uri="{FF2B5EF4-FFF2-40B4-BE49-F238E27FC236}">
                <a16:creationId xmlns:a16="http://schemas.microsoft.com/office/drawing/2014/main" id="{D4D4CB12-B399-7D48-AABB-5CC01AEAA5AC}"/>
              </a:ext>
            </a:extLst>
          </p:cNvPr>
          <p:cNvSpPr>
            <a:spLocks noGrp="1" noChangeArrowheads="1"/>
          </p:cNvSpPr>
          <p:nvPr>
            <p:ph type="body" idx="1"/>
          </p:nvPr>
        </p:nvSpPr>
        <p:spPr>
          <a:xfrm>
            <a:off x="457200" y="2348880"/>
            <a:ext cx="8229600" cy="2997120"/>
          </a:xfrm>
        </p:spPr>
        <p:txBody>
          <a:bodyPr/>
          <a:lstStyle/>
          <a:p>
            <a:r>
              <a:rPr lang="en-GB" altLang="en-US" dirty="0"/>
              <a:t>The Regulations impose requirements on:</a:t>
            </a:r>
          </a:p>
          <a:p>
            <a:pPr lvl="1"/>
            <a:r>
              <a:rPr lang="en-GB" altLang="en-US" dirty="0"/>
              <a:t>employers, the self-employed and others who control the way in which construction work is carried out</a:t>
            </a:r>
          </a:p>
          <a:p>
            <a:pPr lvl="1"/>
            <a:r>
              <a:rPr lang="en-GB" altLang="en-US" dirty="0"/>
              <a:t>employees in respect of their own actions</a:t>
            </a:r>
          </a:p>
          <a:p>
            <a:pPr lvl="1"/>
            <a:r>
              <a:rPr lang="en-GB" altLang="en-US" dirty="0"/>
              <a:t>every person at work as regards cooperation with others and the reporting of danger.</a:t>
            </a:r>
          </a:p>
        </p:txBody>
      </p:sp>
    </p:spTree>
    <p:extLst>
      <p:ext uri="{BB962C8B-B14F-4D97-AF65-F5344CB8AC3E}">
        <p14:creationId xmlns:p14="http://schemas.microsoft.com/office/powerpoint/2010/main" val="4257863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8" name="Rectangle 4">
            <a:extLst>
              <a:ext uri="{FF2B5EF4-FFF2-40B4-BE49-F238E27FC236}">
                <a16:creationId xmlns:a16="http://schemas.microsoft.com/office/drawing/2014/main" id="{BEF54916-9D24-9849-9661-B4572566BEB5}"/>
              </a:ext>
            </a:extLst>
          </p:cNvPr>
          <p:cNvSpPr>
            <a:spLocks noGrp="1" noChangeArrowheads="1"/>
          </p:cNvSpPr>
          <p:nvPr>
            <p:ph type="title"/>
          </p:nvPr>
        </p:nvSpPr>
        <p:spPr/>
        <p:txBody>
          <a:bodyPr/>
          <a:lstStyle/>
          <a:p>
            <a:r>
              <a:rPr lang="en-GB" altLang="en-US" dirty="0"/>
              <a:t>The Provision and Use of Work Equipment Regulations 1998 (PUWER)</a:t>
            </a:r>
          </a:p>
        </p:txBody>
      </p:sp>
      <p:sp>
        <p:nvSpPr>
          <p:cNvPr id="297989" name="Rectangle 5">
            <a:extLst>
              <a:ext uri="{FF2B5EF4-FFF2-40B4-BE49-F238E27FC236}">
                <a16:creationId xmlns:a16="http://schemas.microsoft.com/office/drawing/2014/main" id="{1389DD7A-B515-3B47-BEBF-6E4F43702408}"/>
              </a:ext>
            </a:extLst>
          </p:cNvPr>
          <p:cNvSpPr>
            <a:spLocks noGrp="1" noChangeArrowheads="1"/>
          </p:cNvSpPr>
          <p:nvPr>
            <p:ph type="body" idx="1"/>
          </p:nvPr>
        </p:nvSpPr>
        <p:spPr>
          <a:xfrm>
            <a:off x="457200" y="2132856"/>
            <a:ext cx="8229600" cy="3141136"/>
          </a:xfrm>
        </p:spPr>
        <p:txBody>
          <a:bodyPr/>
          <a:lstStyle/>
          <a:p>
            <a:r>
              <a:rPr lang="en-GB" altLang="en-US" dirty="0"/>
              <a:t>The Regulations impose requirements on:</a:t>
            </a:r>
          </a:p>
          <a:p>
            <a:pPr lvl="1"/>
            <a:r>
              <a:rPr lang="en-GB" altLang="en-US" dirty="0"/>
              <a:t>employers, the self-employed and others who control the way in which construction work is carried out</a:t>
            </a:r>
          </a:p>
          <a:p>
            <a:pPr lvl="1"/>
            <a:r>
              <a:rPr lang="en-GB" altLang="en-US" dirty="0"/>
              <a:t>employees in respect of their own actions</a:t>
            </a:r>
          </a:p>
          <a:p>
            <a:pPr lvl="1"/>
            <a:r>
              <a:rPr lang="en-GB" altLang="en-US" dirty="0"/>
              <a:t>every person at work as regards co-operation with others and the reporting of </a:t>
            </a:r>
            <a:r>
              <a:rPr lang="en-GB" altLang="en-US" dirty="0">
                <a:solidFill>
                  <a:srgbClr val="0077E3"/>
                </a:solidFill>
              </a:rPr>
              <a:t>danger – </a:t>
            </a:r>
            <a:r>
              <a:rPr lang="cy-GB" dirty="0">
                <a:solidFill>
                  <a:srgbClr val="C00000"/>
                </a:solidFill>
              </a:rPr>
              <a:t>berygl.</a:t>
            </a:r>
            <a:endParaRPr lang="en-GB" altLang="en-US" dirty="0">
              <a:solidFill>
                <a:srgbClr val="C00000"/>
              </a:solidFill>
            </a:endParaRPr>
          </a:p>
        </p:txBody>
      </p:sp>
    </p:spTree>
    <p:extLst>
      <p:ext uri="{BB962C8B-B14F-4D97-AF65-F5344CB8AC3E}">
        <p14:creationId xmlns:p14="http://schemas.microsoft.com/office/powerpoint/2010/main" val="3576355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2" name="Rectangle 4">
            <a:extLst>
              <a:ext uri="{FF2B5EF4-FFF2-40B4-BE49-F238E27FC236}">
                <a16:creationId xmlns:a16="http://schemas.microsoft.com/office/drawing/2014/main" id="{141DDC6F-9012-164D-BE0B-9DDF0CEC510F}"/>
              </a:ext>
            </a:extLst>
          </p:cNvPr>
          <p:cNvSpPr>
            <a:spLocks noGrp="1" noChangeArrowheads="1"/>
          </p:cNvSpPr>
          <p:nvPr>
            <p:ph type="title"/>
          </p:nvPr>
        </p:nvSpPr>
        <p:spPr/>
        <p:txBody>
          <a:bodyPr/>
          <a:lstStyle/>
          <a:p>
            <a:r>
              <a:rPr lang="en-GB" altLang="en-US" dirty="0"/>
              <a:t>The Provision and Use of Work Equipment Regulations 1998 (PUWER)</a:t>
            </a:r>
          </a:p>
        </p:txBody>
      </p:sp>
      <p:sp>
        <p:nvSpPr>
          <p:cNvPr id="299013" name="Rectangle 5">
            <a:extLst>
              <a:ext uri="{FF2B5EF4-FFF2-40B4-BE49-F238E27FC236}">
                <a16:creationId xmlns:a16="http://schemas.microsoft.com/office/drawing/2014/main" id="{F048578B-DD80-8B4A-B355-86AFCFE34F3C}"/>
              </a:ext>
            </a:extLst>
          </p:cNvPr>
          <p:cNvSpPr>
            <a:spLocks noGrp="1" noChangeArrowheads="1"/>
          </p:cNvSpPr>
          <p:nvPr>
            <p:ph type="body" idx="1"/>
          </p:nvPr>
        </p:nvSpPr>
        <p:spPr>
          <a:xfrm>
            <a:off x="340974" y="2132856"/>
            <a:ext cx="8229600" cy="4614163"/>
          </a:xfrm>
        </p:spPr>
        <p:txBody>
          <a:bodyPr/>
          <a:lstStyle/>
          <a:p>
            <a:r>
              <a:rPr lang="en-GB" altLang="en-US" dirty="0"/>
              <a:t>These regulations apply to all work equipment. PUWER sets the standard for the provision and use of work equipment in the workplace.</a:t>
            </a:r>
          </a:p>
          <a:p>
            <a:r>
              <a:rPr lang="en-GB" altLang="en-US" dirty="0"/>
              <a:t>The primary objective is to provide safe equipment and ensure it is safe to use. The range of equipment covered by the regulations includes:</a:t>
            </a:r>
          </a:p>
        </p:txBody>
      </p:sp>
      <p:sp>
        <p:nvSpPr>
          <p:cNvPr id="299014" name="Rectangle 6">
            <a:extLst>
              <a:ext uri="{FF2B5EF4-FFF2-40B4-BE49-F238E27FC236}">
                <a16:creationId xmlns:a16="http://schemas.microsoft.com/office/drawing/2014/main" id="{FF91F574-229C-AF4A-88C1-4D84B5C59F97}"/>
              </a:ext>
            </a:extLst>
          </p:cNvPr>
          <p:cNvSpPr>
            <a:spLocks noChangeArrowheads="1"/>
          </p:cNvSpPr>
          <p:nvPr/>
        </p:nvSpPr>
        <p:spPr bwMode="auto">
          <a:xfrm>
            <a:off x="4860032" y="3789040"/>
            <a:ext cx="3560762" cy="204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spcAft>
                <a:spcPct val="0"/>
              </a:spcAft>
              <a:defRPr sz="2000">
                <a:solidFill>
                  <a:schemeClr val="tx1"/>
                </a:solidFill>
                <a:latin typeface="Trebuchet MS" panose="020B0703020202090204" pitchFamily="34" charset="0"/>
              </a:defRPr>
            </a:lvl1pPr>
            <a:lvl2pPr marL="444500" indent="-265113" algn="l">
              <a:spcBef>
                <a:spcPct val="20000"/>
              </a:spcBef>
              <a:spcAft>
                <a:spcPct val="0"/>
              </a:spcAft>
              <a:buChar char="•"/>
              <a:defRPr sz="2000">
                <a:solidFill>
                  <a:schemeClr val="accent2"/>
                </a:solidFill>
                <a:latin typeface="Trebuchet MS" panose="020B0703020202090204" pitchFamily="34" charset="0"/>
              </a:defRPr>
            </a:lvl2pPr>
            <a:lvl3pPr marL="1150938" indent="-228600" algn="l">
              <a:spcBef>
                <a:spcPct val="20000"/>
              </a:spcBef>
              <a:spcAft>
                <a:spcPct val="0"/>
              </a:spcAft>
              <a:buChar char="•"/>
              <a:defRPr sz="2000">
                <a:solidFill>
                  <a:schemeClr val="accent2"/>
                </a:solidFill>
                <a:latin typeface="Trebuchet MS" panose="020B0703020202090204" pitchFamily="34" charset="0"/>
              </a:defRPr>
            </a:lvl3pPr>
            <a:lvl4pPr marL="1600200" indent="-228600" algn="l">
              <a:spcBef>
                <a:spcPct val="20000"/>
              </a:spcBef>
              <a:spcAft>
                <a:spcPct val="0"/>
              </a:spcAft>
              <a:buChar char="–"/>
              <a:defRPr>
                <a:solidFill>
                  <a:schemeClr val="accent2"/>
                </a:solidFill>
                <a:latin typeface="Trebuchet MS" panose="020B0703020202090204" pitchFamily="34" charset="0"/>
              </a:defRPr>
            </a:lvl4pPr>
            <a:lvl5pPr marL="2057400" indent="-228600" algn="l">
              <a:spcBef>
                <a:spcPct val="20000"/>
              </a:spcBef>
              <a:spcAft>
                <a:spcPct val="0"/>
              </a:spcAft>
              <a:buChar char="»"/>
              <a:defRPr>
                <a:solidFill>
                  <a:schemeClr val="accent2"/>
                </a:solidFill>
                <a:latin typeface="Trebuchet MS" panose="020B0703020202090204" pitchFamily="34" charset="0"/>
              </a:defRPr>
            </a:lvl5pPr>
            <a:lvl6pPr marL="2514600" indent="-228600" fontAlgn="base">
              <a:spcBef>
                <a:spcPct val="20000"/>
              </a:spcBef>
              <a:spcAft>
                <a:spcPct val="0"/>
              </a:spcAft>
              <a:buChar char="»"/>
              <a:defRPr>
                <a:solidFill>
                  <a:schemeClr val="accent2"/>
                </a:solidFill>
                <a:latin typeface="Trebuchet MS" panose="020B0703020202090204" pitchFamily="34" charset="0"/>
              </a:defRPr>
            </a:lvl6pPr>
            <a:lvl7pPr marL="2971800" indent="-228600" fontAlgn="base">
              <a:spcBef>
                <a:spcPct val="20000"/>
              </a:spcBef>
              <a:spcAft>
                <a:spcPct val="0"/>
              </a:spcAft>
              <a:buChar char="»"/>
              <a:defRPr>
                <a:solidFill>
                  <a:schemeClr val="accent2"/>
                </a:solidFill>
                <a:latin typeface="Trebuchet MS" panose="020B0703020202090204" pitchFamily="34" charset="0"/>
              </a:defRPr>
            </a:lvl7pPr>
            <a:lvl8pPr marL="3429000" indent="-228600" fontAlgn="base">
              <a:spcBef>
                <a:spcPct val="20000"/>
              </a:spcBef>
              <a:spcAft>
                <a:spcPct val="0"/>
              </a:spcAft>
              <a:buChar char="»"/>
              <a:defRPr>
                <a:solidFill>
                  <a:schemeClr val="accent2"/>
                </a:solidFill>
                <a:latin typeface="Trebuchet MS" panose="020B0703020202090204" pitchFamily="34" charset="0"/>
              </a:defRPr>
            </a:lvl8pPr>
            <a:lvl9pPr marL="3886200" indent="-228600" fontAlgn="base">
              <a:spcBef>
                <a:spcPct val="20000"/>
              </a:spcBef>
              <a:spcAft>
                <a:spcPct val="0"/>
              </a:spcAft>
              <a:buChar char="»"/>
              <a:defRPr>
                <a:solidFill>
                  <a:schemeClr val="accent2"/>
                </a:solidFill>
                <a:latin typeface="Trebuchet MS" panose="020B0703020202090204" pitchFamily="34" charset="0"/>
              </a:defRPr>
            </a:lvl9pPr>
          </a:lstStyle>
          <a:p>
            <a:pPr lvl="1" eaLnBrk="1" hangingPunct="1">
              <a:lnSpc>
                <a:spcPct val="100000"/>
              </a:lnSpc>
              <a:buClr>
                <a:srgbClr val="0077E3"/>
              </a:buClr>
            </a:pPr>
            <a:r>
              <a:rPr lang="en-GB" altLang="en-US" b="0" dirty="0">
                <a:solidFill>
                  <a:schemeClr val="tx1"/>
                </a:solidFill>
                <a:latin typeface="+mj-lt"/>
              </a:rPr>
              <a:t>dumper trucks</a:t>
            </a:r>
          </a:p>
          <a:p>
            <a:pPr lvl="1">
              <a:buClr>
                <a:srgbClr val="0077E3"/>
              </a:buClr>
            </a:pPr>
            <a:r>
              <a:rPr lang="en-GB" altLang="en-US" b="0" dirty="0">
                <a:solidFill>
                  <a:srgbClr val="0077E3"/>
                </a:solidFill>
                <a:latin typeface="+mj-lt"/>
              </a:rPr>
              <a:t>cranes </a:t>
            </a:r>
            <a:r>
              <a:rPr lang="en-GB" altLang="en-US" b="0" dirty="0">
                <a:solidFill>
                  <a:srgbClr val="C00000"/>
                </a:solidFill>
                <a:latin typeface="+mj-lt"/>
              </a:rPr>
              <a:t>- </a:t>
            </a:r>
            <a:r>
              <a:rPr lang="cy-GB" dirty="0">
                <a:solidFill>
                  <a:srgbClr val="C00000"/>
                </a:solidFill>
                <a:latin typeface="+mj-lt"/>
              </a:rPr>
              <a:t>c</a:t>
            </a:r>
            <a:r>
              <a:rPr lang="cy-GB" b="0" dirty="0">
                <a:solidFill>
                  <a:srgbClr val="C00000"/>
                </a:solidFill>
                <a:latin typeface="+mj-lt"/>
              </a:rPr>
              <a:t>raeniau</a:t>
            </a:r>
            <a:endParaRPr lang="en-GB" altLang="en-US" b="0" dirty="0">
              <a:solidFill>
                <a:srgbClr val="C00000"/>
              </a:solidFill>
              <a:latin typeface="+mj-lt"/>
            </a:endParaRPr>
          </a:p>
          <a:p>
            <a:pPr lvl="1">
              <a:buClr>
                <a:srgbClr val="0077E3"/>
              </a:buClr>
            </a:pPr>
            <a:r>
              <a:rPr lang="en-GB" altLang="en-US" b="0" dirty="0">
                <a:solidFill>
                  <a:srgbClr val="0077E3"/>
                </a:solidFill>
                <a:latin typeface="+mj-lt"/>
              </a:rPr>
              <a:t>scaffolding - </a:t>
            </a:r>
            <a:r>
              <a:rPr lang="cy-GB" dirty="0">
                <a:solidFill>
                  <a:srgbClr val="C00000"/>
                </a:solidFill>
                <a:latin typeface="+mj-lt"/>
              </a:rPr>
              <a:t>s</a:t>
            </a:r>
            <a:r>
              <a:rPr lang="cy-GB" b="0" dirty="0">
                <a:solidFill>
                  <a:srgbClr val="C00000"/>
                </a:solidFill>
                <a:latin typeface="+mj-lt"/>
              </a:rPr>
              <a:t>gaffaldiau</a:t>
            </a:r>
            <a:endParaRPr lang="en-GB" altLang="en-US" b="0" dirty="0">
              <a:solidFill>
                <a:srgbClr val="C00000"/>
              </a:solidFill>
              <a:latin typeface="+mj-lt"/>
            </a:endParaRPr>
          </a:p>
          <a:p>
            <a:pPr lvl="1" eaLnBrk="1" hangingPunct="1">
              <a:lnSpc>
                <a:spcPct val="100000"/>
              </a:lnSpc>
              <a:buClr>
                <a:srgbClr val="0077E3"/>
              </a:buClr>
            </a:pPr>
            <a:r>
              <a:rPr lang="en-GB" altLang="en-US" b="0" dirty="0">
                <a:solidFill>
                  <a:schemeClr val="tx1"/>
                </a:solidFill>
                <a:latin typeface="+mj-lt"/>
              </a:rPr>
              <a:t>mobile access platforms</a:t>
            </a:r>
          </a:p>
          <a:p>
            <a:pPr lvl="1" eaLnBrk="1" hangingPunct="1">
              <a:lnSpc>
                <a:spcPct val="100000"/>
              </a:lnSpc>
              <a:buClr>
                <a:srgbClr val="0077E3"/>
              </a:buClr>
            </a:pPr>
            <a:r>
              <a:rPr lang="en-GB" altLang="en-US" b="0" dirty="0">
                <a:solidFill>
                  <a:schemeClr val="tx1"/>
                </a:solidFill>
                <a:latin typeface="+mj-lt"/>
              </a:rPr>
              <a:t>wood working machines</a:t>
            </a:r>
            <a:r>
              <a:rPr lang="en-GB" altLang="en-US" b="0" dirty="0"/>
              <a:t>.</a:t>
            </a:r>
          </a:p>
        </p:txBody>
      </p:sp>
      <p:sp>
        <p:nvSpPr>
          <p:cNvPr id="299015" name="Rectangle 7">
            <a:extLst>
              <a:ext uri="{FF2B5EF4-FFF2-40B4-BE49-F238E27FC236}">
                <a16:creationId xmlns:a16="http://schemas.microsoft.com/office/drawing/2014/main" id="{AA447460-118D-4148-A62F-DBC7F0B61698}"/>
              </a:ext>
            </a:extLst>
          </p:cNvPr>
          <p:cNvSpPr>
            <a:spLocks noChangeArrowheads="1"/>
          </p:cNvSpPr>
          <p:nvPr/>
        </p:nvSpPr>
        <p:spPr bwMode="auto">
          <a:xfrm>
            <a:off x="896599" y="3789040"/>
            <a:ext cx="3559175" cy="197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spcAft>
                <a:spcPct val="0"/>
              </a:spcAft>
              <a:defRPr sz="2000">
                <a:solidFill>
                  <a:schemeClr val="tx1"/>
                </a:solidFill>
                <a:latin typeface="Trebuchet MS" panose="020B0703020202090204" pitchFamily="34" charset="0"/>
              </a:defRPr>
            </a:lvl1pPr>
            <a:lvl2pPr marL="444500" indent="-265113" algn="l">
              <a:spcBef>
                <a:spcPct val="20000"/>
              </a:spcBef>
              <a:spcAft>
                <a:spcPct val="0"/>
              </a:spcAft>
              <a:buChar char="•"/>
              <a:defRPr sz="2000">
                <a:solidFill>
                  <a:schemeClr val="accent2"/>
                </a:solidFill>
                <a:latin typeface="Trebuchet MS" panose="020B0703020202090204" pitchFamily="34" charset="0"/>
              </a:defRPr>
            </a:lvl2pPr>
            <a:lvl3pPr marL="1150938" indent="-228600" algn="l">
              <a:spcBef>
                <a:spcPct val="20000"/>
              </a:spcBef>
              <a:spcAft>
                <a:spcPct val="0"/>
              </a:spcAft>
              <a:buChar char="•"/>
              <a:defRPr sz="2000">
                <a:solidFill>
                  <a:schemeClr val="accent2"/>
                </a:solidFill>
                <a:latin typeface="Trebuchet MS" panose="020B0703020202090204" pitchFamily="34" charset="0"/>
              </a:defRPr>
            </a:lvl3pPr>
            <a:lvl4pPr marL="1600200" indent="-228600" algn="l">
              <a:spcBef>
                <a:spcPct val="20000"/>
              </a:spcBef>
              <a:spcAft>
                <a:spcPct val="0"/>
              </a:spcAft>
              <a:buChar char="–"/>
              <a:defRPr>
                <a:solidFill>
                  <a:schemeClr val="accent2"/>
                </a:solidFill>
                <a:latin typeface="Trebuchet MS" panose="020B0703020202090204" pitchFamily="34" charset="0"/>
              </a:defRPr>
            </a:lvl4pPr>
            <a:lvl5pPr marL="2057400" indent="-228600" algn="l">
              <a:spcBef>
                <a:spcPct val="20000"/>
              </a:spcBef>
              <a:spcAft>
                <a:spcPct val="0"/>
              </a:spcAft>
              <a:buChar char="»"/>
              <a:defRPr>
                <a:solidFill>
                  <a:schemeClr val="accent2"/>
                </a:solidFill>
                <a:latin typeface="Trebuchet MS" panose="020B0703020202090204" pitchFamily="34" charset="0"/>
              </a:defRPr>
            </a:lvl5pPr>
            <a:lvl6pPr marL="2514600" indent="-228600" fontAlgn="base">
              <a:spcBef>
                <a:spcPct val="20000"/>
              </a:spcBef>
              <a:spcAft>
                <a:spcPct val="0"/>
              </a:spcAft>
              <a:buChar char="»"/>
              <a:defRPr>
                <a:solidFill>
                  <a:schemeClr val="accent2"/>
                </a:solidFill>
                <a:latin typeface="Trebuchet MS" panose="020B0703020202090204" pitchFamily="34" charset="0"/>
              </a:defRPr>
            </a:lvl6pPr>
            <a:lvl7pPr marL="2971800" indent="-228600" fontAlgn="base">
              <a:spcBef>
                <a:spcPct val="20000"/>
              </a:spcBef>
              <a:spcAft>
                <a:spcPct val="0"/>
              </a:spcAft>
              <a:buChar char="»"/>
              <a:defRPr>
                <a:solidFill>
                  <a:schemeClr val="accent2"/>
                </a:solidFill>
                <a:latin typeface="Trebuchet MS" panose="020B0703020202090204" pitchFamily="34" charset="0"/>
              </a:defRPr>
            </a:lvl7pPr>
            <a:lvl8pPr marL="3429000" indent="-228600" fontAlgn="base">
              <a:spcBef>
                <a:spcPct val="20000"/>
              </a:spcBef>
              <a:spcAft>
                <a:spcPct val="0"/>
              </a:spcAft>
              <a:buChar char="»"/>
              <a:defRPr>
                <a:solidFill>
                  <a:schemeClr val="accent2"/>
                </a:solidFill>
                <a:latin typeface="Trebuchet MS" panose="020B0703020202090204" pitchFamily="34" charset="0"/>
              </a:defRPr>
            </a:lvl8pPr>
            <a:lvl9pPr marL="3886200" indent="-228600" fontAlgn="base">
              <a:spcBef>
                <a:spcPct val="20000"/>
              </a:spcBef>
              <a:spcAft>
                <a:spcPct val="0"/>
              </a:spcAft>
              <a:buChar char="»"/>
              <a:defRPr>
                <a:solidFill>
                  <a:schemeClr val="accent2"/>
                </a:solidFill>
                <a:latin typeface="Trebuchet MS" panose="020B0703020202090204" pitchFamily="34" charset="0"/>
              </a:defRPr>
            </a:lvl9pPr>
          </a:lstStyle>
          <a:p>
            <a:pPr lvl="1">
              <a:buClr>
                <a:srgbClr val="0077E3"/>
              </a:buClr>
            </a:pPr>
            <a:r>
              <a:rPr lang="en-GB" altLang="en-US" dirty="0">
                <a:solidFill>
                  <a:srgbClr val="0077E3"/>
                </a:solidFill>
                <a:latin typeface="+mj-lt"/>
              </a:rPr>
              <a:t>H</a:t>
            </a:r>
            <a:r>
              <a:rPr lang="en-GB" altLang="en-US" b="0" dirty="0">
                <a:solidFill>
                  <a:srgbClr val="0077E3"/>
                </a:solidFill>
                <a:latin typeface="+mj-lt"/>
              </a:rPr>
              <a:t>ammers -</a:t>
            </a:r>
            <a:r>
              <a:rPr lang="en-GB" altLang="en-US" b="0" dirty="0">
                <a:solidFill>
                  <a:schemeClr val="tx1"/>
                </a:solidFill>
                <a:latin typeface="+mj-lt"/>
              </a:rPr>
              <a:t> </a:t>
            </a:r>
            <a:r>
              <a:rPr lang="cy-GB" dirty="0">
                <a:solidFill>
                  <a:srgbClr val="C00000"/>
                </a:solidFill>
                <a:latin typeface="+mj-lt"/>
              </a:rPr>
              <a:t>m</a:t>
            </a:r>
            <a:r>
              <a:rPr lang="cy-GB" b="0" dirty="0">
                <a:solidFill>
                  <a:srgbClr val="C00000"/>
                </a:solidFill>
                <a:latin typeface="+mj-lt"/>
              </a:rPr>
              <a:t>orthwylion</a:t>
            </a:r>
            <a:endParaRPr lang="en-GB" altLang="en-US" b="0" dirty="0">
              <a:solidFill>
                <a:srgbClr val="C00000"/>
              </a:solidFill>
              <a:latin typeface="+mj-lt"/>
            </a:endParaRPr>
          </a:p>
          <a:p>
            <a:pPr lvl="1" eaLnBrk="1" hangingPunct="1">
              <a:lnSpc>
                <a:spcPct val="100000"/>
              </a:lnSpc>
              <a:buClr>
                <a:srgbClr val="0077E3"/>
              </a:buClr>
            </a:pPr>
            <a:r>
              <a:rPr lang="en-GB" altLang="en-US" b="0" dirty="0">
                <a:solidFill>
                  <a:schemeClr val="tx1"/>
                </a:solidFill>
                <a:latin typeface="+mj-lt"/>
              </a:rPr>
              <a:t>portable drills</a:t>
            </a:r>
          </a:p>
          <a:p>
            <a:pPr lvl="1" eaLnBrk="1" hangingPunct="1">
              <a:lnSpc>
                <a:spcPct val="100000"/>
              </a:lnSpc>
              <a:buClr>
                <a:srgbClr val="0077E3"/>
              </a:buClr>
            </a:pPr>
            <a:r>
              <a:rPr lang="en-GB" altLang="en-US" b="0" dirty="0">
                <a:solidFill>
                  <a:schemeClr val="tx1"/>
                </a:solidFill>
                <a:latin typeface="+mj-lt"/>
              </a:rPr>
              <a:t>drill bits</a:t>
            </a:r>
          </a:p>
          <a:p>
            <a:pPr lvl="1">
              <a:buClr>
                <a:srgbClr val="0077E3"/>
              </a:buClr>
            </a:pPr>
            <a:r>
              <a:rPr lang="en-GB" altLang="en-US" b="0" dirty="0">
                <a:solidFill>
                  <a:srgbClr val="0077E3"/>
                </a:solidFill>
                <a:latin typeface="+mj-lt"/>
              </a:rPr>
              <a:t>shovels </a:t>
            </a:r>
            <a:r>
              <a:rPr lang="en-GB" altLang="en-US" b="0" dirty="0">
                <a:solidFill>
                  <a:srgbClr val="C00000"/>
                </a:solidFill>
                <a:latin typeface="+mj-lt"/>
              </a:rPr>
              <a:t>- </a:t>
            </a:r>
            <a:r>
              <a:rPr lang="cy-GB" dirty="0">
                <a:solidFill>
                  <a:srgbClr val="C00000"/>
                </a:solidFill>
                <a:latin typeface="+mj-lt"/>
              </a:rPr>
              <a:t>rh</a:t>
            </a:r>
            <a:r>
              <a:rPr lang="cy-GB" b="0" dirty="0">
                <a:solidFill>
                  <a:srgbClr val="C00000"/>
                </a:solidFill>
                <a:latin typeface="+mj-lt"/>
              </a:rPr>
              <a:t>awiau</a:t>
            </a:r>
            <a:endParaRPr lang="en-GB" altLang="en-US" b="0" dirty="0">
              <a:solidFill>
                <a:srgbClr val="C00000"/>
              </a:solidFill>
              <a:latin typeface="+mj-lt"/>
            </a:endParaRPr>
          </a:p>
          <a:p>
            <a:pPr lvl="1">
              <a:buClr>
                <a:srgbClr val="0077E3"/>
              </a:buClr>
            </a:pPr>
            <a:r>
              <a:rPr lang="en-GB" altLang="en-US" b="0" dirty="0">
                <a:solidFill>
                  <a:srgbClr val="0077E3"/>
                </a:solidFill>
                <a:latin typeface="+mj-lt"/>
              </a:rPr>
              <a:t>wheelbarrows </a:t>
            </a:r>
            <a:r>
              <a:rPr lang="en-GB" altLang="en-US" b="0" dirty="0">
                <a:solidFill>
                  <a:srgbClr val="C00000"/>
                </a:solidFill>
                <a:latin typeface="+mj-lt"/>
              </a:rPr>
              <a:t>- </a:t>
            </a:r>
            <a:r>
              <a:rPr lang="cy-GB" dirty="0">
                <a:solidFill>
                  <a:srgbClr val="C00000"/>
                </a:solidFill>
                <a:latin typeface="+mj-lt"/>
              </a:rPr>
              <a:t>b</a:t>
            </a:r>
            <a:r>
              <a:rPr lang="cy-GB" b="0" dirty="0">
                <a:solidFill>
                  <a:srgbClr val="C00000"/>
                </a:solidFill>
                <a:latin typeface="+mj-lt"/>
              </a:rPr>
              <a:t>erfâu</a:t>
            </a:r>
          </a:p>
          <a:p>
            <a:pPr lvl="1" eaLnBrk="1" hangingPunct="1">
              <a:lnSpc>
                <a:spcPct val="100000"/>
              </a:lnSpc>
              <a:buClr>
                <a:srgbClr val="0077E3"/>
              </a:buClr>
            </a:pPr>
            <a:endParaRPr lang="en-GB" altLang="en-US" b="0" dirty="0">
              <a:solidFill>
                <a:schemeClr val="tx1"/>
              </a:solidFill>
              <a:latin typeface="+mj-lt"/>
            </a:endParaRPr>
          </a:p>
        </p:txBody>
      </p:sp>
    </p:spTree>
    <p:extLst>
      <p:ext uri="{BB962C8B-B14F-4D97-AF65-F5344CB8AC3E}">
        <p14:creationId xmlns:p14="http://schemas.microsoft.com/office/powerpoint/2010/main" val="2057451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60" name="Rectangle 4">
            <a:extLst>
              <a:ext uri="{FF2B5EF4-FFF2-40B4-BE49-F238E27FC236}">
                <a16:creationId xmlns:a16="http://schemas.microsoft.com/office/drawing/2014/main" id="{955A8320-CD02-9C4D-8629-56C3EECEDDE0}"/>
              </a:ext>
            </a:extLst>
          </p:cNvPr>
          <p:cNvSpPr>
            <a:spLocks noGrp="1" noChangeArrowheads="1"/>
          </p:cNvSpPr>
          <p:nvPr>
            <p:ph type="title"/>
          </p:nvPr>
        </p:nvSpPr>
        <p:spPr/>
        <p:txBody>
          <a:bodyPr/>
          <a:lstStyle/>
          <a:p>
            <a:r>
              <a:rPr lang="en-GB" altLang="en-US" dirty="0"/>
              <a:t>The Provision and Use of Work Equipment Regulations 1998 (PUWER)</a:t>
            </a:r>
          </a:p>
        </p:txBody>
      </p:sp>
      <p:sp>
        <p:nvSpPr>
          <p:cNvPr id="301061" name="Rectangle 5">
            <a:extLst>
              <a:ext uri="{FF2B5EF4-FFF2-40B4-BE49-F238E27FC236}">
                <a16:creationId xmlns:a16="http://schemas.microsoft.com/office/drawing/2014/main" id="{08A6D668-DC3A-014B-93B8-873C4C8F0F44}"/>
              </a:ext>
            </a:extLst>
          </p:cNvPr>
          <p:cNvSpPr>
            <a:spLocks noGrp="1" noChangeArrowheads="1"/>
          </p:cNvSpPr>
          <p:nvPr>
            <p:ph type="body" idx="1"/>
          </p:nvPr>
        </p:nvSpPr>
        <p:spPr>
          <a:xfrm>
            <a:off x="457200" y="2060848"/>
            <a:ext cx="8229600" cy="4248000"/>
          </a:xfrm>
        </p:spPr>
        <p:txBody>
          <a:bodyPr/>
          <a:lstStyle/>
          <a:p>
            <a:r>
              <a:rPr lang="en-GB" altLang="en-US" dirty="0"/>
              <a:t>Employers must train staff in the safe use of work equipment.</a:t>
            </a:r>
          </a:p>
          <a:p>
            <a:r>
              <a:rPr lang="en-GB" altLang="en-US" dirty="0"/>
              <a:t>Training must be adequate and include:</a:t>
            </a:r>
          </a:p>
          <a:p>
            <a:pPr lvl="1"/>
            <a:r>
              <a:rPr lang="en-GB" altLang="en-US" dirty="0">
                <a:solidFill>
                  <a:srgbClr val="0077E3"/>
                </a:solidFill>
              </a:rPr>
              <a:t>users</a:t>
            </a:r>
            <a:r>
              <a:rPr lang="en-GB" altLang="en-US" dirty="0"/>
              <a:t> </a:t>
            </a:r>
            <a:r>
              <a:rPr lang="en-GB" altLang="en-US" dirty="0">
                <a:solidFill>
                  <a:srgbClr val="C00000"/>
                </a:solidFill>
              </a:rPr>
              <a:t>- </a:t>
            </a:r>
            <a:r>
              <a:rPr lang="cy-GB" dirty="0">
                <a:solidFill>
                  <a:srgbClr val="C00000"/>
                </a:solidFill>
              </a:rPr>
              <a:t>defnyddwyr</a:t>
            </a:r>
            <a:endParaRPr lang="en-GB" altLang="en-US" dirty="0">
              <a:solidFill>
                <a:srgbClr val="C00000"/>
              </a:solidFill>
            </a:endParaRPr>
          </a:p>
          <a:p>
            <a:pPr lvl="1"/>
            <a:r>
              <a:rPr lang="en-GB" altLang="en-US" dirty="0">
                <a:solidFill>
                  <a:srgbClr val="0077E3"/>
                </a:solidFill>
              </a:rPr>
              <a:t>supervisors</a:t>
            </a:r>
            <a:r>
              <a:rPr lang="en-GB" altLang="en-US" dirty="0"/>
              <a:t> </a:t>
            </a:r>
            <a:r>
              <a:rPr lang="en-GB" altLang="en-US" dirty="0">
                <a:solidFill>
                  <a:srgbClr val="C00000"/>
                </a:solidFill>
              </a:rPr>
              <a:t>- </a:t>
            </a:r>
            <a:r>
              <a:rPr lang="cy-GB" dirty="0">
                <a:solidFill>
                  <a:srgbClr val="C00000"/>
                </a:solidFill>
              </a:rPr>
              <a:t>goruchwylwyr</a:t>
            </a:r>
            <a:endParaRPr lang="en-GB" altLang="en-US" dirty="0">
              <a:solidFill>
                <a:srgbClr val="C00000"/>
              </a:solidFill>
            </a:endParaRPr>
          </a:p>
          <a:p>
            <a:pPr lvl="1"/>
            <a:r>
              <a:rPr lang="en-GB" altLang="en-US" dirty="0">
                <a:solidFill>
                  <a:srgbClr val="0077E3"/>
                </a:solidFill>
              </a:rPr>
              <a:t>managers</a:t>
            </a:r>
            <a:r>
              <a:rPr lang="en-GB" altLang="en-US" dirty="0"/>
              <a:t> - </a:t>
            </a:r>
            <a:r>
              <a:rPr lang="cy-GB" dirty="0">
                <a:solidFill>
                  <a:srgbClr val="C00000"/>
                </a:solidFill>
              </a:rPr>
              <a:t>rheolwyr</a:t>
            </a:r>
            <a:endParaRPr lang="en-GB" altLang="en-US" dirty="0">
              <a:solidFill>
                <a:srgbClr val="C00000"/>
              </a:solidFill>
            </a:endParaRPr>
          </a:p>
          <a:p>
            <a:r>
              <a:rPr lang="en-GB" altLang="en-US" dirty="0"/>
              <a:t>The training must include safe work methods, possible risks and the precautions to be taken while using work equipment.</a:t>
            </a:r>
          </a:p>
        </p:txBody>
      </p:sp>
    </p:spTree>
    <p:extLst>
      <p:ext uri="{BB962C8B-B14F-4D97-AF65-F5344CB8AC3E}">
        <p14:creationId xmlns:p14="http://schemas.microsoft.com/office/powerpoint/2010/main" val="3404881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796F5-615A-8D42-AD45-1A43DCACB71C}"/>
              </a:ext>
            </a:extLst>
          </p:cNvPr>
          <p:cNvSpPr>
            <a:spLocks noGrp="1"/>
          </p:cNvSpPr>
          <p:nvPr>
            <p:ph type="title"/>
          </p:nvPr>
        </p:nvSpPr>
        <p:spPr/>
        <p:txBody>
          <a:bodyPr/>
          <a:lstStyle/>
          <a:p>
            <a:r>
              <a:rPr lang="en-US" dirty="0"/>
              <a:t>Toolbox talks - </a:t>
            </a:r>
            <a:r>
              <a:rPr lang="cy-GB" dirty="0">
                <a:solidFill>
                  <a:srgbClr val="C00000"/>
                </a:solidFill>
              </a:rPr>
              <a:t>Sgyrsiau blwch offer</a:t>
            </a:r>
            <a:endParaRPr lang="en-US" dirty="0">
              <a:solidFill>
                <a:srgbClr val="C00000"/>
              </a:solidFill>
            </a:endParaRPr>
          </a:p>
        </p:txBody>
      </p:sp>
      <p:sp>
        <p:nvSpPr>
          <p:cNvPr id="3" name="Content Placeholder 2">
            <a:extLst>
              <a:ext uri="{FF2B5EF4-FFF2-40B4-BE49-F238E27FC236}">
                <a16:creationId xmlns:a16="http://schemas.microsoft.com/office/drawing/2014/main" id="{D103B093-9E66-6343-BDB1-5171ECF0D7A5}"/>
              </a:ext>
            </a:extLst>
          </p:cNvPr>
          <p:cNvSpPr>
            <a:spLocks noGrp="1"/>
          </p:cNvSpPr>
          <p:nvPr>
            <p:ph idx="1"/>
          </p:nvPr>
        </p:nvSpPr>
        <p:spPr/>
        <p:txBody>
          <a:bodyPr/>
          <a:lstStyle/>
          <a:p>
            <a:r>
              <a:rPr lang="en-GB" dirty="0"/>
              <a:t>A ‘toolbox talk’ is a short presentation to the workforce on a single aspect of health and safety.</a:t>
            </a:r>
          </a:p>
          <a:p>
            <a:r>
              <a:rPr lang="en-GB" dirty="0"/>
              <a:t>These toolbox talks can take place at any time during site activities.</a:t>
            </a:r>
          </a:p>
          <a:p>
            <a:r>
              <a:rPr lang="en-GB" dirty="0"/>
              <a:t>A toolbox talk may include current issues, new trends, ideas on how to make deliveries safer, dealing with compliance, filling skips safely or any other safety-related matter.</a:t>
            </a:r>
          </a:p>
          <a:p>
            <a:r>
              <a:rPr lang="en-GB" dirty="0"/>
              <a:t>It is designed to deliver safety messages to everyone.</a:t>
            </a:r>
            <a:endParaRPr lang="en-US" dirty="0"/>
          </a:p>
        </p:txBody>
      </p:sp>
    </p:spTree>
    <p:extLst>
      <p:ext uri="{BB962C8B-B14F-4D97-AF65-F5344CB8AC3E}">
        <p14:creationId xmlns:p14="http://schemas.microsoft.com/office/powerpoint/2010/main" val="612756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56A75-E627-CB45-A70B-F002216D74E8}"/>
              </a:ext>
            </a:extLst>
          </p:cNvPr>
          <p:cNvSpPr>
            <a:spLocks noGrp="1"/>
          </p:cNvSpPr>
          <p:nvPr>
            <p:ph type="title"/>
          </p:nvPr>
        </p:nvSpPr>
        <p:spPr/>
        <p:txBody>
          <a:bodyPr/>
          <a:lstStyle/>
          <a:p>
            <a:r>
              <a:rPr lang="en-US" dirty="0"/>
              <a:t>Site inductions - </a:t>
            </a:r>
            <a:r>
              <a:rPr lang="cy-GB" dirty="0">
                <a:solidFill>
                  <a:srgbClr val="C00000"/>
                </a:solidFill>
              </a:rPr>
              <a:t>Sesiynau cynefino ar safleoedd</a:t>
            </a:r>
            <a:endParaRPr lang="en-US" dirty="0">
              <a:solidFill>
                <a:srgbClr val="C00000"/>
              </a:solidFill>
            </a:endParaRPr>
          </a:p>
        </p:txBody>
      </p:sp>
      <p:sp>
        <p:nvSpPr>
          <p:cNvPr id="3" name="Content Placeholder 2">
            <a:extLst>
              <a:ext uri="{FF2B5EF4-FFF2-40B4-BE49-F238E27FC236}">
                <a16:creationId xmlns:a16="http://schemas.microsoft.com/office/drawing/2014/main" id="{E6F84DE4-E910-9B44-918F-68C6F39A24AC}"/>
              </a:ext>
            </a:extLst>
          </p:cNvPr>
          <p:cNvSpPr>
            <a:spLocks noGrp="1"/>
          </p:cNvSpPr>
          <p:nvPr>
            <p:ph idx="1"/>
          </p:nvPr>
        </p:nvSpPr>
        <p:spPr/>
        <p:txBody>
          <a:bodyPr/>
          <a:lstStyle/>
          <a:p>
            <a:r>
              <a:rPr lang="en-US" dirty="0"/>
              <a:t>Site inductions are a mandatory requirement on all construction sites. They are designed to ensure that everyone who is working on the site has been briefed on the dangers and their own responsibilities within the workplace.</a:t>
            </a:r>
          </a:p>
          <a:p>
            <a:r>
              <a:rPr lang="en-US" dirty="0"/>
              <a:t>Site inductions can often involve a test of some description to check that the person entering the site is competent and is aware of the site dangers.</a:t>
            </a:r>
          </a:p>
        </p:txBody>
      </p:sp>
      <p:pic>
        <p:nvPicPr>
          <p:cNvPr id="5" name="Picture 4" descr="A picture containing text, person, yellow&#10;&#10;Description automatically generated">
            <a:extLst>
              <a:ext uri="{FF2B5EF4-FFF2-40B4-BE49-F238E27FC236}">
                <a16:creationId xmlns:a16="http://schemas.microsoft.com/office/drawing/2014/main" id="{0005BD03-564D-483B-AD7D-5650E105AEDD}"/>
              </a:ext>
            </a:extLst>
          </p:cNvPr>
          <p:cNvPicPr>
            <a:picLocks noChangeAspect="1"/>
          </p:cNvPicPr>
          <p:nvPr/>
        </p:nvPicPr>
        <p:blipFill>
          <a:blip r:embed="rId2"/>
          <a:stretch>
            <a:fillRect/>
          </a:stretch>
        </p:blipFill>
        <p:spPr>
          <a:xfrm>
            <a:off x="5651904" y="3789040"/>
            <a:ext cx="3492096" cy="2329227"/>
          </a:xfrm>
          <a:prstGeom prst="rect">
            <a:avLst/>
          </a:prstGeom>
        </p:spPr>
      </p:pic>
    </p:spTree>
    <p:extLst>
      <p:ext uri="{BB962C8B-B14F-4D97-AF65-F5344CB8AC3E}">
        <p14:creationId xmlns:p14="http://schemas.microsoft.com/office/powerpoint/2010/main" val="2348299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74ECC-B975-324A-B2A3-5A77BE4E2903}"/>
              </a:ext>
            </a:extLst>
          </p:cNvPr>
          <p:cNvSpPr>
            <a:spLocks noGrp="1"/>
          </p:cNvSpPr>
          <p:nvPr>
            <p:ph type="title"/>
          </p:nvPr>
        </p:nvSpPr>
        <p:spPr/>
        <p:txBody>
          <a:bodyPr/>
          <a:lstStyle/>
          <a:p>
            <a:r>
              <a:rPr lang="en-US" dirty="0"/>
              <a:t>Safe access and egress</a:t>
            </a:r>
          </a:p>
        </p:txBody>
      </p:sp>
      <p:sp>
        <p:nvSpPr>
          <p:cNvPr id="3" name="Content Placeholder 2">
            <a:extLst>
              <a:ext uri="{FF2B5EF4-FFF2-40B4-BE49-F238E27FC236}">
                <a16:creationId xmlns:a16="http://schemas.microsoft.com/office/drawing/2014/main" id="{D7465837-FCA3-0D4D-B801-856111926AFF}"/>
              </a:ext>
            </a:extLst>
          </p:cNvPr>
          <p:cNvSpPr>
            <a:spLocks noGrp="1"/>
          </p:cNvSpPr>
          <p:nvPr>
            <p:ph idx="1"/>
          </p:nvPr>
        </p:nvSpPr>
        <p:spPr>
          <a:xfrm>
            <a:off x="457200" y="1512000"/>
            <a:ext cx="7715200" cy="4248000"/>
          </a:xfrm>
        </p:spPr>
        <p:txBody>
          <a:bodyPr/>
          <a:lstStyle/>
          <a:p>
            <a:r>
              <a:rPr lang="en-US" dirty="0"/>
              <a:t>Safe access and egress is a compulsory requirement on a </a:t>
            </a:r>
            <a:r>
              <a:rPr lang="en-US" dirty="0">
                <a:solidFill>
                  <a:srgbClr val="0077E3"/>
                </a:solidFill>
              </a:rPr>
              <a:t>construction site </a:t>
            </a:r>
            <a:r>
              <a:rPr lang="en-US" dirty="0">
                <a:solidFill>
                  <a:srgbClr val="C00000"/>
                </a:solidFill>
              </a:rPr>
              <a:t>- </a:t>
            </a:r>
            <a:r>
              <a:rPr lang="cy-GB" dirty="0">
                <a:solidFill>
                  <a:srgbClr val="C00000"/>
                </a:solidFill>
              </a:rPr>
              <a:t>safle adeiladu.</a:t>
            </a:r>
            <a:endParaRPr lang="en-US" dirty="0">
              <a:solidFill>
                <a:srgbClr val="C00000"/>
              </a:solidFill>
            </a:endParaRPr>
          </a:p>
          <a:p>
            <a:r>
              <a:rPr lang="en-US" dirty="0"/>
              <a:t>Entering a site in a safe manner and exiting the site in a safe manner is what all employers plan for.</a:t>
            </a:r>
          </a:p>
          <a:p>
            <a:r>
              <a:rPr lang="en-US" dirty="0"/>
              <a:t>When planning the site layout, it is important for everyone to be able to move around the site with no hazards or problems to be encountered while they are working.</a:t>
            </a:r>
          </a:p>
          <a:p>
            <a:r>
              <a:rPr lang="en-US" dirty="0"/>
              <a:t>Planning the site layout involves careful consideration and a lot of thought. Disability access must also be considered.</a:t>
            </a:r>
          </a:p>
        </p:txBody>
      </p:sp>
    </p:spTree>
    <p:extLst>
      <p:ext uri="{BB962C8B-B14F-4D97-AF65-F5344CB8AC3E}">
        <p14:creationId xmlns:p14="http://schemas.microsoft.com/office/powerpoint/2010/main" val="3388204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683568" y="2852936"/>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EBFA2E81-C22D-0ACB-0F96-A349CAB7788D}"/>
              </a:ext>
            </a:extLst>
          </p:cNvPr>
          <p:cNvSpPr txBox="1"/>
          <p:nvPr/>
        </p:nvSpPr>
        <p:spPr>
          <a:xfrm>
            <a:off x="1547664" y="2204864"/>
            <a:ext cx="6912768" cy="923330"/>
          </a:xfrm>
          <a:prstGeom prst="rect">
            <a:avLst/>
          </a:prstGeom>
          <a:noFill/>
        </p:spPr>
        <p:txBody>
          <a:bodyPr wrap="square">
            <a:spAutoFit/>
          </a:bodyPr>
          <a:lstStyle/>
          <a:p>
            <a:pPr marL="0" indent="0" algn="ctr" eaLnBrk="1" hangingPunct="1">
              <a:lnSpc>
                <a:spcPct val="100000"/>
              </a:lnSpc>
            </a:pPr>
            <a:r>
              <a:rPr lang="cy-GB" sz="5400" dirty="0">
                <a:solidFill>
                  <a:srgbClr val="C00000"/>
                </a:solidFill>
                <a:ea typeface="ＭＳ Ｐゴシック" pitchFamily="-105" charset="-128"/>
                <a:cs typeface="ＭＳ Ｐゴシック" pitchFamily="-105" charset="-128"/>
              </a:rPr>
              <a:t>Unrhyw gwestiynau?</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105: Protecting health, safety and the environment when working in the construction and built environment sector</a:t>
            </a:r>
          </a:p>
        </p:txBody>
      </p:sp>
      <p:sp>
        <p:nvSpPr>
          <p:cNvPr id="2053" name="Rectangle 15"/>
          <p:cNvSpPr>
            <a:spLocks noGrp="1" noChangeArrowheads="1"/>
          </p:cNvSpPr>
          <p:nvPr>
            <p:ph type="title"/>
          </p:nvPr>
        </p:nvSpPr>
        <p:spPr>
          <a:xfrm>
            <a:off x="457200" y="3429000"/>
            <a:ext cx="8153400" cy="2030400"/>
          </a:xfrm>
        </p:spPr>
        <p:txBody>
          <a:bodyPr anchor="t"/>
          <a:lstStyle/>
          <a:p>
            <a:br>
              <a:rPr lang="en-GB" dirty="0"/>
            </a:br>
            <a:br>
              <a:rPr lang="en-GB" dirty="0"/>
            </a:br>
            <a:r>
              <a:rPr lang="en-GB" dirty="0"/>
              <a:t>PowerPoint 2: Health and safety regulations - </a:t>
            </a:r>
            <a:r>
              <a:rPr lang="cy-GB" dirty="0">
                <a:solidFill>
                  <a:srgbClr val="C00000"/>
                </a:solidFill>
              </a:rPr>
              <a:t>Rheoliadau iechyd a diogelwch.</a:t>
            </a:r>
            <a:endParaRPr lang="en-GB" dirty="0">
              <a:solidFill>
                <a:srgbClr val="C00000"/>
              </a:solidFill>
            </a:endParaRPr>
          </a:p>
        </p:txBody>
      </p:sp>
    </p:spTree>
    <p:extLst>
      <p:ext uri="{BB962C8B-B14F-4D97-AF65-F5344CB8AC3E}">
        <p14:creationId xmlns:p14="http://schemas.microsoft.com/office/powerpoint/2010/main" val="4271770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1396-092F-394E-B66C-E4C371188819}"/>
              </a:ext>
            </a:extLst>
          </p:cNvPr>
          <p:cNvSpPr>
            <a:spLocks noGrp="1"/>
          </p:cNvSpPr>
          <p:nvPr>
            <p:ph type="title"/>
          </p:nvPr>
        </p:nvSpPr>
        <p:spPr>
          <a:xfrm>
            <a:off x="251520" y="980728"/>
            <a:ext cx="8939336" cy="382588"/>
          </a:xfrm>
        </p:spPr>
        <p:txBody>
          <a:bodyPr/>
          <a:lstStyle/>
          <a:p>
            <a:r>
              <a:rPr lang="cy-GB" dirty="0">
                <a:solidFill>
                  <a:srgbClr val="C00000"/>
                </a:solidFill>
              </a:rPr>
              <a:t>Trosolwg iechyd a diogelwch - </a:t>
            </a:r>
            <a:r>
              <a:rPr lang="en-US" dirty="0"/>
              <a:t>Health and safety overview</a:t>
            </a:r>
          </a:p>
        </p:txBody>
      </p:sp>
      <p:sp>
        <p:nvSpPr>
          <p:cNvPr id="3" name="Content Placeholder 2">
            <a:extLst>
              <a:ext uri="{FF2B5EF4-FFF2-40B4-BE49-F238E27FC236}">
                <a16:creationId xmlns:a16="http://schemas.microsoft.com/office/drawing/2014/main" id="{76A6E259-3AC1-9A48-8EFF-2B31A2BEF415}"/>
              </a:ext>
            </a:extLst>
          </p:cNvPr>
          <p:cNvSpPr>
            <a:spLocks noGrp="1"/>
          </p:cNvSpPr>
          <p:nvPr>
            <p:ph sz="quarter" idx="10"/>
          </p:nvPr>
        </p:nvSpPr>
        <p:spPr>
          <a:xfrm>
            <a:off x="457200" y="1512000"/>
            <a:ext cx="8003232" cy="4248000"/>
          </a:xfrm>
        </p:spPr>
        <p:txBody>
          <a:bodyPr/>
          <a:lstStyle/>
          <a:p>
            <a:r>
              <a:rPr lang="en-US" dirty="0"/>
              <a:t>Health and safety within the construction industry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and in everyday </a:t>
            </a:r>
            <a:br>
              <a:rPr lang="en-US" dirty="0"/>
            </a:br>
            <a:r>
              <a:rPr lang="en-US" dirty="0"/>
              <a:t>life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should be at the top of everyone's priority list.</a:t>
            </a:r>
          </a:p>
          <a:p>
            <a:r>
              <a:rPr lang="en-US" dirty="0"/>
              <a:t>Ensuring the safe welfare, wellbeing, condition and physical performance of everyone is of paramount importance to employers </a:t>
            </a:r>
            <a:br>
              <a:rPr lang="en-US" dirty="0"/>
            </a:br>
            <a:r>
              <a:rPr lang="en-US" dirty="0"/>
              <a:t>and employees.</a:t>
            </a:r>
          </a:p>
          <a:p>
            <a:r>
              <a:rPr lang="en-US" dirty="0"/>
              <a:t>Managing health and safety in the workplace can be a challenge.</a:t>
            </a:r>
          </a:p>
          <a:p>
            <a:r>
              <a:rPr lang="en-US" dirty="0"/>
              <a:t>There can be struggles with staff adapting to rules, machinery failures, material failures and poorly maintained </a:t>
            </a:r>
            <a:r>
              <a:rPr lang="en-US" dirty="0" err="1"/>
              <a:t>mechanisation</a:t>
            </a:r>
            <a:r>
              <a:rPr lang="en-US" dirty="0"/>
              <a:t>, which can all have an effect on the planning of construction projects.</a:t>
            </a:r>
          </a:p>
        </p:txBody>
      </p:sp>
    </p:spTree>
    <p:extLst>
      <p:ext uri="{BB962C8B-B14F-4D97-AF65-F5344CB8AC3E}">
        <p14:creationId xmlns:p14="http://schemas.microsoft.com/office/powerpoint/2010/main" val="3232295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Session aims </a:t>
            </a:r>
            <a:r>
              <a:rPr lang="en-US" dirty="0">
                <a:solidFill>
                  <a:srgbClr val="C00000"/>
                </a:solidFill>
                <a:ea typeface="ＭＳ Ｐゴシック" pitchFamily="-105" charset="-128"/>
                <a:cs typeface="ＭＳ Ｐゴシック" pitchFamily="-105" charset="-128"/>
              </a:rPr>
              <a:t>- </a:t>
            </a:r>
            <a:r>
              <a:rPr lang="cy-GB" dirty="0">
                <a:solidFill>
                  <a:srgbClr val="C00000"/>
                </a:solidFill>
              </a:rPr>
              <a:t>Nod y sesiwn</a:t>
            </a:r>
            <a:endParaRPr lang="en-US" dirty="0">
              <a:solidFill>
                <a:srgbClr val="C00000"/>
              </a:solidFill>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4248000"/>
          </a:xfrm>
        </p:spPr>
        <p:txBody>
          <a:bodyPr/>
          <a:lstStyle/>
          <a:p>
            <a:r>
              <a:rPr lang="en-GB" dirty="0"/>
              <a:t>In this session you will gain an understanding of the different safety rules and regulations. These will include:</a:t>
            </a:r>
          </a:p>
          <a:p>
            <a:pPr marL="342900" indent="-342900">
              <a:buClr>
                <a:srgbClr val="0077E3"/>
              </a:buClr>
              <a:buFont typeface="Arial" panose="020B0604020202020204" pitchFamily="34" charset="0"/>
              <a:buChar char="•"/>
            </a:pPr>
            <a:r>
              <a:rPr lang="en-US" dirty="0"/>
              <a:t>The Health and Safety at Work Act (HASAWA)</a:t>
            </a:r>
            <a:endParaRPr lang="en-GB" dirty="0"/>
          </a:p>
          <a:p>
            <a:pPr marL="342900" indent="-342900">
              <a:buClr>
                <a:srgbClr val="0077E3"/>
              </a:buClr>
              <a:buFont typeface="Arial" panose="020B0604020202020204" pitchFamily="34" charset="0"/>
              <a:buChar char="•"/>
            </a:pPr>
            <a:r>
              <a:rPr lang="en-US" dirty="0"/>
              <a:t>Reporting Injuries, Diseases and Dangerous Occurrences Regulations (RIDDOR)</a:t>
            </a:r>
            <a:endParaRPr lang="en-GB" dirty="0"/>
          </a:p>
          <a:p>
            <a:pPr marL="342900" indent="-342900">
              <a:buClr>
                <a:srgbClr val="0077E3"/>
              </a:buClr>
              <a:buFont typeface="Arial" panose="020B0604020202020204" pitchFamily="34" charset="0"/>
              <a:buChar char="•"/>
            </a:pPr>
            <a:r>
              <a:rPr lang="en-US" dirty="0"/>
              <a:t>Control of Substances Hazardous to Health (COSHH)</a:t>
            </a:r>
            <a:endParaRPr lang="en-GB" dirty="0"/>
          </a:p>
          <a:p>
            <a:pPr marL="342900" indent="-342900">
              <a:buClr>
                <a:srgbClr val="0077E3"/>
              </a:buClr>
              <a:buFont typeface="Arial" panose="020B0604020202020204" pitchFamily="34" charset="0"/>
              <a:buChar char="•"/>
            </a:pPr>
            <a:r>
              <a:rPr lang="en-US" dirty="0"/>
              <a:t>Provision and use of Work Equipment Regulations (PUWER)</a:t>
            </a:r>
            <a:endParaRPr lang="en-GB" dirty="0"/>
          </a:p>
          <a:p>
            <a:pPr marL="342900" indent="-342900">
              <a:buClr>
                <a:srgbClr val="0077E3"/>
              </a:buClr>
              <a:buFont typeface="Arial" panose="020B0604020202020204" pitchFamily="34" charset="0"/>
              <a:buChar char="•"/>
            </a:pPr>
            <a:r>
              <a:rPr lang="en-US" dirty="0">
                <a:solidFill>
                  <a:srgbClr val="0077E3"/>
                </a:solidFill>
              </a:rPr>
              <a:t>Manual Handling Regulations - </a:t>
            </a:r>
            <a:r>
              <a:rPr lang="cy-GB" dirty="0">
                <a:solidFill>
                  <a:srgbClr val="C00000"/>
                </a:solidFill>
              </a:rPr>
              <a:t>Rheoliadau Codi a Chario</a:t>
            </a:r>
            <a:endParaRPr lang="en-US" dirty="0">
              <a:solidFill>
                <a:srgbClr val="C00000"/>
              </a:solidFill>
            </a:endParaRPr>
          </a:p>
          <a:p>
            <a:pPr marL="342900" indent="-342900">
              <a:buClr>
                <a:srgbClr val="0077E3"/>
              </a:buClr>
              <a:buFont typeface="Arial" panose="020B0604020202020204" pitchFamily="34" charset="0"/>
              <a:buChar char="•"/>
            </a:pPr>
            <a:r>
              <a:rPr lang="en-US" dirty="0"/>
              <a:t>Personal Protective Equipment (PPE) at Work Regulations</a:t>
            </a:r>
            <a:endParaRPr lang="en-GB" dirty="0"/>
          </a:p>
          <a:p>
            <a:pPr marL="342900" indent="-3429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886857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750FD-B241-40D6-8482-B44D4A0053F1}"/>
              </a:ext>
            </a:extLst>
          </p:cNvPr>
          <p:cNvSpPr>
            <a:spLocks noGrp="1"/>
          </p:cNvSpPr>
          <p:nvPr>
            <p:ph type="title"/>
          </p:nvPr>
        </p:nvSpPr>
        <p:spPr/>
        <p:txBody>
          <a:bodyPr/>
          <a:lstStyle/>
          <a:p>
            <a:r>
              <a:rPr lang="en-GB" dirty="0"/>
              <a:t>Session aims cont…..</a:t>
            </a:r>
          </a:p>
        </p:txBody>
      </p:sp>
      <p:sp>
        <p:nvSpPr>
          <p:cNvPr id="3" name="Content Placeholder 2">
            <a:extLst>
              <a:ext uri="{FF2B5EF4-FFF2-40B4-BE49-F238E27FC236}">
                <a16:creationId xmlns:a16="http://schemas.microsoft.com/office/drawing/2014/main" id="{395CC378-96DC-479D-9A6C-585955C29A85}"/>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solidFill>
                  <a:srgbClr val="0077E3"/>
                </a:solidFill>
              </a:rPr>
              <a:t>Work at Height Regulations - </a:t>
            </a:r>
            <a:r>
              <a:rPr lang="cy-GB" dirty="0">
                <a:solidFill>
                  <a:srgbClr val="C00000"/>
                </a:solidFill>
              </a:rPr>
              <a:t>Rheoliadau Gweithio ar Uchder</a:t>
            </a:r>
            <a:endParaRPr lang="en-GB" dirty="0">
              <a:solidFill>
                <a:srgbClr val="C00000"/>
              </a:solidFill>
            </a:endParaRPr>
          </a:p>
          <a:p>
            <a:pPr marL="342900" indent="-342900">
              <a:buClr>
                <a:srgbClr val="0077E3"/>
              </a:buClr>
              <a:buFont typeface="Arial" panose="020B0604020202020204" pitchFamily="34" charset="0"/>
              <a:buChar char="•"/>
            </a:pPr>
            <a:r>
              <a:rPr lang="en-US" dirty="0"/>
              <a:t>Control of Noise at Work Regulations</a:t>
            </a:r>
            <a:endParaRPr lang="en-GB" dirty="0"/>
          </a:p>
          <a:p>
            <a:pPr marL="342900" indent="-342900">
              <a:buClr>
                <a:srgbClr val="0077E3"/>
              </a:buClr>
              <a:buFont typeface="Arial" panose="020B0604020202020204" pitchFamily="34" charset="0"/>
              <a:buChar char="•"/>
            </a:pPr>
            <a:r>
              <a:rPr lang="en-US" dirty="0"/>
              <a:t>Control of Vibration at Work Regulations</a:t>
            </a:r>
            <a:endParaRPr lang="en-GB" dirty="0"/>
          </a:p>
          <a:p>
            <a:pPr marL="342900" indent="-342900">
              <a:buClr>
                <a:srgbClr val="0077E3"/>
              </a:buClr>
              <a:buFont typeface="Arial" panose="020B0604020202020204" pitchFamily="34" charset="0"/>
              <a:buChar char="•"/>
            </a:pPr>
            <a:r>
              <a:rPr lang="en-US" dirty="0">
                <a:solidFill>
                  <a:srgbClr val="0077E3"/>
                </a:solidFill>
              </a:rPr>
              <a:t>Electricity at Work Regulations - </a:t>
            </a:r>
            <a:r>
              <a:rPr lang="cy-GB" dirty="0">
                <a:solidFill>
                  <a:srgbClr val="C00000"/>
                </a:solidFill>
              </a:rPr>
              <a:t>Rheoliadau Trydan yn y Gweithle</a:t>
            </a:r>
            <a:endParaRPr lang="en-GB" dirty="0">
              <a:solidFill>
                <a:srgbClr val="C00000"/>
              </a:solidFill>
            </a:endParaRPr>
          </a:p>
          <a:p>
            <a:pPr marL="342900" indent="-342900">
              <a:buClr>
                <a:srgbClr val="0077E3"/>
              </a:buClr>
              <a:buFont typeface="Arial" panose="020B0604020202020204" pitchFamily="34" charset="0"/>
              <a:buChar char="•"/>
            </a:pPr>
            <a:r>
              <a:rPr lang="en-US" dirty="0"/>
              <a:t>Lifting Operations and Lifting Equipment Regulations (LOLER)</a:t>
            </a:r>
            <a:endParaRPr lang="en-GB" dirty="0"/>
          </a:p>
          <a:p>
            <a:pPr marL="342900" indent="-342900">
              <a:buClr>
                <a:srgbClr val="0077E3"/>
              </a:buClr>
              <a:buFont typeface="Arial" panose="020B0604020202020204" pitchFamily="34" charset="0"/>
              <a:buChar char="•"/>
            </a:pPr>
            <a:r>
              <a:rPr lang="en-US" dirty="0"/>
              <a:t>Construction (Design and Management) Regulations (CDM)</a:t>
            </a:r>
            <a:endParaRPr lang="en-GB" dirty="0"/>
          </a:p>
          <a:p>
            <a:pPr marL="342900" indent="-342900">
              <a:buClr>
                <a:srgbClr val="0077E3"/>
              </a:buClr>
              <a:buFont typeface="Arial" panose="020B0604020202020204" pitchFamily="34" charset="0"/>
              <a:buChar char="•"/>
            </a:pPr>
            <a:r>
              <a:rPr lang="en-US" dirty="0"/>
              <a:t>Approved Code of Practice (ACOP)</a:t>
            </a:r>
            <a:endParaRPr lang="en-GB" dirty="0"/>
          </a:p>
          <a:p>
            <a:pPr marL="342900" indent="-342900">
              <a:buClr>
                <a:srgbClr val="0077E3"/>
              </a:buClr>
              <a:buFont typeface="Arial" panose="020B0604020202020204" pitchFamily="34" charset="0"/>
              <a:buChar char="•"/>
            </a:pPr>
            <a:r>
              <a:rPr lang="en-US" dirty="0"/>
              <a:t>HSE information. </a:t>
            </a:r>
            <a:endParaRPr lang="en-GB" dirty="0"/>
          </a:p>
          <a:p>
            <a:endParaRPr lang="en-GB" dirty="0"/>
          </a:p>
        </p:txBody>
      </p:sp>
    </p:spTree>
    <p:extLst>
      <p:ext uri="{BB962C8B-B14F-4D97-AF65-F5344CB8AC3E}">
        <p14:creationId xmlns:p14="http://schemas.microsoft.com/office/powerpoint/2010/main" val="691398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DF381C50-CD9E-E04D-BD91-736623ACC209}"/>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44035" name="Rectangle 3">
            <a:extLst>
              <a:ext uri="{FF2B5EF4-FFF2-40B4-BE49-F238E27FC236}">
                <a16:creationId xmlns:a16="http://schemas.microsoft.com/office/drawing/2014/main" id="{95D976E3-E2D5-8F46-8F3E-EA6721811BF5}"/>
              </a:ext>
            </a:extLst>
          </p:cNvPr>
          <p:cNvSpPr>
            <a:spLocks noGrp="1" noChangeArrowheads="1"/>
          </p:cNvSpPr>
          <p:nvPr>
            <p:ph type="body" idx="1"/>
          </p:nvPr>
        </p:nvSpPr>
        <p:spPr>
          <a:xfrm>
            <a:off x="457200" y="1916832"/>
            <a:ext cx="8229600" cy="4248000"/>
          </a:xfrm>
        </p:spPr>
        <p:txBody>
          <a:bodyPr/>
          <a:lstStyle/>
          <a:p>
            <a:pPr>
              <a:tabLst>
                <a:tab pos="533400" algn="l"/>
              </a:tabLst>
            </a:pPr>
            <a:r>
              <a:rPr lang="en-GB" altLang="en-US" dirty="0"/>
              <a:t>The RIDDOR Regulations are all about reporting accidents. They cover:</a:t>
            </a:r>
          </a:p>
          <a:p>
            <a:pPr marL="1057275" lvl="2" indent="-342900">
              <a:buClr>
                <a:srgbClr val="0077E3"/>
              </a:buClr>
              <a:buFont typeface="Arial" panose="020B0604020202020204" pitchFamily="34" charset="0"/>
              <a:buChar char="•"/>
              <a:tabLst>
                <a:tab pos="533400" algn="l"/>
              </a:tabLst>
            </a:pPr>
            <a:r>
              <a:rPr lang="en-GB" altLang="en-US" sz="1800" dirty="0">
                <a:solidFill>
                  <a:srgbClr val="0077E3"/>
                </a:solidFill>
              </a:rPr>
              <a:t>deaths and major injuries - </a:t>
            </a:r>
            <a:r>
              <a:rPr lang="cy-GB" sz="1800" dirty="0">
                <a:solidFill>
                  <a:srgbClr val="C00000"/>
                </a:solidFill>
              </a:rPr>
              <a:t>marwolaethau ac anafiadau mawr</a:t>
            </a:r>
            <a:endParaRPr lang="en-GB" altLang="en-US" sz="1800" dirty="0">
              <a:solidFill>
                <a:srgbClr val="C00000"/>
              </a:solidFill>
            </a:endParaRPr>
          </a:p>
          <a:p>
            <a:pPr marL="1057275" lvl="2" indent="-342900">
              <a:buClr>
                <a:srgbClr val="0077E3"/>
              </a:buClr>
              <a:buFont typeface="Arial" panose="020B0604020202020204" pitchFamily="34" charset="0"/>
              <a:buChar char="•"/>
              <a:tabLst>
                <a:tab pos="533400" algn="l"/>
              </a:tabLst>
            </a:pPr>
            <a:r>
              <a:rPr lang="en-GB" altLang="en-US" sz="1800" dirty="0"/>
              <a:t>incapacity to work for more than 3 days</a:t>
            </a:r>
          </a:p>
          <a:p>
            <a:pPr marL="1057275" lvl="2" indent="-342900">
              <a:buClr>
                <a:srgbClr val="0077E3"/>
              </a:buClr>
              <a:buFont typeface="Arial" panose="020B0604020202020204" pitchFamily="34" charset="0"/>
              <a:buChar char="•"/>
              <a:tabLst>
                <a:tab pos="533400" algn="l"/>
              </a:tabLst>
            </a:pPr>
            <a:r>
              <a:rPr lang="en-GB" altLang="en-US" sz="1800" dirty="0"/>
              <a:t>specified diseases</a:t>
            </a:r>
          </a:p>
          <a:p>
            <a:pPr marL="1057275" lvl="2" indent="-342900">
              <a:buClr>
                <a:srgbClr val="0077E3"/>
              </a:buClr>
              <a:buFont typeface="Arial" panose="020B0604020202020204" pitchFamily="34" charset="0"/>
              <a:buChar char="•"/>
              <a:tabLst>
                <a:tab pos="533400" algn="l"/>
              </a:tabLst>
            </a:pPr>
            <a:r>
              <a:rPr lang="en-GB" altLang="en-US" sz="1800" dirty="0"/>
              <a:t>dangerous occurrences or near misses.</a:t>
            </a:r>
          </a:p>
          <a:p>
            <a:pPr marL="1057275" lvl="2" indent="-342900">
              <a:tabLst>
                <a:tab pos="533400" algn="l"/>
              </a:tabLst>
            </a:pPr>
            <a:endParaRPr lang="en-GB" altLang="en-US" dirty="0"/>
          </a:p>
          <a:p>
            <a:pPr marL="534988" lvl="1" indent="-355600">
              <a:tabLst>
                <a:tab pos="533400" algn="l"/>
              </a:tabLst>
            </a:pPr>
            <a:r>
              <a:rPr lang="en-GB" altLang="en-US" dirty="0"/>
              <a:t>Any of the above occurrences must be reported to the HSE using the prescribed form. </a:t>
            </a:r>
          </a:p>
          <a:p>
            <a:pPr marL="534988" lvl="1" indent="-355600">
              <a:tabLst>
                <a:tab pos="533400" algn="l"/>
              </a:tabLst>
            </a:pPr>
            <a:r>
              <a:rPr lang="en-GB" altLang="en-US" dirty="0"/>
              <a:t>This is also available on the web at </a:t>
            </a:r>
            <a:r>
              <a:rPr lang="en-GB" altLang="en-US" dirty="0">
                <a:hlinkClick r:id="rId3"/>
              </a:rPr>
              <a:t>www.riddor.gov.uk</a:t>
            </a:r>
            <a:r>
              <a:rPr lang="en-GB" altLang="en-US" dirty="0"/>
              <a:t> </a:t>
            </a:r>
            <a:endParaRPr lang="en-US" altLang="en-US" dirty="0"/>
          </a:p>
        </p:txBody>
      </p:sp>
    </p:spTree>
    <p:extLst>
      <p:ext uri="{BB962C8B-B14F-4D97-AF65-F5344CB8AC3E}">
        <p14:creationId xmlns:p14="http://schemas.microsoft.com/office/powerpoint/2010/main" val="3734974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524DC07C-11EC-1747-A239-7AF331DDE260}"/>
              </a:ext>
            </a:extLst>
          </p:cNvPr>
          <p:cNvSpPr>
            <a:spLocks noGrp="1" noChangeArrowheads="1"/>
          </p:cNvSpPr>
          <p:nvPr>
            <p:ph type="title"/>
          </p:nvPr>
        </p:nvSpPr>
        <p:spPr/>
        <p:txBody>
          <a:bodyPr/>
          <a:lstStyle/>
          <a:p>
            <a:r>
              <a:rPr lang="en-GB" altLang="en-US" dirty="0"/>
              <a:t>The</a:t>
            </a:r>
            <a:r>
              <a:rPr lang="en-GB" altLang="en-US" sz="2200" dirty="0"/>
              <a:t> </a:t>
            </a:r>
            <a:r>
              <a:rPr lang="en-GB" altLang="en-US" dirty="0"/>
              <a:t>Reporting of Injuries, Diseases and Dangerous Occurrences Regulations (RIDDOR)</a:t>
            </a:r>
            <a:endParaRPr lang="en-US" altLang="en-US" dirty="0"/>
          </a:p>
        </p:txBody>
      </p:sp>
      <p:sp>
        <p:nvSpPr>
          <p:cNvPr id="46083" name="Rectangle 3">
            <a:extLst>
              <a:ext uri="{FF2B5EF4-FFF2-40B4-BE49-F238E27FC236}">
                <a16:creationId xmlns:a16="http://schemas.microsoft.com/office/drawing/2014/main" id="{41EB990C-3EB7-FF42-94C8-A7B32886077F}"/>
              </a:ext>
            </a:extLst>
          </p:cNvPr>
          <p:cNvSpPr>
            <a:spLocks noGrp="1" noChangeArrowheads="1"/>
          </p:cNvSpPr>
          <p:nvPr>
            <p:ph type="body" idx="1"/>
          </p:nvPr>
        </p:nvSpPr>
        <p:spPr>
          <a:xfrm>
            <a:off x="423315" y="2348880"/>
            <a:ext cx="4580733" cy="4248000"/>
          </a:xfrm>
        </p:spPr>
        <p:txBody>
          <a:bodyPr/>
          <a:lstStyle/>
          <a:p>
            <a:pPr>
              <a:tabLst>
                <a:tab pos="533400" algn="l"/>
              </a:tabLst>
            </a:pPr>
            <a:r>
              <a:rPr lang="en-US" altLang="en-US" dirty="0"/>
              <a:t>It is vital that accurate records are kept of any incident. For example, records may be kept by:</a:t>
            </a:r>
          </a:p>
          <a:p>
            <a:pPr marL="534988" lvl="1" indent="-355600">
              <a:lnSpc>
                <a:spcPct val="115000"/>
              </a:lnSpc>
              <a:tabLst>
                <a:tab pos="533400" algn="l"/>
              </a:tabLst>
            </a:pPr>
            <a:r>
              <a:rPr lang="en-US" altLang="en-US" dirty="0"/>
              <a:t>keeping copies of report forms in a filing system</a:t>
            </a:r>
          </a:p>
          <a:p>
            <a:pPr marL="534988" lvl="1" indent="-355600">
              <a:lnSpc>
                <a:spcPct val="115000"/>
              </a:lnSpc>
              <a:tabLst>
                <a:tab pos="533400" algn="l"/>
              </a:tabLst>
            </a:pPr>
            <a:r>
              <a:rPr lang="cy-GB" dirty="0">
                <a:solidFill>
                  <a:srgbClr val="C00000"/>
                </a:solidFill>
              </a:rPr>
              <a:t>cofnodi -</a:t>
            </a:r>
            <a:r>
              <a:rPr lang="cy-GB" dirty="0">
                <a:solidFill>
                  <a:srgbClr val="0077E3"/>
                </a:solidFill>
              </a:rPr>
              <a:t> </a:t>
            </a:r>
            <a:r>
              <a:rPr lang="en-US" altLang="en-US" dirty="0">
                <a:solidFill>
                  <a:srgbClr val="0077E3"/>
                </a:solidFill>
              </a:rPr>
              <a:t>recording </a:t>
            </a:r>
            <a:r>
              <a:rPr lang="en-US" altLang="en-US" dirty="0"/>
              <a:t>the details on a computer</a:t>
            </a:r>
          </a:p>
          <a:p>
            <a:pPr marL="534988" lvl="1" indent="-355600">
              <a:lnSpc>
                <a:spcPct val="115000"/>
              </a:lnSpc>
              <a:tabLst>
                <a:tab pos="533400" algn="l"/>
              </a:tabLst>
            </a:pPr>
            <a:r>
              <a:rPr lang="cy-GB" dirty="0">
                <a:solidFill>
                  <a:srgbClr val="C00000"/>
                </a:solidFill>
              </a:rPr>
              <a:t>cadw</a:t>
            </a:r>
            <a:r>
              <a:rPr lang="cy-GB" dirty="0"/>
              <a:t> -</a:t>
            </a:r>
            <a:r>
              <a:rPr lang="cy-GB" dirty="0">
                <a:solidFill>
                  <a:srgbClr val="0077E3"/>
                </a:solidFill>
              </a:rPr>
              <a:t> </a:t>
            </a:r>
            <a:r>
              <a:rPr lang="en-US" altLang="en-US" dirty="0">
                <a:solidFill>
                  <a:srgbClr val="0077E3"/>
                </a:solidFill>
              </a:rPr>
              <a:t>keeping </a:t>
            </a:r>
            <a:r>
              <a:rPr lang="en-US" altLang="en-US" dirty="0"/>
              <a:t>a written log in a notebook.</a:t>
            </a:r>
          </a:p>
          <a:p>
            <a:pPr marL="534988" lvl="1" indent="-355600">
              <a:lnSpc>
                <a:spcPct val="115000"/>
              </a:lnSpc>
              <a:tabLst>
                <a:tab pos="533400" algn="l"/>
              </a:tabLst>
            </a:pPr>
            <a:endParaRPr lang="en-US" altLang="en-US" dirty="0"/>
          </a:p>
        </p:txBody>
      </p:sp>
      <p:pic>
        <p:nvPicPr>
          <p:cNvPr id="4" name="Picture 3" descr="A picture containing toy&#10;&#10;Description automatically generated">
            <a:extLst>
              <a:ext uri="{FF2B5EF4-FFF2-40B4-BE49-F238E27FC236}">
                <a16:creationId xmlns:a16="http://schemas.microsoft.com/office/drawing/2014/main" id="{4D20F79D-B5E1-41CC-BFD6-8FEFE7A7AF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2292" y="2348880"/>
            <a:ext cx="3538220" cy="2708920"/>
          </a:xfrm>
          <a:prstGeom prst="rect">
            <a:avLst/>
          </a:prstGeom>
        </p:spPr>
      </p:pic>
    </p:spTree>
    <p:extLst>
      <p:ext uri="{BB962C8B-B14F-4D97-AF65-F5344CB8AC3E}">
        <p14:creationId xmlns:p14="http://schemas.microsoft.com/office/powerpoint/2010/main" val="1285517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a:extLst>
              <a:ext uri="{FF2B5EF4-FFF2-40B4-BE49-F238E27FC236}">
                <a16:creationId xmlns:a16="http://schemas.microsoft.com/office/drawing/2014/main" id="{009D48D6-2D93-744C-AAF0-002744067CF9}"/>
              </a:ext>
            </a:extLst>
          </p:cNvPr>
          <p:cNvSpPr>
            <a:spLocks noGrp="1" noChangeArrowheads="1"/>
          </p:cNvSpPr>
          <p:nvPr>
            <p:ph type="title"/>
          </p:nvPr>
        </p:nvSpPr>
        <p:spPr/>
        <p:txBody>
          <a:bodyPr/>
          <a:lstStyle/>
          <a:p>
            <a:r>
              <a:rPr lang="en-GB" altLang="en-US" dirty="0"/>
              <a:t>The Reporting of Injuries, Diseases and Dangerous Occurrences Regulations (RIDDOR)</a:t>
            </a:r>
          </a:p>
        </p:txBody>
      </p:sp>
      <p:sp>
        <p:nvSpPr>
          <p:cNvPr id="331779" name="Rectangle 3">
            <a:extLst>
              <a:ext uri="{FF2B5EF4-FFF2-40B4-BE49-F238E27FC236}">
                <a16:creationId xmlns:a16="http://schemas.microsoft.com/office/drawing/2014/main" id="{13C10F75-7C42-1D44-A5C9-1D41C7CC440D}"/>
              </a:ext>
            </a:extLst>
          </p:cNvPr>
          <p:cNvSpPr>
            <a:spLocks noGrp="1" noChangeArrowheads="1"/>
          </p:cNvSpPr>
          <p:nvPr>
            <p:ph type="body" idx="1"/>
          </p:nvPr>
        </p:nvSpPr>
        <p:spPr>
          <a:xfrm>
            <a:off x="432412" y="2348880"/>
            <a:ext cx="8229600" cy="4248000"/>
          </a:xfrm>
        </p:spPr>
        <p:txBody>
          <a:bodyPr/>
          <a:lstStyle/>
          <a:p>
            <a:r>
              <a:rPr lang="en-US" altLang="en-US" dirty="0"/>
              <a:t>If you choose to report the incident by telephone or through the website, the Incident Contact Centre will post you back a copy of the record held.</a:t>
            </a:r>
          </a:p>
          <a:p>
            <a:r>
              <a:rPr lang="en-US" altLang="en-US" dirty="0"/>
              <a:t>You will be able to make amendments to the record if you feel the report is not </a:t>
            </a:r>
            <a:r>
              <a:rPr lang="en-US" altLang="en-US" dirty="0">
                <a:solidFill>
                  <a:srgbClr val="0077E3"/>
                </a:solidFill>
              </a:rPr>
              <a:t>fully accurate - </a:t>
            </a:r>
            <a:r>
              <a:rPr lang="cy-GB" dirty="0">
                <a:solidFill>
                  <a:srgbClr val="C00000"/>
                </a:solidFill>
              </a:rPr>
              <a:t>hollol gywir.</a:t>
            </a:r>
          </a:p>
          <a:p>
            <a:endParaRPr lang="en-US" altLang="en-US" dirty="0"/>
          </a:p>
          <a:p>
            <a:endParaRPr lang="en-GB" altLang="en-US" dirty="0"/>
          </a:p>
        </p:txBody>
      </p:sp>
    </p:spTree>
    <p:extLst>
      <p:ext uri="{BB962C8B-B14F-4D97-AF65-F5344CB8AC3E}">
        <p14:creationId xmlns:p14="http://schemas.microsoft.com/office/powerpoint/2010/main" val="2730835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1FAF0F72-7438-044E-84A2-D9C44FCF137D}"/>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48131" name="Rectangle 3">
            <a:extLst>
              <a:ext uri="{FF2B5EF4-FFF2-40B4-BE49-F238E27FC236}">
                <a16:creationId xmlns:a16="http://schemas.microsoft.com/office/drawing/2014/main" id="{98939240-E232-5D40-8360-1F86ECFC7469}"/>
              </a:ext>
            </a:extLst>
          </p:cNvPr>
          <p:cNvSpPr>
            <a:spLocks noGrp="1" noChangeArrowheads="1"/>
          </p:cNvSpPr>
          <p:nvPr>
            <p:ph type="body" idx="1"/>
          </p:nvPr>
        </p:nvSpPr>
        <p:spPr>
          <a:xfrm>
            <a:off x="421827" y="2204864"/>
            <a:ext cx="8229600" cy="4248000"/>
          </a:xfrm>
        </p:spPr>
        <p:txBody>
          <a:bodyPr/>
          <a:lstStyle/>
          <a:p>
            <a:pPr>
              <a:tabLst>
                <a:tab pos="533400" algn="l"/>
              </a:tabLst>
            </a:pPr>
            <a:r>
              <a:rPr lang="en-GB" altLang="en-US" dirty="0"/>
              <a:t>The RIDDOR Regulations include the following personnel:</a:t>
            </a:r>
          </a:p>
          <a:p>
            <a:pPr marL="1057275" lvl="2" indent="-342900">
              <a:buClr>
                <a:srgbClr val="0077E3"/>
              </a:buClr>
              <a:buFont typeface="Arial" panose="020B0604020202020204" pitchFamily="34" charset="0"/>
              <a:buChar char="•"/>
              <a:tabLst>
                <a:tab pos="533400" algn="l"/>
              </a:tabLst>
            </a:pPr>
            <a:r>
              <a:rPr lang="en-GB" altLang="en-US" sz="2000" dirty="0"/>
              <a:t>employers</a:t>
            </a:r>
          </a:p>
          <a:p>
            <a:pPr marL="1057275" lvl="2" indent="-342900">
              <a:buClr>
                <a:srgbClr val="0077E3"/>
              </a:buClr>
              <a:buFont typeface="Arial" panose="020B0604020202020204" pitchFamily="34" charset="0"/>
              <a:buChar char="•"/>
              <a:tabLst>
                <a:tab pos="533400" algn="l"/>
              </a:tabLst>
            </a:pPr>
            <a:r>
              <a:rPr lang="en-GB" altLang="en-US" sz="2000" dirty="0"/>
              <a:t>employees</a:t>
            </a:r>
          </a:p>
          <a:p>
            <a:pPr marL="1057275" lvl="2" indent="-342900">
              <a:buClr>
                <a:srgbClr val="0077E3"/>
              </a:buClr>
              <a:buFont typeface="Arial" panose="020B0604020202020204" pitchFamily="34" charset="0"/>
              <a:buChar char="•"/>
              <a:tabLst>
                <a:tab pos="533400" algn="l"/>
              </a:tabLst>
            </a:pPr>
            <a:r>
              <a:rPr lang="en-GB" altLang="en-US" sz="2000" dirty="0"/>
              <a:t>self-employed</a:t>
            </a:r>
          </a:p>
          <a:p>
            <a:pPr marL="1057275" lvl="2" indent="-342900">
              <a:buClr>
                <a:srgbClr val="0077E3"/>
              </a:buClr>
              <a:buFont typeface="Arial" panose="020B0604020202020204" pitchFamily="34" charset="0"/>
              <a:buChar char="•"/>
              <a:tabLst>
                <a:tab pos="533400" algn="l"/>
              </a:tabLst>
            </a:pPr>
            <a:r>
              <a:rPr lang="en-GB" altLang="en-US" sz="2000" dirty="0">
                <a:solidFill>
                  <a:srgbClr val="0077E3"/>
                </a:solidFill>
              </a:rPr>
              <a:t>trainees - </a:t>
            </a:r>
            <a:r>
              <a:rPr lang="cy-GB" sz="2000" dirty="0">
                <a:solidFill>
                  <a:srgbClr val="C00000"/>
                </a:solidFill>
              </a:rPr>
              <a:t>hyfforddeion</a:t>
            </a:r>
            <a:endParaRPr lang="en-GB" altLang="en-US" sz="2000" dirty="0">
              <a:solidFill>
                <a:srgbClr val="C00000"/>
              </a:solidFill>
            </a:endParaRPr>
          </a:p>
          <a:p>
            <a:pPr marL="1057275" lvl="2" indent="-342900">
              <a:buClr>
                <a:srgbClr val="0077E3"/>
              </a:buClr>
              <a:buFont typeface="Arial" panose="020B0604020202020204" pitchFamily="34" charset="0"/>
              <a:buChar char="•"/>
              <a:tabLst>
                <a:tab pos="533400" algn="l"/>
              </a:tabLst>
            </a:pPr>
            <a:r>
              <a:rPr lang="en-GB" altLang="en-US" sz="2000" dirty="0"/>
              <a:t>other people injured on employers’ premises, such as visitors.</a:t>
            </a:r>
            <a:endParaRPr lang="en-US" altLang="en-US" sz="2000" dirty="0"/>
          </a:p>
        </p:txBody>
      </p:sp>
    </p:spTree>
    <p:extLst>
      <p:ext uri="{BB962C8B-B14F-4D97-AF65-F5344CB8AC3E}">
        <p14:creationId xmlns:p14="http://schemas.microsoft.com/office/powerpoint/2010/main" val="2475682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00C46FA3-5EE7-C44E-BE92-E979E717CDAC}"/>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50179" name="Rectangle 3">
            <a:extLst>
              <a:ext uri="{FF2B5EF4-FFF2-40B4-BE49-F238E27FC236}">
                <a16:creationId xmlns:a16="http://schemas.microsoft.com/office/drawing/2014/main" id="{C93AD49E-9C35-3844-BCFE-D04563FE7A8A}"/>
              </a:ext>
            </a:extLst>
          </p:cNvPr>
          <p:cNvSpPr>
            <a:spLocks noGrp="1" noChangeArrowheads="1"/>
          </p:cNvSpPr>
          <p:nvPr>
            <p:ph type="body" idx="1"/>
          </p:nvPr>
        </p:nvSpPr>
        <p:spPr>
          <a:xfrm>
            <a:off x="435396" y="1988840"/>
            <a:ext cx="4136604" cy="4248000"/>
          </a:xfrm>
        </p:spPr>
        <p:txBody>
          <a:bodyPr/>
          <a:lstStyle/>
          <a:p>
            <a:pPr>
              <a:tabLst>
                <a:tab pos="533400" algn="l"/>
              </a:tabLst>
            </a:pPr>
            <a:r>
              <a:rPr lang="en-GB" altLang="en-US" dirty="0"/>
              <a:t>Examples of major injuries include:</a:t>
            </a:r>
          </a:p>
          <a:p>
            <a:pPr marL="1057275" lvl="2" indent="-342900">
              <a:buClr>
                <a:srgbClr val="0077E3"/>
              </a:buClr>
              <a:buFont typeface="Arial" panose="020B0604020202020204" pitchFamily="34" charset="0"/>
              <a:buChar char="•"/>
              <a:tabLst>
                <a:tab pos="533400" algn="l"/>
              </a:tabLst>
            </a:pPr>
            <a:r>
              <a:rPr lang="en-US" altLang="en-US" sz="2000" dirty="0"/>
              <a:t>any fracture, other than to the fingers, thumbs or toes </a:t>
            </a:r>
            <a:endParaRPr lang="en-GB" altLang="en-US" sz="2000" dirty="0"/>
          </a:p>
          <a:p>
            <a:pPr marL="1057275" lvl="2" indent="-342900">
              <a:buClr>
                <a:srgbClr val="0077E3"/>
              </a:buClr>
              <a:buFont typeface="Arial" panose="020B0604020202020204" pitchFamily="34" charset="0"/>
              <a:buChar char="•"/>
              <a:tabLst>
                <a:tab pos="533400" algn="l"/>
              </a:tabLst>
            </a:pPr>
            <a:r>
              <a:rPr lang="en-GB" altLang="en-US" sz="2000" dirty="0"/>
              <a:t>amputation of any limb</a:t>
            </a:r>
          </a:p>
          <a:p>
            <a:pPr marL="1057275" lvl="2" indent="-342900">
              <a:buClr>
                <a:srgbClr val="0077E3"/>
              </a:buClr>
              <a:buFont typeface="Arial" panose="020B0604020202020204" pitchFamily="34" charset="0"/>
              <a:buChar char="•"/>
              <a:tabLst>
                <a:tab pos="533400" algn="l"/>
              </a:tabLst>
            </a:pPr>
            <a:r>
              <a:rPr lang="en-US" altLang="en-US" sz="2000" dirty="0"/>
              <a:t>dislocation of the shoulder, hip, knee or spine </a:t>
            </a:r>
            <a:endParaRPr lang="en-GB" altLang="en-US" sz="2000" dirty="0"/>
          </a:p>
          <a:p>
            <a:pPr marL="1057275" lvl="2" indent="-342900">
              <a:buClr>
                <a:srgbClr val="0077E3"/>
              </a:buClr>
              <a:buFont typeface="Arial" panose="020B0604020202020204" pitchFamily="34" charset="0"/>
              <a:buChar char="•"/>
              <a:tabLst>
                <a:tab pos="533400" algn="l"/>
              </a:tabLst>
            </a:pPr>
            <a:r>
              <a:rPr lang="en-GB" altLang="en-US" sz="2000" dirty="0"/>
              <a:t>loss of sight or penetrating eye </a:t>
            </a:r>
            <a:r>
              <a:rPr lang="en-GB" altLang="en-US" sz="2000" dirty="0">
                <a:solidFill>
                  <a:srgbClr val="0077E3"/>
                </a:solidFill>
              </a:rPr>
              <a:t>injury</a:t>
            </a:r>
            <a:r>
              <a:rPr lang="en-GB" altLang="en-US" sz="2000" dirty="0"/>
              <a:t> </a:t>
            </a:r>
            <a:r>
              <a:rPr lang="en-GB" altLang="en-US" sz="2000" dirty="0">
                <a:solidFill>
                  <a:srgbClr val="C00000"/>
                </a:solidFill>
              </a:rPr>
              <a:t>– </a:t>
            </a:r>
            <a:r>
              <a:rPr lang="cy-GB" sz="2000" dirty="0">
                <a:solidFill>
                  <a:srgbClr val="C00000"/>
                </a:solidFill>
              </a:rPr>
              <a:t>anaf.</a:t>
            </a:r>
            <a:endParaRPr lang="en-GB" altLang="en-US" sz="2000" dirty="0">
              <a:solidFill>
                <a:srgbClr val="C00000"/>
              </a:solidFill>
            </a:endParaRPr>
          </a:p>
          <a:p>
            <a:pPr>
              <a:tabLst>
                <a:tab pos="533400" algn="l"/>
              </a:tabLst>
            </a:pPr>
            <a:endParaRPr lang="en-US" altLang="en-US" dirty="0"/>
          </a:p>
        </p:txBody>
      </p:sp>
      <p:pic>
        <p:nvPicPr>
          <p:cNvPr id="4" name="Picture 3">
            <a:extLst>
              <a:ext uri="{FF2B5EF4-FFF2-40B4-BE49-F238E27FC236}">
                <a16:creationId xmlns:a16="http://schemas.microsoft.com/office/drawing/2014/main" id="{C9D559F2-0BA0-4E59-ADC6-9B23258B86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9704" y="1988840"/>
            <a:ext cx="4139952" cy="2759968"/>
          </a:xfrm>
          <a:prstGeom prst="rect">
            <a:avLst/>
          </a:prstGeom>
        </p:spPr>
      </p:pic>
    </p:spTree>
    <p:extLst>
      <p:ext uri="{BB962C8B-B14F-4D97-AF65-F5344CB8AC3E}">
        <p14:creationId xmlns:p14="http://schemas.microsoft.com/office/powerpoint/2010/main" val="2597048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2C3B46A-F40E-EA4B-8AD8-80307A9CAE4E}"/>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52227" name="Rectangle 3">
            <a:extLst>
              <a:ext uri="{FF2B5EF4-FFF2-40B4-BE49-F238E27FC236}">
                <a16:creationId xmlns:a16="http://schemas.microsoft.com/office/drawing/2014/main" id="{EE0C0130-2B7F-0A42-90B6-5A398311192B}"/>
              </a:ext>
            </a:extLst>
          </p:cNvPr>
          <p:cNvSpPr>
            <a:spLocks noGrp="1" noChangeArrowheads="1"/>
          </p:cNvSpPr>
          <p:nvPr>
            <p:ph type="body" idx="1"/>
          </p:nvPr>
        </p:nvSpPr>
        <p:spPr>
          <a:xfrm>
            <a:off x="446088" y="1916832"/>
            <a:ext cx="8229600" cy="4248000"/>
          </a:xfrm>
        </p:spPr>
        <p:txBody>
          <a:bodyPr/>
          <a:lstStyle/>
          <a:p>
            <a:pPr>
              <a:tabLst>
                <a:tab pos="533400" algn="l"/>
              </a:tabLst>
            </a:pPr>
            <a:r>
              <a:rPr lang="en-GB" altLang="en-US" dirty="0"/>
              <a:t>Examples of serious conditions include:</a:t>
            </a:r>
          </a:p>
          <a:p>
            <a:pPr marL="534988" lvl="1" indent="-355600">
              <a:tabLst>
                <a:tab pos="533400" algn="l"/>
              </a:tabLst>
            </a:pPr>
            <a:r>
              <a:rPr lang="en-GB" altLang="en-US" dirty="0"/>
              <a:t>certain eye </a:t>
            </a:r>
            <a:r>
              <a:rPr lang="en-GB" altLang="en-US" dirty="0">
                <a:solidFill>
                  <a:srgbClr val="0077E3"/>
                </a:solidFill>
              </a:rPr>
              <a:t>injuries</a:t>
            </a:r>
            <a:r>
              <a:rPr lang="en-GB" altLang="en-US" dirty="0"/>
              <a:t> </a:t>
            </a:r>
            <a:r>
              <a:rPr lang="en-GB" altLang="en-US" dirty="0">
                <a:solidFill>
                  <a:srgbClr val="C00000"/>
                </a:solidFill>
              </a:rPr>
              <a:t>– </a:t>
            </a:r>
            <a:r>
              <a:rPr lang="cy-GB" dirty="0">
                <a:solidFill>
                  <a:srgbClr val="C00000"/>
                </a:solidFill>
              </a:rPr>
              <a:t>anafiadau</a:t>
            </a:r>
            <a:r>
              <a:rPr lang="cy-GB" dirty="0"/>
              <a:t>.</a:t>
            </a:r>
            <a:endParaRPr lang="en-GB" altLang="en-US" dirty="0"/>
          </a:p>
          <a:p>
            <a:pPr marL="534988" lvl="1" indent="-355600">
              <a:tabLst>
                <a:tab pos="533400" algn="l"/>
              </a:tabLst>
            </a:pPr>
            <a:r>
              <a:rPr lang="en-GB" altLang="en-US" dirty="0"/>
              <a:t>electric shock requiring attention</a:t>
            </a:r>
          </a:p>
          <a:p>
            <a:pPr marL="534988" lvl="1" indent="-355600">
              <a:tabLst>
                <a:tab pos="533400" algn="l"/>
              </a:tabLst>
            </a:pPr>
            <a:r>
              <a:rPr lang="en-GB" altLang="en-US" dirty="0"/>
              <a:t>unconsciousness through lack of </a:t>
            </a:r>
            <a:r>
              <a:rPr lang="en-GB" altLang="en-US" dirty="0">
                <a:solidFill>
                  <a:srgbClr val="0077E3"/>
                </a:solidFill>
              </a:rPr>
              <a:t>oxygen –</a:t>
            </a:r>
            <a:r>
              <a:rPr lang="en-GB" altLang="en-US" dirty="0"/>
              <a:t> </a:t>
            </a:r>
            <a:r>
              <a:rPr lang="cy-GB" dirty="0">
                <a:solidFill>
                  <a:srgbClr val="C00000"/>
                </a:solidFill>
              </a:rPr>
              <a:t>ocsigen.</a:t>
            </a:r>
            <a:endParaRPr lang="en-GB" altLang="en-US" dirty="0">
              <a:solidFill>
                <a:srgbClr val="C00000"/>
              </a:solidFill>
            </a:endParaRPr>
          </a:p>
          <a:p>
            <a:pPr marL="534988" lvl="1" indent="-355600">
              <a:tabLst>
                <a:tab pos="533400" algn="l"/>
              </a:tabLst>
            </a:pPr>
            <a:r>
              <a:rPr lang="en-GB" altLang="en-US" dirty="0"/>
              <a:t>decompression sickness</a:t>
            </a:r>
          </a:p>
          <a:p>
            <a:pPr marL="534988" lvl="1" indent="-355600">
              <a:tabLst>
                <a:tab pos="533400" algn="l"/>
              </a:tabLst>
            </a:pPr>
            <a:r>
              <a:rPr lang="en-GB" altLang="en-US" dirty="0"/>
              <a:t>poisoning </a:t>
            </a:r>
          </a:p>
          <a:p>
            <a:pPr marL="534988" lvl="1" indent="-355600">
              <a:tabLst>
                <a:tab pos="533400" algn="l"/>
              </a:tabLst>
            </a:pPr>
            <a:r>
              <a:rPr lang="en-GB" altLang="en-US" dirty="0"/>
              <a:t>acute illness due to exposure of certain materials</a:t>
            </a:r>
          </a:p>
          <a:p>
            <a:pPr marL="534988" lvl="1" indent="-355600">
              <a:tabLst>
                <a:tab pos="533400" algn="l"/>
              </a:tabLst>
            </a:pPr>
            <a:r>
              <a:rPr lang="en-GB" altLang="en-US" dirty="0"/>
              <a:t>hospitalisation for more than more than 24 hours.</a:t>
            </a:r>
          </a:p>
          <a:p>
            <a:pPr>
              <a:tabLst>
                <a:tab pos="533400" algn="l"/>
              </a:tabLst>
            </a:pPr>
            <a:endParaRPr lang="en-US" altLang="en-US" dirty="0"/>
          </a:p>
        </p:txBody>
      </p:sp>
    </p:spTree>
    <p:extLst>
      <p:ext uri="{BB962C8B-B14F-4D97-AF65-F5344CB8AC3E}">
        <p14:creationId xmlns:p14="http://schemas.microsoft.com/office/powerpoint/2010/main" val="1737373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F2F4B9B7-BDD1-734D-867E-C82246D87A12}"/>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54275" name="Rectangle 3">
            <a:extLst>
              <a:ext uri="{FF2B5EF4-FFF2-40B4-BE49-F238E27FC236}">
                <a16:creationId xmlns:a16="http://schemas.microsoft.com/office/drawing/2014/main" id="{C0862CC4-34EA-9D49-90A2-47A3E1FC28A8}"/>
              </a:ext>
            </a:extLst>
          </p:cNvPr>
          <p:cNvSpPr>
            <a:spLocks noGrp="1" noChangeArrowheads="1"/>
          </p:cNvSpPr>
          <p:nvPr>
            <p:ph type="body" idx="1"/>
          </p:nvPr>
        </p:nvSpPr>
        <p:spPr>
          <a:xfrm>
            <a:off x="457200" y="1772816"/>
            <a:ext cx="8229600" cy="4248000"/>
          </a:xfrm>
        </p:spPr>
        <p:txBody>
          <a:bodyPr/>
          <a:lstStyle/>
          <a:p>
            <a:pPr>
              <a:tabLst>
                <a:tab pos="533400" algn="l"/>
              </a:tabLst>
            </a:pPr>
            <a:r>
              <a:rPr lang="en-US" altLang="en-US" dirty="0"/>
              <a:t>Examples of reportable diseases include:</a:t>
            </a:r>
          </a:p>
          <a:p>
            <a:pPr marL="534988" lvl="1" indent="-355600">
              <a:tabLst>
                <a:tab pos="533400" algn="l"/>
              </a:tabLst>
            </a:pPr>
            <a:r>
              <a:rPr lang="en-US" altLang="en-US" dirty="0"/>
              <a:t>certain </a:t>
            </a:r>
            <a:r>
              <a:rPr lang="en-US" altLang="en-US" dirty="0">
                <a:solidFill>
                  <a:srgbClr val="0077E3"/>
                </a:solidFill>
              </a:rPr>
              <a:t>poisonings - </a:t>
            </a:r>
            <a:r>
              <a:rPr lang="cy-GB" dirty="0">
                <a:solidFill>
                  <a:srgbClr val="C00000"/>
                </a:solidFill>
              </a:rPr>
              <a:t>gwenwynau</a:t>
            </a:r>
            <a:endParaRPr lang="en-US" altLang="en-US" dirty="0">
              <a:solidFill>
                <a:srgbClr val="C00000"/>
              </a:solidFill>
            </a:endParaRPr>
          </a:p>
          <a:p>
            <a:pPr marL="534988" lvl="1" indent="-355600">
              <a:tabLst>
                <a:tab pos="533400" algn="l"/>
              </a:tabLst>
            </a:pPr>
            <a:r>
              <a:rPr lang="en-US" altLang="en-US" dirty="0"/>
              <a:t>some skin diseases such as occupational dermatitis and </a:t>
            </a:r>
            <a:r>
              <a:rPr lang="en-US" altLang="en-US" dirty="0">
                <a:solidFill>
                  <a:srgbClr val="0077E3"/>
                </a:solidFill>
              </a:rPr>
              <a:t>skin cancer </a:t>
            </a:r>
            <a:r>
              <a:rPr lang="en-US" altLang="en-US" dirty="0">
                <a:solidFill>
                  <a:srgbClr val="C00000"/>
                </a:solidFill>
              </a:rPr>
              <a:t>- </a:t>
            </a:r>
            <a:r>
              <a:rPr lang="cy-GB" dirty="0">
                <a:solidFill>
                  <a:srgbClr val="C00000"/>
                </a:solidFill>
              </a:rPr>
              <a:t>canser y croen</a:t>
            </a:r>
            <a:r>
              <a:rPr lang="en-US" dirty="0">
                <a:solidFill>
                  <a:srgbClr val="C00000"/>
                </a:solidFill>
              </a:rPr>
              <a:t>.</a:t>
            </a:r>
            <a:endParaRPr lang="en-US" altLang="en-US" dirty="0">
              <a:solidFill>
                <a:srgbClr val="C00000"/>
              </a:solidFill>
            </a:endParaRPr>
          </a:p>
          <a:p>
            <a:pPr marL="534988" lvl="1" indent="-355600">
              <a:tabLst>
                <a:tab pos="533400" algn="l"/>
              </a:tabLst>
            </a:pPr>
            <a:r>
              <a:rPr lang="en-US" altLang="en-US" dirty="0"/>
              <a:t>lung diseases including occupational asthma, farmer's lung, pneumoconiosis, asbestosis</a:t>
            </a:r>
          </a:p>
          <a:p>
            <a:pPr marL="534988" lvl="1" indent="-355600">
              <a:tabLst>
                <a:tab pos="533400" algn="l"/>
              </a:tabLst>
            </a:pPr>
            <a:r>
              <a:rPr lang="en-US" altLang="en-US" dirty="0"/>
              <a:t>infections such as: hepatitis, tuberculosis, anthrax, legionellosis and tetanus</a:t>
            </a:r>
          </a:p>
          <a:p>
            <a:pPr marL="534988" lvl="1" indent="-355600">
              <a:tabLst>
                <a:tab pos="533400" algn="l"/>
              </a:tabLst>
            </a:pPr>
            <a:r>
              <a:rPr lang="en-US" altLang="en-US" dirty="0"/>
              <a:t>other conditions such as: occupational cancer, decompression illness and hand-arm vibration syndrome.</a:t>
            </a:r>
          </a:p>
        </p:txBody>
      </p:sp>
    </p:spTree>
    <p:extLst>
      <p:ext uri="{BB962C8B-B14F-4D97-AF65-F5344CB8AC3E}">
        <p14:creationId xmlns:p14="http://schemas.microsoft.com/office/powerpoint/2010/main" val="3764276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6F5B9542-2EF4-514A-B9B4-347C12AE0971}"/>
              </a:ext>
            </a:extLst>
          </p:cNvPr>
          <p:cNvSpPr>
            <a:spLocks noGrp="1" noChangeArrowheads="1"/>
          </p:cNvSpPr>
          <p:nvPr>
            <p:ph type="title"/>
          </p:nvPr>
        </p:nvSpPr>
        <p:spPr/>
        <p:txBody>
          <a:bodyPr/>
          <a:lstStyle/>
          <a:p>
            <a:r>
              <a:rPr lang="en-GB" altLang="en-US" sz="2200" dirty="0"/>
              <a:t>The Reporting of Injuries, Diseases and Dangerous Occurrences Regulations (RIDDOR)</a:t>
            </a:r>
            <a:endParaRPr lang="en-US" altLang="en-US" sz="2200" dirty="0"/>
          </a:p>
        </p:txBody>
      </p:sp>
      <p:sp>
        <p:nvSpPr>
          <p:cNvPr id="56323" name="Rectangle 3">
            <a:extLst>
              <a:ext uri="{FF2B5EF4-FFF2-40B4-BE49-F238E27FC236}">
                <a16:creationId xmlns:a16="http://schemas.microsoft.com/office/drawing/2014/main" id="{06B67382-AC7F-794A-84D9-48FDED5C91F5}"/>
              </a:ext>
            </a:extLst>
          </p:cNvPr>
          <p:cNvSpPr>
            <a:spLocks noGrp="1" noChangeArrowheads="1"/>
          </p:cNvSpPr>
          <p:nvPr>
            <p:ph type="body" idx="1"/>
          </p:nvPr>
        </p:nvSpPr>
        <p:spPr>
          <a:xfrm>
            <a:off x="446088" y="2060848"/>
            <a:ext cx="8229600" cy="4248000"/>
          </a:xfrm>
        </p:spPr>
        <p:txBody>
          <a:bodyPr/>
          <a:lstStyle/>
          <a:p>
            <a:pPr>
              <a:tabLst>
                <a:tab pos="533400" algn="l"/>
              </a:tabLst>
            </a:pPr>
            <a:r>
              <a:rPr lang="en-GB" altLang="en-US" dirty="0"/>
              <a:t>Examples of reportable occurrences include:</a:t>
            </a:r>
          </a:p>
          <a:p>
            <a:pPr marL="534988" lvl="1" indent="-355600">
              <a:tabLst>
                <a:tab pos="533400" algn="l"/>
              </a:tabLst>
            </a:pPr>
            <a:r>
              <a:rPr lang="en-GB" altLang="en-US" dirty="0"/>
              <a:t>structural collapses such as buildings or scaffolds</a:t>
            </a:r>
          </a:p>
          <a:p>
            <a:pPr marL="534988" lvl="1" indent="-355600">
              <a:tabLst>
                <a:tab pos="533400" algn="l"/>
              </a:tabLst>
            </a:pPr>
            <a:r>
              <a:rPr lang="en-GB" altLang="en-US" dirty="0"/>
              <a:t>fires and</a:t>
            </a:r>
            <a:r>
              <a:rPr lang="en-GB" altLang="en-US" dirty="0">
                <a:solidFill>
                  <a:srgbClr val="0077E3"/>
                </a:solidFill>
              </a:rPr>
              <a:t> explosions -</a:t>
            </a:r>
            <a:r>
              <a:rPr lang="cy-GB" dirty="0">
                <a:solidFill>
                  <a:srgbClr val="0077E3"/>
                </a:solidFill>
              </a:rPr>
              <a:t> </a:t>
            </a:r>
            <a:r>
              <a:rPr lang="cy-GB" dirty="0">
                <a:solidFill>
                  <a:srgbClr val="C00000"/>
                </a:solidFill>
              </a:rPr>
              <a:t>ffrwydradau</a:t>
            </a:r>
            <a:endParaRPr lang="en-GB" altLang="en-US" dirty="0"/>
          </a:p>
          <a:p>
            <a:pPr marL="534988" lvl="1" indent="-355600">
              <a:tabLst>
                <a:tab pos="533400" algn="l"/>
              </a:tabLst>
            </a:pPr>
            <a:r>
              <a:rPr lang="en-GB" altLang="en-US" dirty="0"/>
              <a:t>releases of gasses or other dangerous substances</a:t>
            </a:r>
          </a:p>
          <a:p>
            <a:pPr marL="534988" lvl="1" indent="-355600">
              <a:tabLst>
                <a:tab pos="533400" algn="l"/>
              </a:tabLst>
            </a:pPr>
            <a:r>
              <a:rPr lang="en-GB" altLang="en-US" dirty="0"/>
              <a:t>failure of breathing apparatus while in use</a:t>
            </a:r>
          </a:p>
          <a:p>
            <a:pPr marL="534988" lvl="1" indent="-355600">
              <a:tabLst>
                <a:tab pos="533400" algn="l"/>
              </a:tabLst>
            </a:pPr>
            <a:r>
              <a:rPr lang="en-GB" altLang="en-US" dirty="0"/>
              <a:t>incidents with dangerous substances in transit</a:t>
            </a:r>
          </a:p>
          <a:p>
            <a:pPr marL="534988" lvl="1" indent="-355600">
              <a:tabLst>
                <a:tab pos="533400" algn="l"/>
              </a:tabLst>
            </a:pPr>
            <a:r>
              <a:rPr lang="en-GB" altLang="en-US" dirty="0"/>
              <a:t>contact with or arcing of overhead cables.</a:t>
            </a:r>
          </a:p>
          <a:p>
            <a:pPr>
              <a:tabLst>
                <a:tab pos="533400" algn="l"/>
              </a:tabLst>
            </a:pPr>
            <a:endParaRPr lang="en-US" altLang="en-US" dirty="0"/>
          </a:p>
        </p:txBody>
      </p:sp>
    </p:spTree>
    <p:extLst>
      <p:ext uri="{BB962C8B-B14F-4D97-AF65-F5344CB8AC3E}">
        <p14:creationId xmlns:p14="http://schemas.microsoft.com/office/powerpoint/2010/main" val="507474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81AA1-B385-084F-80E8-7BF3DF8F450C}"/>
              </a:ext>
            </a:extLst>
          </p:cNvPr>
          <p:cNvSpPr>
            <a:spLocks noGrp="1"/>
          </p:cNvSpPr>
          <p:nvPr>
            <p:ph type="title"/>
          </p:nvPr>
        </p:nvSpPr>
        <p:spPr/>
        <p:txBody>
          <a:bodyPr/>
          <a:lstStyle/>
          <a:p>
            <a:r>
              <a:rPr lang="en-US" dirty="0"/>
              <a:t>Health and safety guidance</a:t>
            </a:r>
          </a:p>
        </p:txBody>
      </p:sp>
      <p:sp>
        <p:nvSpPr>
          <p:cNvPr id="3" name="Content Placeholder 2">
            <a:extLst>
              <a:ext uri="{FF2B5EF4-FFF2-40B4-BE49-F238E27FC236}">
                <a16:creationId xmlns:a16="http://schemas.microsoft.com/office/drawing/2014/main" id="{CCB34DB4-AC24-F748-810D-130EEE683708}"/>
              </a:ext>
            </a:extLst>
          </p:cNvPr>
          <p:cNvSpPr>
            <a:spLocks noGrp="1"/>
          </p:cNvSpPr>
          <p:nvPr>
            <p:ph idx="1"/>
          </p:nvPr>
        </p:nvSpPr>
        <p:spPr>
          <a:xfrm>
            <a:off x="457200" y="1512000"/>
            <a:ext cx="8435280" cy="4248000"/>
          </a:xfrm>
        </p:spPr>
        <p:txBody>
          <a:bodyPr/>
          <a:lstStyle/>
          <a:p>
            <a:r>
              <a:rPr lang="cy-GB" dirty="0">
                <a:solidFill>
                  <a:srgbClr val="C00000"/>
                </a:solidFill>
              </a:rPr>
              <a:t>Mae iechyd a diogelwch yn y gweithle - </a:t>
            </a:r>
            <a:r>
              <a:rPr lang="en-US" dirty="0">
                <a:solidFill>
                  <a:srgbClr val="0077E3"/>
                </a:solidFill>
              </a:rPr>
              <a:t>Health and safety in the workplace </a:t>
            </a:r>
            <a:r>
              <a:rPr lang="en-US" dirty="0"/>
              <a:t>are governed by law and legislation.</a:t>
            </a:r>
          </a:p>
          <a:p>
            <a:r>
              <a:rPr lang="en-US" dirty="0"/>
              <a:t>The legislation and regulations are in place primarily to protect people. These rules are created and must be followed to ensure that nobody comes into contact with harmful substances and that, as far as is reasonably practicable, the welfare of workers and the public is protected.</a:t>
            </a:r>
          </a:p>
          <a:p>
            <a:endParaRPr lang="en-US" dirty="0"/>
          </a:p>
          <a:p>
            <a:endParaRPr lang="en-US" dirty="0"/>
          </a:p>
        </p:txBody>
      </p:sp>
      <p:pic>
        <p:nvPicPr>
          <p:cNvPr id="5" name="Picture 4" descr="Icon&#10;&#10;Description automatically generated">
            <a:extLst>
              <a:ext uri="{FF2B5EF4-FFF2-40B4-BE49-F238E27FC236}">
                <a16:creationId xmlns:a16="http://schemas.microsoft.com/office/drawing/2014/main" id="{08C0D97C-6F70-4E2A-9BDC-E2C200B37B89}"/>
              </a:ext>
            </a:extLst>
          </p:cNvPr>
          <p:cNvPicPr>
            <a:picLocks noChangeAspect="1"/>
          </p:cNvPicPr>
          <p:nvPr/>
        </p:nvPicPr>
        <p:blipFill>
          <a:blip r:embed="rId2"/>
          <a:stretch>
            <a:fillRect/>
          </a:stretch>
        </p:blipFill>
        <p:spPr>
          <a:xfrm>
            <a:off x="6624889" y="3717032"/>
            <a:ext cx="2267744" cy="2419474"/>
          </a:xfrm>
          <a:prstGeom prst="rect">
            <a:avLst/>
          </a:prstGeom>
        </p:spPr>
      </p:pic>
    </p:spTree>
    <p:extLst>
      <p:ext uri="{BB962C8B-B14F-4D97-AF65-F5344CB8AC3E}">
        <p14:creationId xmlns:p14="http://schemas.microsoft.com/office/powerpoint/2010/main" val="3376621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10A033BB-40CF-474C-887A-A3A5A5C61E39}"/>
              </a:ext>
            </a:extLst>
          </p:cNvPr>
          <p:cNvSpPr>
            <a:spLocks noGrp="1" noChangeArrowheads="1"/>
          </p:cNvSpPr>
          <p:nvPr>
            <p:ph type="title"/>
          </p:nvPr>
        </p:nvSpPr>
        <p:spPr/>
        <p:txBody>
          <a:bodyPr/>
          <a:lstStyle/>
          <a:p>
            <a:r>
              <a:rPr lang="en-GB" altLang="en-US" dirty="0"/>
              <a:t>RIDDOR – Summary</a:t>
            </a:r>
            <a:endParaRPr lang="en-US" altLang="en-US" dirty="0"/>
          </a:p>
        </p:txBody>
      </p:sp>
      <p:sp>
        <p:nvSpPr>
          <p:cNvPr id="58371" name="Rectangle 3">
            <a:extLst>
              <a:ext uri="{FF2B5EF4-FFF2-40B4-BE49-F238E27FC236}">
                <a16:creationId xmlns:a16="http://schemas.microsoft.com/office/drawing/2014/main" id="{B9B64507-42F7-AB4A-948C-8067F72F8771}"/>
              </a:ext>
            </a:extLst>
          </p:cNvPr>
          <p:cNvSpPr>
            <a:spLocks noGrp="1" noChangeArrowheads="1"/>
          </p:cNvSpPr>
          <p:nvPr>
            <p:ph type="body" idx="1"/>
          </p:nvPr>
        </p:nvSpPr>
        <p:spPr/>
        <p:txBody>
          <a:bodyPr/>
          <a:lstStyle/>
          <a:p>
            <a:pPr>
              <a:tabLst>
                <a:tab pos="533400" algn="l"/>
              </a:tabLst>
            </a:pPr>
            <a:r>
              <a:rPr lang="en-GB" altLang="en-US" dirty="0"/>
              <a:t>The RIDDOR Regulations cover:</a:t>
            </a:r>
          </a:p>
          <a:p>
            <a:pPr marL="534988" lvl="1" indent="-355600">
              <a:tabLst>
                <a:tab pos="533400" algn="l"/>
              </a:tabLst>
            </a:pPr>
            <a:r>
              <a:rPr lang="en-GB" altLang="en-US" dirty="0"/>
              <a:t>deaths, major injuries and incapacity to work for more than 3 days</a:t>
            </a:r>
          </a:p>
          <a:p>
            <a:pPr marL="534988" lvl="1" indent="-355600">
              <a:tabLst>
                <a:tab pos="533400" algn="l"/>
              </a:tabLst>
            </a:pPr>
            <a:r>
              <a:rPr lang="en-GB" altLang="en-US" dirty="0">
                <a:solidFill>
                  <a:srgbClr val="0077E3"/>
                </a:solidFill>
              </a:rPr>
              <a:t>specified diseases </a:t>
            </a:r>
            <a:r>
              <a:rPr lang="en-GB" altLang="en-US" dirty="0">
                <a:solidFill>
                  <a:srgbClr val="C00000"/>
                </a:solidFill>
              </a:rPr>
              <a:t>- </a:t>
            </a:r>
            <a:r>
              <a:rPr lang="cy-GB" dirty="0">
                <a:solidFill>
                  <a:srgbClr val="C00000"/>
                </a:solidFill>
              </a:rPr>
              <a:t>clefydau penodedig</a:t>
            </a:r>
            <a:endParaRPr lang="en-GB" altLang="en-US" dirty="0">
              <a:solidFill>
                <a:srgbClr val="C00000"/>
              </a:solidFill>
            </a:endParaRPr>
          </a:p>
          <a:p>
            <a:pPr marL="534988" lvl="1" indent="-355600">
              <a:tabLst>
                <a:tab pos="533400" algn="l"/>
              </a:tabLst>
            </a:pPr>
            <a:r>
              <a:rPr lang="en-GB" altLang="en-US" dirty="0"/>
              <a:t>dangerous occurrences or near misses.</a:t>
            </a:r>
          </a:p>
          <a:p>
            <a:pPr>
              <a:tabLst>
                <a:tab pos="533400" algn="l"/>
              </a:tabLst>
            </a:pPr>
            <a:endParaRPr lang="en-GB" altLang="en-US" dirty="0"/>
          </a:p>
          <a:p>
            <a:pPr>
              <a:tabLst>
                <a:tab pos="533400" algn="l"/>
              </a:tabLst>
            </a:pPr>
            <a:r>
              <a:rPr lang="en-GB" altLang="en-US" dirty="0"/>
              <a:t>And finally….</a:t>
            </a:r>
          </a:p>
          <a:p>
            <a:pPr marL="534988" lvl="1" indent="-355600">
              <a:tabLst>
                <a:tab pos="533400" algn="l"/>
              </a:tabLst>
            </a:pPr>
            <a:r>
              <a:rPr lang="en-GB" altLang="en-US" dirty="0"/>
              <a:t>keep records of all </a:t>
            </a:r>
            <a:r>
              <a:rPr lang="en-GB" altLang="en-US" dirty="0">
                <a:solidFill>
                  <a:srgbClr val="0077E3"/>
                </a:solidFill>
              </a:rPr>
              <a:t>reports</a:t>
            </a:r>
            <a:r>
              <a:rPr lang="en-GB" altLang="en-US" dirty="0"/>
              <a:t> </a:t>
            </a:r>
            <a:r>
              <a:rPr lang="en-GB" altLang="en-US" dirty="0">
                <a:solidFill>
                  <a:srgbClr val="C00000"/>
                </a:solidFill>
              </a:rPr>
              <a:t>- </a:t>
            </a:r>
            <a:r>
              <a:rPr lang="cy-GB" dirty="0">
                <a:solidFill>
                  <a:srgbClr val="C00000"/>
                </a:solidFill>
              </a:rPr>
              <a:t>adroddiadau</a:t>
            </a:r>
            <a:endParaRPr lang="en-GB" altLang="en-US" dirty="0">
              <a:solidFill>
                <a:srgbClr val="C00000"/>
              </a:solidFill>
            </a:endParaRPr>
          </a:p>
          <a:p>
            <a:pPr marL="534988" lvl="1" indent="-355600">
              <a:tabLst>
                <a:tab pos="533400" algn="l"/>
              </a:tabLst>
            </a:pPr>
            <a:r>
              <a:rPr lang="en-GB" altLang="en-US" dirty="0"/>
              <a:t>remember RIDDOR involves everyone at work.</a:t>
            </a:r>
            <a:endParaRPr lang="en-US" altLang="en-US" dirty="0"/>
          </a:p>
        </p:txBody>
      </p:sp>
    </p:spTree>
    <p:extLst>
      <p:ext uri="{BB962C8B-B14F-4D97-AF65-F5344CB8AC3E}">
        <p14:creationId xmlns:p14="http://schemas.microsoft.com/office/powerpoint/2010/main" val="1030389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F9FFEA2-EF76-AF45-830E-BF8AC540DCCD}"/>
              </a:ext>
            </a:extLst>
          </p:cNvPr>
          <p:cNvSpPr>
            <a:spLocks noGrp="1" noChangeArrowheads="1"/>
          </p:cNvSpPr>
          <p:nvPr>
            <p:ph type="title"/>
          </p:nvPr>
        </p:nvSpPr>
        <p:spPr/>
        <p:txBody>
          <a:bodyPr/>
          <a:lstStyle/>
          <a:p>
            <a:r>
              <a:rPr lang="en-GB" altLang="en-US" sz="2400" dirty="0"/>
              <a:t>Control of Substances Hazardous to Health</a:t>
            </a:r>
          </a:p>
        </p:txBody>
      </p:sp>
      <p:sp>
        <p:nvSpPr>
          <p:cNvPr id="4100" name="Rectangle 4">
            <a:extLst>
              <a:ext uri="{FF2B5EF4-FFF2-40B4-BE49-F238E27FC236}">
                <a16:creationId xmlns:a16="http://schemas.microsoft.com/office/drawing/2014/main" id="{06144F68-D478-6044-A315-A110330C66EF}"/>
              </a:ext>
            </a:extLst>
          </p:cNvPr>
          <p:cNvSpPr>
            <a:spLocks noGrp="1" noChangeArrowheads="1"/>
          </p:cNvSpPr>
          <p:nvPr>
            <p:ph idx="1"/>
          </p:nvPr>
        </p:nvSpPr>
        <p:spPr>
          <a:xfrm>
            <a:off x="457200" y="1512000"/>
            <a:ext cx="5554960" cy="4248000"/>
          </a:xfrm>
        </p:spPr>
        <p:txBody>
          <a:bodyPr/>
          <a:lstStyle/>
          <a:p>
            <a:r>
              <a:rPr lang="en-GB" altLang="en-US" dirty="0"/>
              <a:t>These regulations are usually referred to as COSHH and they contain responsibilities for:</a:t>
            </a:r>
          </a:p>
          <a:p>
            <a:pPr lvl="1"/>
            <a:r>
              <a:rPr lang="en-GB" altLang="en-US" dirty="0"/>
              <a:t>employers</a:t>
            </a:r>
          </a:p>
          <a:p>
            <a:pPr lvl="1"/>
            <a:r>
              <a:rPr lang="en-GB" altLang="en-US" dirty="0"/>
              <a:t>employees</a:t>
            </a:r>
          </a:p>
          <a:p>
            <a:pPr lvl="1"/>
            <a:r>
              <a:rPr lang="en-GB" altLang="en-US" dirty="0"/>
              <a:t>self employed</a:t>
            </a:r>
          </a:p>
          <a:p>
            <a:pPr lvl="1"/>
            <a:r>
              <a:rPr lang="en-GB" altLang="en-US" dirty="0"/>
              <a:t>subcontractors.</a:t>
            </a:r>
          </a:p>
          <a:p>
            <a:pPr lvl="1"/>
            <a:endParaRPr lang="en-GB" altLang="en-US" dirty="0"/>
          </a:p>
          <a:p>
            <a:r>
              <a:rPr lang="en-GB" altLang="en-US" dirty="0"/>
              <a:t>The regulations are aimed at protecting people when they are working with substances </a:t>
            </a:r>
            <a:r>
              <a:rPr lang="en-GB" altLang="en-US" dirty="0">
                <a:solidFill>
                  <a:srgbClr val="0077E3"/>
                </a:solidFill>
              </a:rPr>
              <a:t>hazardous to their health - </a:t>
            </a:r>
            <a:r>
              <a:rPr lang="cy-GB" dirty="0">
                <a:solidFill>
                  <a:srgbClr val="C00000"/>
                </a:solidFill>
              </a:rPr>
              <a:t>beryglus i’w hiechyd.</a:t>
            </a:r>
            <a:endParaRPr lang="en-GB" altLang="en-US" dirty="0">
              <a:solidFill>
                <a:srgbClr val="C00000"/>
              </a:solidFill>
            </a:endParaRPr>
          </a:p>
        </p:txBody>
      </p:sp>
      <p:pic>
        <p:nvPicPr>
          <p:cNvPr id="4" name="Picture 3" descr="Logo, company name&#10;&#10;Description automatically generated">
            <a:extLst>
              <a:ext uri="{FF2B5EF4-FFF2-40B4-BE49-F238E27FC236}">
                <a16:creationId xmlns:a16="http://schemas.microsoft.com/office/drawing/2014/main" id="{40C2A9E0-5A0B-4365-942C-7B21482A02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01766" y="1945650"/>
            <a:ext cx="2609088" cy="3429000"/>
          </a:xfrm>
          <a:prstGeom prst="rect">
            <a:avLst/>
          </a:prstGeom>
        </p:spPr>
      </p:pic>
    </p:spTree>
    <p:extLst>
      <p:ext uri="{BB962C8B-B14F-4D97-AF65-F5344CB8AC3E}">
        <p14:creationId xmlns:p14="http://schemas.microsoft.com/office/powerpoint/2010/main" val="598974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B5E2C127-0099-B24C-B6B2-C1FDA96FA227}"/>
              </a:ext>
            </a:extLst>
          </p:cNvPr>
          <p:cNvSpPr>
            <a:spLocks noGrp="1" noChangeArrowheads="1"/>
          </p:cNvSpPr>
          <p:nvPr>
            <p:ph type="title"/>
          </p:nvPr>
        </p:nvSpPr>
        <p:spPr>
          <a:xfrm>
            <a:off x="457200" y="1008000"/>
            <a:ext cx="8435280" cy="382588"/>
          </a:xfrm>
        </p:spPr>
        <p:txBody>
          <a:bodyPr/>
          <a:lstStyle/>
          <a:p>
            <a:r>
              <a:rPr lang="en-GB" altLang="en-US" sz="2400" dirty="0"/>
              <a:t>Control of Substances Hazardous to Health - </a:t>
            </a:r>
            <a:r>
              <a:rPr lang="cy-GB" sz="2400" dirty="0">
                <a:solidFill>
                  <a:srgbClr val="C00000"/>
                </a:solidFill>
              </a:rPr>
              <a:t>Rheoli Sylweddau Peryglus i Iechyd</a:t>
            </a:r>
            <a:endParaRPr lang="en-GB" altLang="en-US" sz="2400" dirty="0">
              <a:solidFill>
                <a:srgbClr val="C00000"/>
              </a:solidFill>
            </a:endParaRPr>
          </a:p>
        </p:txBody>
      </p:sp>
      <p:sp>
        <p:nvSpPr>
          <p:cNvPr id="140291" name="Rectangle 3">
            <a:extLst>
              <a:ext uri="{FF2B5EF4-FFF2-40B4-BE49-F238E27FC236}">
                <a16:creationId xmlns:a16="http://schemas.microsoft.com/office/drawing/2014/main" id="{477EB258-12A1-AE46-940B-02F11F166673}"/>
              </a:ext>
            </a:extLst>
          </p:cNvPr>
          <p:cNvSpPr>
            <a:spLocks noGrp="1" noChangeArrowheads="1"/>
          </p:cNvSpPr>
          <p:nvPr>
            <p:ph type="body" idx="1"/>
          </p:nvPr>
        </p:nvSpPr>
        <p:spPr>
          <a:xfrm>
            <a:off x="474705" y="2348880"/>
            <a:ext cx="8229600" cy="4248000"/>
          </a:xfrm>
        </p:spPr>
        <p:txBody>
          <a:bodyPr/>
          <a:lstStyle/>
          <a:p>
            <a:r>
              <a:rPr lang="en-GB" altLang="en-US" dirty="0">
                <a:cs typeface="Times New Roman" panose="02020603050405020304" pitchFamily="18" charset="0"/>
              </a:rPr>
              <a:t>The regulations state what employers must do.</a:t>
            </a:r>
          </a:p>
          <a:p>
            <a:pPr lvl="1"/>
            <a:r>
              <a:rPr lang="en-GB" altLang="en-US" dirty="0">
                <a:cs typeface="Times New Roman" panose="02020603050405020304" pitchFamily="18" charset="0"/>
              </a:rPr>
              <a:t>Assess risks to health caused by substances. used at work;</a:t>
            </a:r>
          </a:p>
          <a:p>
            <a:pPr lvl="1"/>
            <a:r>
              <a:rPr lang="en-GB" altLang="en-US" dirty="0">
                <a:cs typeface="Times New Roman" panose="02020603050405020304" pitchFamily="18" charset="0"/>
              </a:rPr>
              <a:t>Prevent or control exposure.</a:t>
            </a:r>
          </a:p>
          <a:p>
            <a:pPr lvl="1"/>
            <a:r>
              <a:rPr lang="en-GB" altLang="en-US" dirty="0">
                <a:cs typeface="Times New Roman" panose="02020603050405020304" pitchFamily="18" charset="0"/>
              </a:rPr>
              <a:t>Ensure use of control methods.</a:t>
            </a:r>
          </a:p>
          <a:p>
            <a:pPr lvl="1"/>
            <a:r>
              <a:rPr lang="en-GB" altLang="en-US" dirty="0">
                <a:cs typeface="Times New Roman" panose="02020603050405020304" pitchFamily="18" charset="0"/>
              </a:rPr>
              <a:t>Monitor the work environment.</a:t>
            </a:r>
          </a:p>
          <a:p>
            <a:pPr lvl="1"/>
            <a:r>
              <a:rPr lang="en-GB" altLang="en-US" dirty="0">
                <a:cs typeface="Times New Roman" panose="02020603050405020304" pitchFamily="18" charset="0"/>
              </a:rPr>
              <a:t>Carry out necessary health surveillance.</a:t>
            </a:r>
          </a:p>
          <a:p>
            <a:pPr lvl="1"/>
            <a:r>
              <a:rPr lang="en-GB" altLang="en-US" dirty="0">
                <a:cs typeface="Times New Roman" panose="02020603050405020304" pitchFamily="18" charset="0"/>
              </a:rPr>
              <a:t>Provide information, instruction and training as necessary.</a:t>
            </a:r>
          </a:p>
          <a:p>
            <a:pPr lvl="1"/>
            <a:r>
              <a:rPr lang="en-GB" altLang="en-US" dirty="0">
                <a:cs typeface="Times New Roman" panose="02020603050405020304" pitchFamily="18" charset="0"/>
              </a:rPr>
              <a:t>Provide suitable storage for hazardous substances.</a:t>
            </a:r>
          </a:p>
        </p:txBody>
      </p:sp>
      <p:pic>
        <p:nvPicPr>
          <p:cNvPr id="4" name="Picture 3" descr="A picture containing text, sign, outdoor, yellow&#10;&#10;Description automatically generated">
            <a:extLst>
              <a:ext uri="{FF2B5EF4-FFF2-40B4-BE49-F238E27FC236}">
                <a16:creationId xmlns:a16="http://schemas.microsoft.com/office/drawing/2014/main" id="{29EE9FCC-3383-4320-B7CE-399E16E999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6136" y="1844824"/>
            <a:ext cx="2348880" cy="2348880"/>
          </a:xfrm>
          <a:prstGeom prst="rect">
            <a:avLst/>
          </a:prstGeom>
        </p:spPr>
      </p:pic>
    </p:spTree>
    <p:extLst>
      <p:ext uri="{BB962C8B-B14F-4D97-AF65-F5344CB8AC3E}">
        <p14:creationId xmlns:p14="http://schemas.microsoft.com/office/powerpoint/2010/main" val="2225154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224CE9A8-12DE-5F4F-8082-D0DD04AE716A}"/>
              </a:ext>
            </a:extLst>
          </p:cNvPr>
          <p:cNvSpPr>
            <a:spLocks noGrp="1" noChangeArrowheads="1"/>
          </p:cNvSpPr>
          <p:nvPr>
            <p:ph type="title"/>
          </p:nvPr>
        </p:nvSpPr>
        <p:spPr/>
        <p:txBody>
          <a:bodyPr/>
          <a:lstStyle/>
          <a:p>
            <a:r>
              <a:rPr lang="en-GB" altLang="en-US" sz="2400" dirty="0"/>
              <a:t>Control of Substances Hazardous to Health</a:t>
            </a:r>
          </a:p>
        </p:txBody>
      </p:sp>
      <p:sp>
        <p:nvSpPr>
          <p:cNvPr id="141315" name="Rectangle 3">
            <a:extLst>
              <a:ext uri="{FF2B5EF4-FFF2-40B4-BE49-F238E27FC236}">
                <a16:creationId xmlns:a16="http://schemas.microsoft.com/office/drawing/2014/main" id="{7E3C9AAF-1865-AB4C-8BE8-1EBB3604A473}"/>
              </a:ext>
            </a:extLst>
          </p:cNvPr>
          <p:cNvSpPr>
            <a:spLocks noGrp="1" noChangeArrowheads="1"/>
          </p:cNvSpPr>
          <p:nvPr>
            <p:ph type="body" idx="1"/>
          </p:nvPr>
        </p:nvSpPr>
        <p:spPr/>
        <p:txBody>
          <a:bodyPr/>
          <a:lstStyle/>
          <a:p>
            <a:r>
              <a:rPr lang="en-GB" altLang="en-US" dirty="0">
                <a:cs typeface="Times New Roman" panose="02020603050405020304" pitchFamily="18" charset="0"/>
              </a:rPr>
              <a:t>The regulations also state what employees must do.</a:t>
            </a:r>
          </a:p>
          <a:p>
            <a:pPr lvl="1"/>
            <a:r>
              <a:rPr lang="en-GB" altLang="en-US" dirty="0">
                <a:solidFill>
                  <a:srgbClr val="0077E3"/>
                </a:solidFill>
                <a:cs typeface="Times New Roman" panose="02020603050405020304" pitchFamily="18" charset="0"/>
              </a:rPr>
              <a:t>Co-operate with the employer </a:t>
            </a:r>
            <a:r>
              <a:rPr lang="en-GB" altLang="en-US" dirty="0">
                <a:solidFill>
                  <a:srgbClr val="C00000"/>
                </a:solidFill>
                <a:cs typeface="Times New Roman" panose="02020603050405020304" pitchFamily="18" charset="0"/>
              </a:rPr>
              <a:t>- </a:t>
            </a:r>
            <a:r>
              <a:rPr lang="cy-GB" dirty="0">
                <a:solidFill>
                  <a:srgbClr val="C00000"/>
                </a:solidFill>
              </a:rPr>
              <a:t>Cydweithredu â’r cyflogwr.</a:t>
            </a:r>
            <a:endParaRPr lang="en-GB" altLang="en-US" dirty="0">
              <a:solidFill>
                <a:srgbClr val="C00000"/>
              </a:solidFill>
              <a:cs typeface="Times New Roman" panose="02020603050405020304" pitchFamily="18" charset="0"/>
            </a:endParaRPr>
          </a:p>
          <a:p>
            <a:pPr lvl="1"/>
            <a:r>
              <a:rPr lang="en-GB" altLang="en-US" dirty="0">
                <a:cs typeface="Times New Roman" panose="02020603050405020304" pitchFamily="18" charset="0"/>
              </a:rPr>
              <a:t>Make correct use of control measures (safe systems, safety equipment).</a:t>
            </a:r>
          </a:p>
          <a:p>
            <a:pPr lvl="1"/>
            <a:r>
              <a:rPr lang="en-GB" altLang="en-US" dirty="0">
                <a:cs typeface="Times New Roman" panose="02020603050405020304" pitchFamily="18" charset="0"/>
              </a:rPr>
              <a:t>Report all defects (plant, machinery and safety equipment and other control measures).</a:t>
            </a:r>
          </a:p>
          <a:p>
            <a:pPr lvl="1"/>
            <a:r>
              <a:rPr lang="en-GB" altLang="en-US" dirty="0">
                <a:cs typeface="Times New Roman" panose="02020603050405020304" pitchFamily="18" charset="0"/>
              </a:rPr>
              <a:t>Attend medical examinations when </a:t>
            </a:r>
            <a:r>
              <a:rPr lang="en-GB" altLang="en-US" dirty="0">
                <a:solidFill>
                  <a:srgbClr val="0077E3"/>
                </a:solidFill>
                <a:cs typeface="Times New Roman" panose="02020603050405020304" pitchFamily="18" charset="0"/>
              </a:rPr>
              <a:t>required </a:t>
            </a:r>
            <a:r>
              <a:rPr lang="en-GB" altLang="en-US" dirty="0">
                <a:solidFill>
                  <a:srgbClr val="C00000"/>
                </a:solidFill>
                <a:cs typeface="Times New Roman" panose="02020603050405020304" pitchFamily="18" charset="0"/>
              </a:rPr>
              <a:t>– </a:t>
            </a:r>
            <a:r>
              <a:rPr lang="en-GB" altLang="en-US" dirty="0" err="1">
                <a:solidFill>
                  <a:srgbClr val="C00000"/>
                </a:solidFill>
                <a:cs typeface="Times New Roman" panose="02020603050405020304" pitchFamily="18" charset="0"/>
              </a:rPr>
              <a:t>angen</a:t>
            </a:r>
            <a:r>
              <a:rPr lang="en-GB" altLang="en-US" dirty="0">
                <a:solidFill>
                  <a:srgbClr val="C00000"/>
                </a:solidFill>
                <a:cs typeface="Times New Roman" panose="02020603050405020304" pitchFamily="18" charset="0"/>
              </a:rPr>
              <a:t>.</a:t>
            </a:r>
          </a:p>
          <a:p>
            <a:pPr lvl="1"/>
            <a:r>
              <a:rPr lang="en-GB" altLang="en-US" dirty="0">
                <a:cs typeface="Times New Roman" panose="02020603050405020304" pitchFamily="18" charset="0"/>
              </a:rPr>
              <a:t>Provide health information to medical advisers when necessary.</a:t>
            </a:r>
          </a:p>
        </p:txBody>
      </p:sp>
    </p:spTree>
    <p:extLst>
      <p:ext uri="{BB962C8B-B14F-4D97-AF65-F5344CB8AC3E}">
        <p14:creationId xmlns:p14="http://schemas.microsoft.com/office/powerpoint/2010/main" val="11949951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F21BE39F-DEA9-AE4F-87C4-411761582ACE}"/>
              </a:ext>
            </a:extLst>
          </p:cNvPr>
          <p:cNvSpPr>
            <a:spLocks noGrp="1" noChangeArrowheads="1"/>
          </p:cNvSpPr>
          <p:nvPr>
            <p:ph type="title"/>
          </p:nvPr>
        </p:nvSpPr>
        <p:spPr/>
        <p:txBody>
          <a:bodyPr/>
          <a:lstStyle/>
          <a:p>
            <a:r>
              <a:rPr lang="en-GB" altLang="en-US" sz="2400" dirty="0"/>
              <a:t>Control of Substances Hazardous to Health</a:t>
            </a:r>
            <a:endParaRPr lang="en-US" altLang="en-US" sz="2400" dirty="0"/>
          </a:p>
        </p:txBody>
      </p:sp>
      <p:sp>
        <p:nvSpPr>
          <p:cNvPr id="6147" name="Rectangle 3">
            <a:extLst>
              <a:ext uri="{FF2B5EF4-FFF2-40B4-BE49-F238E27FC236}">
                <a16:creationId xmlns:a16="http://schemas.microsoft.com/office/drawing/2014/main" id="{331CDD48-C927-CC4F-B297-C2EF2E3FCACB}"/>
              </a:ext>
            </a:extLst>
          </p:cNvPr>
          <p:cNvSpPr>
            <a:spLocks noGrp="1" noChangeArrowheads="1"/>
          </p:cNvSpPr>
          <p:nvPr>
            <p:ph type="body" idx="1"/>
          </p:nvPr>
        </p:nvSpPr>
        <p:spPr>
          <a:xfrm>
            <a:off x="457200" y="1557338"/>
            <a:ext cx="8362950" cy="2736850"/>
          </a:xfrm>
        </p:spPr>
        <p:txBody>
          <a:bodyPr/>
          <a:lstStyle/>
          <a:p>
            <a:r>
              <a:rPr lang="en-GB" altLang="en-US" dirty="0">
                <a:cs typeface="Times New Roman" panose="02020603050405020304" pitchFamily="18" charset="0"/>
              </a:rPr>
              <a:t>Hazardous substances can be:</a:t>
            </a:r>
          </a:p>
          <a:p>
            <a:pPr lvl="1"/>
            <a:r>
              <a:rPr lang="en-GB" altLang="en-US" dirty="0">
                <a:cs typeface="Times New Roman" panose="02020603050405020304" pitchFamily="18" charset="0"/>
              </a:rPr>
              <a:t>specified by law</a:t>
            </a:r>
          </a:p>
          <a:p>
            <a:pPr lvl="1"/>
            <a:r>
              <a:rPr lang="en-GB" altLang="en-US" dirty="0">
                <a:cs typeface="Times New Roman" panose="02020603050405020304" pitchFamily="18" charset="0"/>
              </a:rPr>
              <a:t>recognised from experience</a:t>
            </a:r>
          </a:p>
          <a:p>
            <a:pPr lvl="1"/>
            <a:r>
              <a:rPr lang="en-GB" altLang="en-US" dirty="0">
                <a:cs typeface="Times New Roman" panose="02020603050405020304" pitchFamily="18" charset="0"/>
              </a:rPr>
              <a:t>recognised with common sense.</a:t>
            </a:r>
            <a:endParaRPr lang="en-GB" altLang="en-US" dirty="0">
              <a:solidFill>
                <a:schemeClr val="accent2"/>
              </a:solidFill>
              <a:cs typeface="Times New Roman" panose="02020603050405020304" pitchFamily="18" charset="0"/>
            </a:endParaRPr>
          </a:p>
          <a:p>
            <a:r>
              <a:rPr lang="en-GB" altLang="en-US" dirty="0">
                <a:cs typeface="Times New Roman" panose="02020603050405020304" pitchFamily="18" charset="0"/>
              </a:rPr>
              <a:t>Examples of hazardous substances include:</a:t>
            </a:r>
          </a:p>
        </p:txBody>
      </p:sp>
      <p:graphicFrame>
        <p:nvGraphicFramePr>
          <p:cNvPr id="6238" name="Group 94">
            <a:extLst>
              <a:ext uri="{FF2B5EF4-FFF2-40B4-BE49-F238E27FC236}">
                <a16:creationId xmlns:a16="http://schemas.microsoft.com/office/drawing/2014/main" id="{148D014F-6439-F146-BA9D-7DBDF5CB711A}"/>
              </a:ext>
            </a:extLst>
          </p:cNvPr>
          <p:cNvGraphicFramePr>
            <a:graphicFrameLocks noGrp="1"/>
          </p:cNvGraphicFramePr>
          <p:nvPr>
            <p:ph sz="half" idx="4294967295"/>
            <p:extLst>
              <p:ext uri="{D42A27DB-BD31-4B8C-83A1-F6EECF244321}">
                <p14:modId xmlns:p14="http://schemas.microsoft.com/office/powerpoint/2010/main" val="3592320674"/>
              </p:ext>
            </p:extLst>
          </p:nvPr>
        </p:nvGraphicFramePr>
        <p:xfrm>
          <a:off x="1370206" y="3861048"/>
          <a:ext cx="7056437" cy="1981200"/>
        </p:xfrm>
        <a:graphic>
          <a:graphicData uri="http://schemas.openxmlformats.org/drawingml/2006/table">
            <a:tbl>
              <a:tblPr/>
              <a:tblGrid>
                <a:gridCol w="2374900">
                  <a:extLst>
                    <a:ext uri="{9D8B030D-6E8A-4147-A177-3AD203B41FA5}">
                      <a16:colId xmlns:a16="http://schemas.microsoft.com/office/drawing/2014/main" val="1828243485"/>
                    </a:ext>
                  </a:extLst>
                </a:gridCol>
                <a:gridCol w="2370137">
                  <a:extLst>
                    <a:ext uri="{9D8B030D-6E8A-4147-A177-3AD203B41FA5}">
                      <a16:colId xmlns:a16="http://schemas.microsoft.com/office/drawing/2014/main" val="3582273070"/>
                    </a:ext>
                  </a:extLst>
                </a:gridCol>
                <a:gridCol w="2311400">
                  <a:extLst>
                    <a:ext uri="{9D8B030D-6E8A-4147-A177-3AD203B41FA5}">
                      <a16:colId xmlns:a16="http://schemas.microsoft.com/office/drawing/2014/main" val="3255717609"/>
                    </a:ext>
                  </a:extLst>
                </a:gridCol>
              </a:tblGrid>
              <a:tr h="393700">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cement</a:t>
                      </a:r>
                    </a:p>
                  </a:txBody>
                  <a:tcPr horzOverflow="overflow">
                    <a:lnL cap="flat">
                      <a:noFill/>
                    </a:lnL>
                    <a:lnR>
                      <a:noFill/>
                    </a:lnR>
                    <a:lnT cap="fla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plaster</a:t>
                      </a:r>
                    </a:p>
                  </a:txBody>
                  <a:tcPr horzOverflow="overflow">
                    <a:lnL>
                      <a:noFill/>
                    </a:lnL>
                    <a:lnR>
                      <a:noFill/>
                    </a:lnR>
                    <a:lnT cap="fla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rgbClr val="0077E3"/>
                          </a:solidFill>
                          <a:effectLst/>
                          <a:latin typeface="+mj-lt"/>
                        </a:rPr>
                        <a:t>wood - </a:t>
                      </a:r>
                      <a:r>
                        <a:rPr kumimoji="0" lang="en-GB" altLang="en-US" sz="2000" b="0" i="0" u="none" strike="noStrike" cap="none" normalizeH="0" baseline="0" dirty="0" err="1">
                          <a:ln>
                            <a:noFill/>
                          </a:ln>
                          <a:solidFill>
                            <a:srgbClr val="C00000"/>
                          </a:solidFill>
                          <a:effectLst/>
                          <a:latin typeface="+mj-lt"/>
                        </a:rPr>
                        <a:t>pren</a:t>
                      </a:r>
                      <a:endParaRPr kumimoji="0" lang="en-GB" altLang="en-US" sz="2000" b="0" i="0" u="none" strike="noStrike" cap="none" normalizeH="0" baseline="0" dirty="0">
                        <a:ln>
                          <a:noFill/>
                        </a:ln>
                        <a:solidFill>
                          <a:srgbClr val="C00000"/>
                        </a:solidFill>
                        <a:effectLst/>
                        <a:latin typeface="+mj-lt"/>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835031827"/>
                  </a:ext>
                </a:extLst>
              </a:tr>
              <a:tr h="395288">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paint</a:t>
                      </a:r>
                    </a:p>
                  </a:txBody>
                  <a:tcPr horzOverflow="overflow">
                    <a:lnL cap="flat">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MDF</a:t>
                      </a:r>
                    </a:p>
                  </a:txBody>
                  <a:tcPr horzOverflow="overflow">
                    <a:lnL>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paints</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3161355497"/>
                  </a:ext>
                </a:extLst>
              </a:tr>
              <a:tr h="395288">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thinners</a:t>
                      </a:r>
                    </a:p>
                  </a:txBody>
                  <a:tcPr horzOverflow="overflow">
                    <a:lnL cap="flat">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solvents</a:t>
                      </a:r>
                    </a:p>
                  </a:txBody>
                  <a:tcPr horzOverflow="overflow">
                    <a:lnL>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mj-lt"/>
                        </a:rPr>
                        <a:t>bitumen</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720953841"/>
                  </a:ext>
                </a:extLst>
              </a:tr>
              <a:tr h="0">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defRPr/>
                      </a:pPr>
                      <a:r>
                        <a:rPr kumimoji="0" lang="en-GB" altLang="en-US" sz="2000" b="0" i="0" u="none" strike="noStrike" cap="none" normalizeH="0" baseline="0" dirty="0">
                          <a:ln>
                            <a:noFill/>
                          </a:ln>
                          <a:solidFill>
                            <a:srgbClr val="0077E3"/>
                          </a:solidFill>
                          <a:effectLst/>
                          <a:latin typeface="+mj-lt"/>
                        </a:rPr>
                        <a:t>oil - </a:t>
                      </a:r>
                      <a:r>
                        <a:rPr kumimoji="0" lang="cy-GB" sz="2000" b="0" i="0" u="none" strike="noStrike" kern="1200" cap="none" normalizeH="0" baseline="0" dirty="0">
                          <a:ln>
                            <a:noFill/>
                          </a:ln>
                          <a:solidFill>
                            <a:srgbClr val="C00000"/>
                          </a:solidFill>
                          <a:latin typeface="Trebuchet MS" panose="020B0703020202090204" pitchFamily="34" charset="0"/>
                          <a:ea typeface="+mn-ea"/>
                          <a:cs typeface="+mn-cs"/>
                        </a:rPr>
                        <a:t>olew</a:t>
                      </a:r>
                    </a:p>
                  </a:txBody>
                  <a:tcPr horzOverflow="overflow">
                    <a:lnL cap="flat">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rgbClr val="0077E3"/>
                          </a:solidFill>
                          <a:effectLst/>
                          <a:latin typeface="+mj-lt"/>
                        </a:rPr>
                        <a:t>grease</a:t>
                      </a:r>
                      <a:r>
                        <a:rPr kumimoji="0" lang="en-GB" altLang="en-US" sz="2000" b="0" i="0" u="none" strike="noStrike" cap="none" normalizeH="0" baseline="0" dirty="0">
                          <a:ln>
                            <a:noFill/>
                          </a:ln>
                          <a:solidFill>
                            <a:schemeClr val="tx1"/>
                          </a:solidFill>
                          <a:effectLst/>
                          <a:latin typeface="+mj-lt"/>
                        </a:rPr>
                        <a:t> </a:t>
                      </a:r>
                      <a:r>
                        <a:rPr kumimoji="0" lang="en-GB" altLang="en-US" sz="2000" b="0" i="0" u="none" strike="noStrike" cap="none" normalizeH="0" baseline="0" dirty="0">
                          <a:ln>
                            <a:noFill/>
                          </a:ln>
                          <a:solidFill>
                            <a:srgbClr val="C00000"/>
                          </a:solidFill>
                          <a:effectLst/>
                          <a:latin typeface="+mj-lt"/>
                        </a:rPr>
                        <a:t>- </a:t>
                      </a:r>
                      <a:r>
                        <a:rPr kumimoji="0" lang="en-GB" altLang="en-US" sz="2000" b="0" i="0" u="none" strike="noStrike" cap="none" normalizeH="0" baseline="0" dirty="0" err="1">
                          <a:ln>
                            <a:noFill/>
                          </a:ln>
                          <a:solidFill>
                            <a:srgbClr val="C00000"/>
                          </a:solidFill>
                          <a:effectLst/>
                          <a:latin typeface="+mj-lt"/>
                        </a:rPr>
                        <a:t>saim</a:t>
                      </a:r>
                      <a:endParaRPr kumimoji="0" lang="en-GB" altLang="en-US" sz="2000" b="0" i="0" u="none" strike="noStrike" cap="none" normalizeH="0" baseline="0" dirty="0">
                        <a:ln>
                          <a:noFill/>
                        </a:ln>
                        <a:solidFill>
                          <a:srgbClr val="C00000"/>
                        </a:solidFill>
                        <a:effectLst/>
                        <a:latin typeface="+mj-lt"/>
                      </a:endParaRPr>
                    </a:p>
                  </a:txBody>
                  <a:tcPr horzOverflow="overflow">
                    <a:lnL>
                      <a:noFill/>
                    </a:lnL>
                    <a:lnR>
                      <a:noFill/>
                    </a:lnR>
                    <a:ln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defRPr/>
                      </a:pPr>
                      <a:r>
                        <a:rPr kumimoji="0" lang="en-GB" altLang="en-US" sz="2000" b="0" i="0" u="none" strike="noStrike" cap="none" normalizeH="0" baseline="0" dirty="0">
                          <a:ln>
                            <a:noFill/>
                          </a:ln>
                          <a:solidFill>
                            <a:srgbClr val="0077E3"/>
                          </a:solidFill>
                          <a:effectLst/>
                          <a:latin typeface="+mj-lt"/>
                        </a:rPr>
                        <a:t>dust </a:t>
                      </a:r>
                      <a:r>
                        <a:rPr kumimoji="0" lang="en-GB" altLang="en-US" sz="2000" b="0" i="0" u="none" strike="noStrike" cap="none" normalizeH="0" baseline="0" dirty="0">
                          <a:ln>
                            <a:noFill/>
                          </a:ln>
                          <a:solidFill>
                            <a:srgbClr val="C00000"/>
                          </a:solidFill>
                          <a:effectLst/>
                          <a:latin typeface="+mj-lt"/>
                        </a:rPr>
                        <a:t>- </a:t>
                      </a:r>
                      <a:r>
                        <a:rPr kumimoji="0" lang="cy-GB" sz="2000" b="0" i="0" u="none" strike="noStrike" kern="1200" cap="none" normalizeH="0" baseline="0" dirty="0">
                          <a:ln>
                            <a:noFill/>
                          </a:ln>
                          <a:solidFill>
                            <a:srgbClr val="C00000"/>
                          </a:solidFill>
                          <a:latin typeface="Trebuchet MS" panose="020B0703020202090204" pitchFamily="34" charset="0"/>
                          <a:ea typeface="+mn-ea"/>
                          <a:cs typeface="+mn-cs"/>
                        </a:rPr>
                        <a:t>llwch</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364568042"/>
                  </a:ext>
                </a:extLst>
              </a:tr>
              <a:tr h="395288">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rgbClr val="0077E3"/>
                          </a:solidFill>
                          <a:effectLst/>
                          <a:latin typeface="+mj-lt"/>
                        </a:rPr>
                        <a:t>fumes </a:t>
                      </a:r>
                      <a:r>
                        <a:rPr kumimoji="0" lang="en-GB" altLang="en-US" sz="2000" b="0" i="0" u="none" strike="noStrike" cap="none" normalizeH="0" baseline="0" dirty="0">
                          <a:ln>
                            <a:noFill/>
                          </a:ln>
                          <a:solidFill>
                            <a:srgbClr val="C00000"/>
                          </a:solidFill>
                          <a:effectLst/>
                          <a:latin typeface="+mj-lt"/>
                        </a:rPr>
                        <a:t>- </a:t>
                      </a:r>
                      <a:r>
                        <a:rPr kumimoji="0" lang="en-GB" altLang="en-US" sz="2000" b="0" i="0" u="none" strike="noStrike" cap="none" normalizeH="0" baseline="0" dirty="0" err="1">
                          <a:ln>
                            <a:noFill/>
                          </a:ln>
                          <a:solidFill>
                            <a:srgbClr val="C00000"/>
                          </a:solidFill>
                          <a:effectLst/>
                          <a:latin typeface="+mj-lt"/>
                        </a:rPr>
                        <a:t>mwg</a:t>
                      </a:r>
                      <a:endParaRPr kumimoji="0" lang="en-GB" altLang="en-US" sz="2000" b="0" i="0" u="none" strike="noStrike" cap="none" normalizeH="0" baseline="0" dirty="0">
                        <a:ln>
                          <a:noFill/>
                        </a:ln>
                        <a:solidFill>
                          <a:srgbClr val="C00000"/>
                        </a:solidFill>
                        <a:effectLst/>
                        <a:latin typeface="+mj-lt"/>
                      </a:endParaRPr>
                    </a:p>
                  </a:txBody>
                  <a:tcPr horzOverflow="overflow">
                    <a:lnL cap="flat">
                      <a:noFill/>
                    </a:lnL>
                    <a:lnR>
                      <a:noFill/>
                    </a:lnR>
                    <a:lnT>
                      <a:noFill/>
                    </a:lnT>
                    <a:lnB cap="flat">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000" b="0" i="0" u="none" strike="noStrike" cap="none" normalizeH="0" baseline="0" dirty="0">
                        <a:ln>
                          <a:noFill/>
                        </a:ln>
                        <a:solidFill>
                          <a:schemeClr val="accent2"/>
                        </a:solidFill>
                        <a:effectLst/>
                        <a:latin typeface="Trebuchet MS" panose="020B0703020202090204" pitchFamily="34" charset="0"/>
                      </a:endParaRPr>
                    </a:p>
                  </a:txBody>
                  <a:tcPr horzOverflow="overflow">
                    <a:lnL>
                      <a:noFill/>
                    </a:lnL>
                    <a:lnR>
                      <a:noFill/>
                    </a:lnR>
                    <a:lnT>
                      <a:noFill/>
                    </a:lnT>
                    <a:lnB cap="flat">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000" b="0" i="0" u="none" strike="noStrike" cap="none" normalizeH="0" baseline="0" dirty="0">
                        <a:ln>
                          <a:noFill/>
                        </a:ln>
                        <a:solidFill>
                          <a:schemeClr val="accent2"/>
                        </a:solidFill>
                        <a:effectLst/>
                        <a:latin typeface="Trebuchet MS" panose="020B0703020202090204" pitchFamily="34" charset="0"/>
                      </a:endParaRP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2459351582"/>
                  </a:ext>
                </a:extLst>
              </a:tr>
            </a:tbl>
          </a:graphicData>
        </a:graphic>
      </p:graphicFrame>
    </p:spTree>
    <p:extLst>
      <p:ext uri="{BB962C8B-B14F-4D97-AF65-F5344CB8AC3E}">
        <p14:creationId xmlns:p14="http://schemas.microsoft.com/office/powerpoint/2010/main" val="30914145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E6401446-34C9-2B4F-A90B-194256446C4D}"/>
              </a:ext>
            </a:extLst>
          </p:cNvPr>
          <p:cNvSpPr>
            <a:spLocks noGrp="1" noChangeArrowheads="1"/>
          </p:cNvSpPr>
          <p:nvPr>
            <p:ph type="title"/>
          </p:nvPr>
        </p:nvSpPr>
        <p:spPr>
          <a:xfrm>
            <a:off x="457200" y="1008000"/>
            <a:ext cx="8147248" cy="416756"/>
          </a:xfrm>
        </p:spPr>
        <p:txBody>
          <a:bodyPr/>
          <a:lstStyle/>
          <a:p>
            <a:r>
              <a:rPr lang="en-GB" altLang="en-US" sz="2400" dirty="0"/>
              <a:t>Control of Substances Hazardous to Health - </a:t>
            </a:r>
            <a:r>
              <a:rPr lang="cy-GB" sz="2400" dirty="0">
                <a:solidFill>
                  <a:srgbClr val="C00000"/>
                </a:solidFill>
              </a:rPr>
              <a:t>Rheoli Sylweddau Peryglus i Iechyd</a:t>
            </a:r>
            <a:endParaRPr lang="en-GB" altLang="en-US" sz="2400" dirty="0">
              <a:solidFill>
                <a:srgbClr val="C00000"/>
              </a:solidFill>
            </a:endParaRPr>
          </a:p>
        </p:txBody>
      </p:sp>
      <p:sp>
        <p:nvSpPr>
          <p:cNvPr id="137219" name="Rectangle 3">
            <a:extLst>
              <a:ext uri="{FF2B5EF4-FFF2-40B4-BE49-F238E27FC236}">
                <a16:creationId xmlns:a16="http://schemas.microsoft.com/office/drawing/2014/main" id="{0823C25E-AB09-654E-AAF8-F29E6E847D9E}"/>
              </a:ext>
            </a:extLst>
          </p:cNvPr>
          <p:cNvSpPr>
            <a:spLocks noGrp="1" noChangeArrowheads="1"/>
          </p:cNvSpPr>
          <p:nvPr>
            <p:ph type="body" idx="1"/>
          </p:nvPr>
        </p:nvSpPr>
        <p:spPr>
          <a:xfrm>
            <a:off x="1043608" y="1916832"/>
            <a:ext cx="7272337" cy="4568825"/>
          </a:xfrm>
        </p:spPr>
        <p:txBody>
          <a:bodyPr/>
          <a:lstStyle/>
          <a:p>
            <a:r>
              <a:rPr lang="en-GB" altLang="en-US" dirty="0">
                <a:cs typeface="Times New Roman" panose="02020603050405020304" pitchFamily="18" charset="0"/>
              </a:rPr>
              <a:t>Alternatively, hazardous substances may exist all around our working and living environment. </a:t>
            </a:r>
          </a:p>
          <a:p>
            <a:r>
              <a:rPr lang="en-GB" altLang="en-US" dirty="0">
                <a:cs typeface="Times New Roman" panose="02020603050405020304" pitchFamily="18" charset="0"/>
              </a:rPr>
              <a:t>For example, there may be toxic substances already on site such as:</a:t>
            </a:r>
          </a:p>
          <a:p>
            <a:pPr lvl="1"/>
            <a:r>
              <a:rPr lang="en-GB" altLang="en-US" dirty="0">
                <a:cs typeface="Times New Roman" panose="02020603050405020304" pitchFamily="18" charset="0"/>
              </a:rPr>
              <a:t>in the soil from a previous use of the site</a:t>
            </a:r>
          </a:p>
          <a:p>
            <a:pPr lvl="1"/>
            <a:r>
              <a:rPr lang="en-GB" altLang="en-US" dirty="0">
                <a:cs typeface="Times New Roman" panose="02020603050405020304" pitchFamily="18" charset="0"/>
              </a:rPr>
              <a:t>silica contained in masonry and mortars</a:t>
            </a:r>
          </a:p>
          <a:p>
            <a:pPr lvl="1"/>
            <a:r>
              <a:rPr lang="en-GB" altLang="en-US" dirty="0">
                <a:cs typeface="Times New Roman" panose="02020603050405020304" pitchFamily="18" charset="0"/>
              </a:rPr>
              <a:t>accumulations of bird droppings</a:t>
            </a:r>
          </a:p>
          <a:p>
            <a:pPr lvl="1"/>
            <a:r>
              <a:rPr lang="en-GB" altLang="en-US" dirty="0">
                <a:cs typeface="Times New Roman" panose="02020603050405020304" pitchFamily="18" charset="0"/>
              </a:rPr>
              <a:t>substances left by others</a:t>
            </a:r>
          </a:p>
          <a:p>
            <a:pPr lvl="1"/>
            <a:r>
              <a:rPr lang="en-GB" altLang="en-US" dirty="0">
                <a:cs typeface="Times New Roman" panose="02020603050405020304" pitchFamily="18" charset="0"/>
              </a:rPr>
              <a:t>spillage of hazardous liquids.</a:t>
            </a:r>
          </a:p>
        </p:txBody>
      </p:sp>
      <p:sp>
        <p:nvSpPr>
          <p:cNvPr id="137222" name="Text Box 6">
            <a:extLst>
              <a:ext uri="{FF2B5EF4-FFF2-40B4-BE49-F238E27FC236}">
                <a16:creationId xmlns:a16="http://schemas.microsoft.com/office/drawing/2014/main" id="{EB1FC113-9D79-C34B-B8DD-32B0D8EEE49B}"/>
              </a:ext>
            </a:extLst>
          </p:cNvPr>
          <p:cNvSpPr txBox="1">
            <a:spLocks noChangeArrowheads="1"/>
          </p:cNvSpPr>
          <p:nvPr/>
        </p:nvSpPr>
        <p:spPr bwMode="auto">
          <a:xfrm>
            <a:off x="468313" y="37893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0"/>
              </a:spcBef>
              <a:spcAft>
                <a:spcPct val="0"/>
              </a:spcAft>
            </a:pPr>
            <a:endParaRPr lang="en-US" altLang="en-US" sz="1800" b="0" dirty="0">
              <a:solidFill>
                <a:schemeClr val="tx1"/>
              </a:solidFill>
              <a:latin typeface="Arial" panose="020B0604020202020204" pitchFamily="34" charset="0"/>
            </a:endParaRPr>
          </a:p>
        </p:txBody>
      </p:sp>
      <p:pic>
        <p:nvPicPr>
          <p:cNvPr id="4" name="Picture 3">
            <a:extLst>
              <a:ext uri="{FF2B5EF4-FFF2-40B4-BE49-F238E27FC236}">
                <a16:creationId xmlns:a16="http://schemas.microsoft.com/office/drawing/2014/main" id="{86EC918C-4983-47FB-9492-07DAC5AEF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3435" y="3140968"/>
            <a:ext cx="2420565" cy="2852613"/>
          </a:xfrm>
          <a:prstGeom prst="rect">
            <a:avLst/>
          </a:prstGeom>
        </p:spPr>
      </p:pic>
    </p:spTree>
    <p:extLst>
      <p:ext uri="{BB962C8B-B14F-4D97-AF65-F5344CB8AC3E}">
        <p14:creationId xmlns:p14="http://schemas.microsoft.com/office/powerpoint/2010/main" val="14106462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D39B8029-46CD-4B44-9BC0-A93DC2DA9861}"/>
              </a:ext>
            </a:extLst>
          </p:cNvPr>
          <p:cNvSpPr>
            <a:spLocks noGrp="1" noChangeArrowheads="1"/>
          </p:cNvSpPr>
          <p:nvPr>
            <p:ph type="title"/>
          </p:nvPr>
        </p:nvSpPr>
        <p:spPr/>
        <p:txBody>
          <a:bodyPr/>
          <a:lstStyle/>
          <a:p>
            <a:r>
              <a:rPr lang="en-GB" altLang="en-US" sz="2400" dirty="0"/>
              <a:t>Control of Substances Hazardous to Health</a:t>
            </a:r>
          </a:p>
        </p:txBody>
      </p:sp>
      <p:sp>
        <p:nvSpPr>
          <p:cNvPr id="138243" name="Rectangle 3">
            <a:extLst>
              <a:ext uri="{FF2B5EF4-FFF2-40B4-BE49-F238E27FC236}">
                <a16:creationId xmlns:a16="http://schemas.microsoft.com/office/drawing/2014/main" id="{DFCD3AD3-7D6E-F34D-9819-940E1C8CDDD6}"/>
              </a:ext>
            </a:extLst>
          </p:cNvPr>
          <p:cNvSpPr>
            <a:spLocks noGrp="1" noChangeArrowheads="1"/>
          </p:cNvSpPr>
          <p:nvPr>
            <p:ph type="body" idx="1"/>
          </p:nvPr>
        </p:nvSpPr>
        <p:spPr/>
        <p:txBody>
          <a:bodyPr/>
          <a:lstStyle/>
          <a:p>
            <a:r>
              <a:rPr lang="en-GB" altLang="en-US" dirty="0">
                <a:cs typeface="Times New Roman" panose="02020603050405020304" pitchFamily="18" charset="0"/>
              </a:rPr>
              <a:t>COSHH does not apply to work with:</a:t>
            </a:r>
          </a:p>
          <a:p>
            <a:pPr lvl="1"/>
            <a:r>
              <a:rPr lang="en-GB" altLang="en-US" dirty="0">
                <a:cs typeface="Times New Roman" panose="02020603050405020304" pitchFamily="18" charset="0"/>
              </a:rPr>
              <a:t>asbestos</a:t>
            </a:r>
          </a:p>
          <a:p>
            <a:pPr lvl="1"/>
            <a:r>
              <a:rPr lang="en-GB" altLang="en-US" dirty="0">
                <a:solidFill>
                  <a:srgbClr val="0077E3"/>
                </a:solidFill>
                <a:cs typeface="Times New Roman" panose="02020603050405020304" pitchFamily="18" charset="0"/>
              </a:rPr>
              <a:t>lead</a:t>
            </a:r>
            <a:r>
              <a:rPr lang="en-GB" altLang="en-US" dirty="0">
                <a:cs typeface="Times New Roman" panose="02020603050405020304" pitchFamily="18" charset="0"/>
              </a:rPr>
              <a:t> </a:t>
            </a:r>
            <a:r>
              <a:rPr lang="en-GB" altLang="en-US" dirty="0">
                <a:solidFill>
                  <a:srgbClr val="C00000"/>
                </a:solidFill>
                <a:cs typeface="Times New Roman" panose="02020603050405020304" pitchFamily="18" charset="0"/>
              </a:rPr>
              <a:t>- </a:t>
            </a:r>
            <a:r>
              <a:rPr lang="cy-GB" dirty="0">
                <a:solidFill>
                  <a:srgbClr val="C00000"/>
                </a:solidFill>
              </a:rPr>
              <a:t>plwm</a:t>
            </a:r>
            <a:endParaRPr lang="en-GB" altLang="en-US" dirty="0">
              <a:solidFill>
                <a:srgbClr val="C00000"/>
              </a:solidFill>
              <a:cs typeface="Times New Roman" panose="02020603050405020304" pitchFamily="18" charset="0"/>
            </a:endParaRPr>
          </a:p>
          <a:p>
            <a:pPr lvl="1"/>
            <a:r>
              <a:rPr lang="en-GB" altLang="en-US" dirty="0">
                <a:cs typeface="Times New Roman" panose="02020603050405020304" pitchFamily="18" charset="0"/>
              </a:rPr>
              <a:t>radioactive materials.</a:t>
            </a:r>
          </a:p>
          <a:p>
            <a:endParaRPr lang="en-GB" altLang="en-US" dirty="0">
              <a:cs typeface="Times New Roman" panose="02020603050405020304" pitchFamily="18" charset="0"/>
            </a:endParaRPr>
          </a:p>
          <a:p>
            <a:r>
              <a:rPr lang="en-GB" altLang="en-US" dirty="0">
                <a:cs typeface="Times New Roman" panose="02020603050405020304" pitchFamily="18" charset="0"/>
              </a:rPr>
              <a:t>These substances have their own specific legislation as they present a much greater hazard. Specialist training is required to be able to work with these substances.</a:t>
            </a:r>
          </a:p>
        </p:txBody>
      </p:sp>
      <p:pic>
        <p:nvPicPr>
          <p:cNvPr id="4" name="Picture 3" descr="A picture containing text, clipart&#10;&#10;Description automatically generated">
            <a:extLst>
              <a:ext uri="{FF2B5EF4-FFF2-40B4-BE49-F238E27FC236}">
                <a16:creationId xmlns:a16="http://schemas.microsoft.com/office/drawing/2014/main" id="{0BDFE280-73E1-4C9F-92B8-2CC867A7E4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2120" y="1503144"/>
            <a:ext cx="2843808" cy="2132856"/>
          </a:xfrm>
          <a:prstGeom prst="rect">
            <a:avLst/>
          </a:prstGeom>
        </p:spPr>
      </p:pic>
    </p:spTree>
    <p:extLst>
      <p:ext uri="{BB962C8B-B14F-4D97-AF65-F5344CB8AC3E}">
        <p14:creationId xmlns:p14="http://schemas.microsoft.com/office/powerpoint/2010/main" val="2370222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BB7557FF-A14A-C045-85EF-EDD26585842F}"/>
              </a:ext>
            </a:extLst>
          </p:cNvPr>
          <p:cNvSpPr>
            <a:spLocks noGrp="1" noChangeArrowheads="1"/>
          </p:cNvSpPr>
          <p:nvPr>
            <p:ph type="title"/>
          </p:nvPr>
        </p:nvSpPr>
        <p:spPr>
          <a:xfrm>
            <a:off x="354012" y="954088"/>
            <a:ext cx="8229600" cy="863600"/>
          </a:xfrm>
        </p:spPr>
        <p:txBody>
          <a:bodyPr/>
          <a:lstStyle/>
          <a:p>
            <a:r>
              <a:rPr lang="en-GB" altLang="en-US" sz="2400" dirty="0"/>
              <a:t>Control of Substances Hazardous to Health</a:t>
            </a:r>
          </a:p>
        </p:txBody>
      </p:sp>
      <p:sp>
        <p:nvSpPr>
          <p:cNvPr id="139267" name="Rectangle 3">
            <a:extLst>
              <a:ext uri="{FF2B5EF4-FFF2-40B4-BE49-F238E27FC236}">
                <a16:creationId xmlns:a16="http://schemas.microsoft.com/office/drawing/2014/main" id="{3BE1D2B6-C5E3-5E43-A0B8-AEE42C0D3F1D}"/>
              </a:ext>
            </a:extLst>
          </p:cNvPr>
          <p:cNvSpPr>
            <a:spLocks noGrp="1" noChangeArrowheads="1"/>
          </p:cNvSpPr>
          <p:nvPr>
            <p:ph type="body" sz="half" idx="1"/>
          </p:nvPr>
        </p:nvSpPr>
        <p:spPr>
          <a:xfrm>
            <a:off x="4572000" y="4005263"/>
            <a:ext cx="3559175" cy="4568825"/>
          </a:xfrm>
        </p:spPr>
        <p:txBody>
          <a:bodyPr/>
          <a:lstStyle/>
          <a:p>
            <a:endParaRPr lang="en-GB" altLang="en-US" sz="2000" dirty="0">
              <a:cs typeface="Times New Roman" panose="02020603050405020304" pitchFamily="18" charset="0"/>
            </a:endParaRPr>
          </a:p>
          <a:p>
            <a:endParaRPr lang="en-GB" altLang="en-US" sz="2000" dirty="0">
              <a:cs typeface="Times New Roman" panose="02020603050405020304" pitchFamily="18" charset="0"/>
            </a:endParaRPr>
          </a:p>
          <a:p>
            <a:endParaRPr lang="en-GB" altLang="en-US" sz="2000" dirty="0">
              <a:cs typeface="Times New Roman" panose="02020603050405020304" pitchFamily="18" charset="0"/>
            </a:endParaRPr>
          </a:p>
          <a:p>
            <a:endParaRPr lang="en-GB" altLang="en-US" sz="2000" dirty="0">
              <a:cs typeface="Times New Roman" panose="02020603050405020304" pitchFamily="18" charset="0"/>
            </a:endParaRPr>
          </a:p>
        </p:txBody>
      </p:sp>
      <p:graphicFrame>
        <p:nvGraphicFramePr>
          <p:cNvPr id="139333" name="Group 69">
            <a:extLst>
              <a:ext uri="{FF2B5EF4-FFF2-40B4-BE49-F238E27FC236}">
                <a16:creationId xmlns:a16="http://schemas.microsoft.com/office/drawing/2014/main" id="{8AB073B0-67EE-C749-8710-41843F61F3CB}"/>
              </a:ext>
            </a:extLst>
          </p:cNvPr>
          <p:cNvGraphicFramePr>
            <a:graphicFrameLocks noGrp="1"/>
          </p:cNvGraphicFramePr>
          <p:nvPr>
            <p:ph sz="quarter" idx="2"/>
            <p:extLst>
              <p:ext uri="{D42A27DB-BD31-4B8C-83A1-F6EECF244321}">
                <p14:modId xmlns:p14="http://schemas.microsoft.com/office/powerpoint/2010/main" val="4225340950"/>
              </p:ext>
            </p:extLst>
          </p:nvPr>
        </p:nvGraphicFramePr>
        <p:xfrm>
          <a:off x="539552" y="2221706"/>
          <a:ext cx="7196138" cy="1074738"/>
        </p:xfrm>
        <a:graphic>
          <a:graphicData uri="http://schemas.openxmlformats.org/drawingml/2006/table">
            <a:tbl>
              <a:tblPr/>
              <a:tblGrid>
                <a:gridCol w="3522663">
                  <a:extLst>
                    <a:ext uri="{9D8B030D-6E8A-4147-A177-3AD203B41FA5}">
                      <a16:colId xmlns:a16="http://schemas.microsoft.com/office/drawing/2014/main" val="2824973208"/>
                    </a:ext>
                  </a:extLst>
                </a:gridCol>
                <a:gridCol w="3673475">
                  <a:extLst>
                    <a:ext uri="{9D8B030D-6E8A-4147-A177-3AD203B41FA5}">
                      <a16:colId xmlns:a16="http://schemas.microsoft.com/office/drawing/2014/main" val="3887751866"/>
                    </a:ext>
                  </a:extLst>
                </a:gridCol>
              </a:tblGrid>
              <a:tr h="541338">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solid materials</a:t>
                      </a:r>
                    </a:p>
                  </a:txBody>
                  <a:tcPr horzOverflow="overflow">
                    <a:lnL cap="flat">
                      <a:noFill/>
                    </a:lnL>
                    <a:lnR>
                      <a:noFill/>
                    </a:lnR>
                    <a:lnT cap="fla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defRPr/>
                      </a:pPr>
                      <a:r>
                        <a:rPr kumimoji="0" lang="en-GB" altLang="en-US" sz="2000" b="0" i="0" u="none" strike="noStrike" cap="none" normalizeH="0" baseline="0" dirty="0">
                          <a:ln>
                            <a:noFill/>
                          </a:ln>
                          <a:solidFill>
                            <a:srgbClr val="0077E3"/>
                          </a:solidFill>
                          <a:effectLst/>
                          <a:latin typeface="Arial" panose="020B0604020202020204" pitchFamily="34" charset="0"/>
                          <a:cs typeface="Arial" panose="020B0604020202020204" pitchFamily="34" charset="0"/>
                        </a:rPr>
                        <a:t>liquid - </a:t>
                      </a:r>
                      <a:r>
                        <a:rPr kumimoji="0" lang="cy-GB" sz="2000" b="0" i="0" u="none" strike="noStrike" cap="none" normalizeH="0" baseline="0" dirty="0">
                          <a:ln>
                            <a:noFill/>
                          </a:ln>
                          <a:solidFill>
                            <a:srgbClr val="C00000"/>
                          </a:solidFill>
                          <a:latin typeface="Arial" panose="020B0604020202020204" pitchFamily="34" charset="0"/>
                          <a:cs typeface="Arial" panose="020B0604020202020204" pitchFamily="34" charset="0"/>
                        </a:rPr>
                        <a:t>hylif</a:t>
                      </a: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3773204687"/>
                  </a:ext>
                </a:extLst>
              </a:tr>
              <a:tr h="533400">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defRPr/>
                      </a:pPr>
                      <a:r>
                        <a:rPr kumimoji="0" lang="en-GB" altLang="en-US" sz="2000" b="0" i="0" u="none" strike="noStrike" cap="none" normalizeH="0" baseline="0" dirty="0">
                          <a:ln>
                            <a:noFill/>
                          </a:ln>
                          <a:solidFill>
                            <a:srgbClr val="0077E3"/>
                          </a:solidFill>
                          <a:effectLst/>
                          <a:latin typeface="Arial" panose="020B0604020202020204" pitchFamily="34" charset="0"/>
                          <a:cs typeface="Arial" panose="020B0604020202020204" pitchFamily="34" charset="0"/>
                        </a:rPr>
                        <a:t>gas </a:t>
                      </a: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cy-GB" sz="2000" b="0" i="0" u="none" strike="noStrike" cap="none" normalizeH="0" baseline="0" dirty="0">
                          <a:ln>
                            <a:noFill/>
                          </a:ln>
                          <a:solidFill>
                            <a:srgbClr val="C00000"/>
                          </a:solidFill>
                          <a:latin typeface="Arial" panose="020B0604020202020204" pitchFamily="34" charset="0"/>
                          <a:cs typeface="Arial" panose="020B0604020202020204" pitchFamily="34" charset="0"/>
                        </a:rPr>
                        <a:t>nwy</a:t>
                      </a:r>
                    </a:p>
                  </a:txBody>
                  <a:tcPr horzOverflow="overflow">
                    <a:lnL cap="flat">
                      <a:noFill/>
                    </a:lnL>
                    <a:lnR>
                      <a:noFill/>
                    </a:lnR>
                    <a:lnT>
                      <a:noFill/>
                    </a:lnT>
                    <a:lnB cap="flat">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micro-organisms.</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856724628"/>
                  </a:ext>
                </a:extLst>
              </a:tr>
            </a:tbl>
          </a:graphicData>
        </a:graphic>
      </p:graphicFrame>
      <p:graphicFrame>
        <p:nvGraphicFramePr>
          <p:cNvPr id="139338" name="Group 74">
            <a:extLst>
              <a:ext uri="{FF2B5EF4-FFF2-40B4-BE49-F238E27FC236}">
                <a16:creationId xmlns:a16="http://schemas.microsoft.com/office/drawing/2014/main" id="{DD397015-AEFB-184E-8B37-9CC76F52DEAE}"/>
              </a:ext>
            </a:extLst>
          </p:cNvPr>
          <p:cNvGraphicFramePr>
            <a:graphicFrameLocks noGrp="1"/>
          </p:cNvGraphicFramePr>
          <p:nvPr>
            <p:ph sz="quarter" idx="3"/>
          </p:nvPr>
        </p:nvGraphicFramePr>
        <p:xfrm>
          <a:off x="463352" y="3793014"/>
          <a:ext cx="7196137" cy="1111250"/>
        </p:xfrm>
        <a:graphic>
          <a:graphicData uri="http://schemas.openxmlformats.org/drawingml/2006/table">
            <a:tbl>
              <a:tblPr/>
              <a:tblGrid>
                <a:gridCol w="3597275">
                  <a:extLst>
                    <a:ext uri="{9D8B030D-6E8A-4147-A177-3AD203B41FA5}">
                      <a16:colId xmlns:a16="http://schemas.microsoft.com/office/drawing/2014/main" val="3888854858"/>
                    </a:ext>
                  </a:extLst>
                </a:gridCol>
                <a:gridCol w="3598862">
                  <a:extLst>
                    <a:ext uri="{9D8B030D-6E8A-4147-A177-3AD203B41FA5}">
                      <a16:colId xmlns:a16="http://schemas.microsoft.com/office/drawing/2014/main" val="798582455"/>
                    </a:ext>
                  </a:extLst>
                </a:gridCol>
              </a:tblGrid>
              <a:tr h="533400">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breathed in</a:t>
                      </a:r>
                    </a:p>
                  </a:txBody>
                  <a:tcPr horzOverflow="overflow">
                    <a:lnL cap="flat">
                      <a:noFill/>
                    </a:lnL>
                    <a:lnR>
                      <a:noFill/>
                    </a:lnR>
                    <a:lnT cap="flat">
                      <a:noFill/>
                    </a:lnT>
                    <a:lnB>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absorbed through the skin</a:t>
                      </a: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2487217947"/>
                  </a:ext>
                </a:extLst>
              </a:tr>
              <a:tr h="577850">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342900" marR="0" lvl="0" indent="-342900" algn="l" defTabSz="914400" rtl="0" eaLnBrk="1" fontAlgn="base" latinLnBrk="0" hangingPunct="1">
                        <a:lnSpc>
                          <a:spcPct val="100000"/>
                        </a:lnSpc>
                        <a:spcBef>
                          <a:spcPct val="20000"/>
                        </a:spcBef>
                        <a:spcAft>
                          <a:spcPct val="0"/>
                        </a:spcAft>
                        <a:buClr>
                          <a:srgbClr val="0077E3"/>
                        </a:buClr>
                        <a:buSzTx/>
                        <a:buFont typeface="Arial" panose="020B0604020202020204" pitchFamily="34" charset="0"/>
                        <a:buChar char="•"/>
                        <a:tabLst/>
                      </a:pPr>
                      <a:r>
                        <a:rPr kumimoji="0" lang="en-GB" alt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swallowed.</a:t>
                      </a:r>
                    </a:p>
                  </a:txBody>
                  <a:tcPr horzOverflow="overflow">
                    <a:lnL cap="flat">
                      <a:noFill/>
                    </a:lnL>
                    <a:lnR>
                      <a:noFill/>
                    </a:lnR>
                    <a:lnT>
                      <a:noFill/>
                    </a:lnT>
                    <a:lnB cap="flat">
                      <a:noFill/>
                    </a:lnB>
                    <a:lnTlToBr>
                      <a:noFill/>
                    </a:lnTlToBr>
                    <a:lnBlToTr>
                      <a:noFill/>
                    </a:lnBlToTr>
                    <a:noFill/>
                  </a:tcPr>
                </a:tc>
                <a:tc>
                  <a:txBody>
                    <a:bodyPr/>
                    <a:lstStyle>
                      <a:lvl1pPr algn="l">
                        <a:spcBef>
                          <a:spcPct val="20000"/>
                        </a:spcBef>
                        <a:spcAft>
                          <a:spcPct val="0"/>
                        </a:spcAft>
                        <a:defRPr sz="2000">
                          <a:solidFill>
                            <a:schemeClr val="tx1"/>
                          </a:solidFill>
                          <a:latin typeface="Trebuchet MS" panose="020B0703020202090204" pitchFamily="34" charset="0"/>
                        </a:defRPr>
                      </a:lvl1pPr>
                      <a:lvl2pPr algn="l">
                        <a:spcBef>
                          <a:spcPct val="20000"/>
                        </a:spcBef>
                        <a:spcAft>
                          <a:spcPct val="0"/>
                        </a:spcAft>
                        <a:defRPr sz="2000">
                          <a:solidFill>
                            <a:schemeClr val="accent2"/>
                          </a:solidFill>
                          <a:latin typeface="Trebuchet MS" panose="020B0703020202090204" pitchFamily="34" charset="0"/>
                        </a:defRPr>
                      </a:lvl2pPr>
                      <a:lvl3pPr marL="919163" algn="l">
                        <a:spcBef>
                          <a:spcPct val="20000"/>
                        </a:spcBef>
                        <a:spcAft>
                          <a:spcPct val="0"/>
                        </a:spcAft>
                        <a:defRPr sz="2000">
                          <a:solidFill>
                            <a:schemeClr val="accent2"/>
                          </a:solidFill>
                          <a:latin typeface="Trebuchet MS" panose="020B0703020202090204" pitchFamily="34" charset="0"/>
                        </a:defRPr>
                      </a:lvl3pPr>
                      <a:lvl4pPr algn="l">
                        <a:spcBef>
                          <a:spcPct val="20000"/>
                        </a:spcBef>
                        <a:spcAft>
                          <a:spcPct val="0"/>
                        </a:spcAft>
                        <a:defRPr>
                          <a:solidFill>
                            <a:schemeClr val="accent2"/>
                          </a:solidFill>
                          <a:latin typeface="Trebuchet MS" panose="020B0703020202090204" pitchFamily="34" charset="0"/>
                        </a:defRPr>
                      </a:lvl4pPr>
                      <a:lvl5pPr algn="l">
                        <a:spcBef>
                          <a:spcPct val="20000"/>
                        </a:spcBef>
                        <a:spcAft>
                          <a:spcPct val="0"/>
                        </a:spcAft>
                        <a:defRPr>
                          <a:solidFill>
                            <a:schemeClr val="accent2"/>
                          </a:solidFill>
                          <a:latin typeface="Trebuchet MS" panose="020B0703020202090204" pitchFamily="34" charset="0"/>
                        </a:defRPr>
                      </a:lvl5pPr>
                      <a:lvl6pPr fontAlgn="base">
                        <a:spcBef>
                          <a:spcPct val="20000"/>
                        </a:spcBef>
                        <a:spcAft>
                          <a:spcPct val="0"/>
                        </a:spcAft>
                        <a:defRPr>
                          <a:solidFill>
                            <a:schemeClr val="accent2"/>
                          </a:solidFill>
                          <a:latin typeface="Trebuchet MS" panose="020B0703020202090204" pitchFamily="34" charset="0"/>
                        </a:defRPr>
                      </a:lvl6pPr>
                      <a:lvl7pPr fontAlgn="base">
                        <a:spcBef>
                          <a:spcPct val="20000"/>
                        </a:spcBef>
                        <a:spcAft>
                          <a:spcPct val="0"/>
                        </a:spcAft>
                        <a:defRPr>
                          <a:solidFill>
                            <a:schemeClr val="accent2"/>
                          </a:solidFill>
                          <a:latin typeface="Trebuchet MS" panose="020B0703020202090204" pitchFamily="34" charset="0"/>
                        </a:defRPr>
                      </a:lvl7pPr>
                      <a:lvl8pPr fontAlgn="base">
                        <a:spcBef>
                          <a:spcPct val="20000"/>
                        </a:spcBef>
                        <a:spcAft>
                          <a:spcPct val="0"/>
                        </a:spcAft>
                        <a:defRPr>
                          <a:solidFill>
                            <a:schemeClr val="accent2"/>
                          </a:solidFill>
                          <a:latin typeface="Trebuchet MS" panose="020B0703020202090204" pitchFamily="34" charset="0"/>
                        </a:defRPr>
                      </a:lvl8pPr>
                      <a:lvl9pPr fontAlgn="base">
                        <a:spcBef>
                          <a:spcPct val="20000"/>
                        </a:spcBef>
                        <a:spcAft>
                          <a:spcPct val="0"/>
                        </a:spcAft>
                        <a:defRPr>
                          <a:solidFill>
                            <a:schemeClr val="accent2"/>
                          </a:solidFill>
                          <a:latin typeface="Trebuchet MS" panose="020B070302020209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000" b="0" i="0" u="none" strike="noStrike" cap="none" normalizeH="0" baseline="0" dirty="0">
                        <a:ln>
                          <a:noFill/>
                        </a:ln>
                        <a:solidFill>
                          <a:srgbClr val="CC0000"/>
                        </a:solidFill>
                        <a:effectLst/>
                        <a:latin typeface="Arial" panose="020B0604020202020204" pitchFamily="34" charset="0"/>
                        <a:cs typeface="Arial" panose="020B0604020202020204" pitchFamily="34" charset="0"/>
                      </a:endParaRP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187374698"/>
                  </a:ext>
                </a:extLst>
              </a:tr>
            </a:tbl>
          </a:graphicData>
        </a:graphic>
      </p:graphicFrame>
      <p:sp>
        <p:nvSpPr>
          <p:cNvPr id="139303" name="Text Box 39">
            <a:extLst>
              <a:ext uri="{FF2B5EF4-FFF2-40B4-BE49-F238E27FC236}">
                <a16:creationId xmlns:a16="http://schemas.microsoft.com/office/drawing/2014/main" id="{A97B379D-29E8-9E43-B275-A85F8BBC0B7D}"/>
              </a:ext>
            </a:extLst>
          </p:cNvPr>
          <p:cNvSpPr txBox="1">
            <a:spLocks noChangeArrowheads="1"/>
          </p:cNvSpPr>
          <p:nvPr/>
        </p:nvSpPr>
        <p:spPr bwMode="auto">
          <a:xfrm>
            <a:off x="370744" y="1515269"/>
            <a:ext cx="71278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lnSpc>
                <a:spcPct val="100000"/>
              </a:lnSpc>
              <a:spcBef>
                <a:spcPct val="20000"/>
              </a:spcBef>
              <a:spcAft>
                <a:spcPct val="0"/>
              </a:spcAft>
            </a:pPr>
            <a:r>
              <a:rPr lang="en-GB" altLang="en-US" b="0" dirty="0">
                <a:solidFill>
                  <a:schemeClr val="tx1"/>
                </a:solidFill>
                <a:latin typeface="Arial" panose="020B0604020202020204" pitchFamily="34" charset="0"/>
              </a:rPr>
              <a:t>Harmful substances may be in the form of:</a:t>
            </a:r>
          </a:p>
        </p:txBody>
      </p:sp>
      <p:sp>
        <p:nvSpPr>
          <p:cNvPr id="139304" name="Text Box 40">
            <a:extLst>
              <a:ext uri="{FF2B5EF4-FFF2-40B4-BE49-F238E27FC236}">
                <a16:creationId xmlns:a16="http://schemas.microsoft.com/office/drawing/2014/main" id="{511C4B4D-5292-D44B-A077-E4A8DEB34C8C}"/>
              </a:ext>
            </a:extLst>
          </p:cNvPr>
          <p:cNvSpPr txBox="1">
            <a:spLocks noChangeArrowheads="1"/>
          </p:cNvSpPr>
          <p:nvPr/>
        </p:nvSpPr>
        <p:spPr bwMode="auto">
          <a:xfrm>
            <a:off x="463352" y="3304431"/>
            <a:ext cx="72723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lnSpc>
                <a:spcPct val="100000"/>
              </a:lnSpc>
              <a:spcBef>
                <a:spcPct val="20000"/>
              </a:spcBef>
              <a:spcAft>
                <a:spcPct val="0"/>
              </a:spcAft>
            </a:pPr>
            <a:r>
              <a:rPr lang="en-GB" altLang="en-US" b="0" dirty="0">
                <a:solidFill>
                  <a:schemeClr val="tx1"/>
                </a:solidFill>
                <a:latin typeface="Arial" panose="020B0604020202020204" pitchFamily="34" charset="0"/>
              </a:rPr>
              <a:t>Hazardous substances can be:</a:t>
            </a:r>
          </a:p>
        </p:txBody>
      </p:sp>
      <p:sp>
        <p:nvSpPr>
          <p:cNvPr id="139305" name="Text Box 41">
            <a:extLst>
              <a:ext uri="{FF2B5EF4-FFF2-40B4-BE49-F238E27FC236}">
                <a16:creationId xmlns:a16="http://schemas.microsoft.com/office/drawing/2014/main" id="{35276C1E-A3A3-B546-8323-E799A530A982}"/>
              </a:ext>
            </a:extLst>
          </p:cNvPr>
          <p:cNvSpPr txBox="1">
            <a:spLocks noChangeArrowheads="1"/>
          </p:cNvSpPr>
          <p:nvPr/>
        </p:nvSpPr>
        <p:spPr bwMode="auto">
          <a:xfrm>
            <a:off x="413178" y="5093593"/>
            <a:ext cx="831764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1" hangingPunct="1">
              <a:lnSpc>
                <a:spcPct val="100000"/>
              </a:lnSpc>
              <a:spcBef>
                <a:spcPct val="0"/>
              </a:spcBef>
              <a:spcAft>
                <a:spcPct val="0"/>
              </a:spcAft>
            </a:pPr>
            <a:r>
              <a:rPr lang="en-GB" altLang="en-US" b="0" dirty="0">
                <a:solidFill>
                  <a:schemeClr val="tx1"/>
                </a:solidFill>
                <a:latin typeface="Arial" panose="020B0604020202020204" pitchFamily="34" charset="0"/>
              </a:rPr>
              <a:t>Effects vary between individuals but some may be instant and result in long-term illness or even death.</a:t>
            </a:r>
          </a:p>
        </p:txBody>
      </p:sp>
    </p:spTree>
    <p:extLst>
      <p:ext uri="{BB962C8B-B14F-4D97-AF65-F5344CB8AC3E}">
        <p14:creationId xmlns:p14="http://schemas.microsoft.com/office/powerpoint/2010/main" val="331305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3B43BF05-7516-E345-A7F9-2F12C40FAC3B}"/>
              </a:ext>
            </a:extLst>
          </p:cNvPr>
          <p:cNvSpPr>
            <a:spLocks noGrp="1" noChangeArrowheads="1"/>
          </p:cNvSpPr>
          <p:nvPr>
            <p:ph type="title"/>
          </p:nvPr>
        </p:nvSpPr>
        <p:spPr/>
        <p:txBody>
          <a:bodyPr/>
          <a:lstStyle/>
          <a:p>
            <a:r>
              <a:rPr lang="en-GB" altLang="en-US" dirty="0"/>
              <a:t>COSHH – things to remember - </a:t>
            </a:r>
            <a:r>
              <a:rPr lang="cy-GB" dirty="0">
                <a:solidFill>
                  <a:srgbClr val="C00000"/>
                </a:solidFill>
              </a:rPr>
              <a:t>pethau i’w cofio</a:t>
            </a:r>
            <a:endParaRPr lang="en-GB" altLang="en-US" dirty="0">
              <a:solidFill>
                <a:srgbClr val="C00000"/>
              </a:solidFill>
            </a:endParaRPr>
          </a:p>
        </p:txBody>
      </p:sp>
      <p:sp>
        <p:nvSpPr>
          <p:cNvPr id="150531" name="Rectangle 3">
            <a:extLst>
              <a:ext uri="{FF2B5EF4-FFF2-40B4-BE49-F238E27FC236}">
                <a16:creationId xmlns:a16="http://schemas.microsoft.com/office/drawing/2014/main" id="{0DD3C836-5316-0145-886F-BF90BD370428}"/>
              </a:ext>
            </a:extLst>
          </p:cNvPr>
          <p:cNvSpPr>
            <a:spLocks noGrp="1" noChangeArrowheads="1"/>
          </p:cNvSpPr>
          <p:nvPr>
            <p:ph type="body" idx="1"/>
          </p:nvPr>
        </p:nvSpPr>
        <p:spPr/>
        <p:txBody>
          <a:bodyPr/>
          <a:lstStyle/>
          <a:p>
            <a:pPr marL="342900" indent="-342900">
              <a:buClr>
                <a:srgbClr val="0077E3"/>
              </a:buClr>
              <a:buFont typeface="Arial" panose="020B0604020202020204" pitchFamily="34" charset="0"/>
              <a:buChar char="•"/>
            </a:pPr>
            <a:r>
              <a:rPr lang="en-GB" altLang="en-US" dirty="0">
                <a:cs typeface="Times New Roman" panose="02020603050405020304" pitchFamily="18" charset="0"/>
              </a:rPr>
              <a:t>Where am I working?</a:t>
            </a: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What are the hazards?</a:t>
            </a: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What are the rules? (safe systems, safety equipment)</a:t>
            </a:r>
            <a:endParaRPr lang="en-GB" altLang="en-US" sz="4400" dirty="0">
              <a:cs typeface="Times New Roman" panose="02020603050405020304" pitchFamily="18" charset="0"/>
            </a:endParaRP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Who else is involved? Can I endanger them? Can they endanger me?</a:t>
            </a: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How do I plan the work?</a:t>
            </a: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Does everything work correctly? </a:t>
            </a:r>
          </a:p>
          <a:p>
            <a:pPr marL="342900" indent="-342900">
              <a:buClr>
                <a:srgbClr val="0077E3"/>
              </a:buClr>
              <a:buFont typeface="Arial" panose="020B0604020202020204" pitchFamily="34" charset="0"/>
              <a:buChar char="•"/>
            </a:pPr>
            <a:r>
              <a:rPr lang="en-GB" altLang="en-US" dirty="0">
                <a:cs typeface="Times New Roman" panose="02020603050405020304" pitchFamily="18" charset="0"/>
              </a:rPr>
              <a:t>Do not use unsafe equipment: report all </a:t>
            </a:r>
            <a:r>
              <a:rPr lang="en-GB" altLang="en-US" dirty="0">
                <a:solidFill>
                  <a:srgbClr val="0077E3"/>
                </a:solidFill>
                <a:cs typeface="Times New Roman" panose="02020603050405020304" pitchFamily="18" charset="0"/>
              </a:rPr>
              <a:t>defects</a:t>
            </a:r>
            <a:r>
              <a:rPr lang="en-GB" altLang="en-US" dirty="0">
                <a:cs typeface="Times New Roman" panose="02020603050405020304" pitchFamily="18" charset="0"/>
              </a:rPr>
              <a:t> </a:t>
            </a:r>
            <a:r>
              <a:rPr lang="en-GB" altLang="en-US" dirty="0">
                <a:solidFill>
                  <a:srgbClr val="C00000"/>
                </a:solidFill>
                <a:cs typeface="Times New Roman" panose="02020603050405020304" pitchFamily="18" charset="0"/>
              </a:rPr>
              <a:t>– </a:t>
            </a:r>
            <a:r>
              <a:rPr lang="cy-GB" dirty="0">
                <a:solidFill>
                  <a:srgbClr val="C00000"/>
                </a:solidFill>
              </a:rPr>
              <a:t>diffyg.</a:t>
            </a:r>
            <a:endParaRPr lang="en-GB" altLang="en-US" dirty="0">
              <a:solidFill>
                <a:srgbClr val="C00000"/>
              </a:solidFill>
              <a:cs typeface="Times New Roman" panose="02020603050405020304" pitchFamily="18" charset="0"/>
            </a:endParaRPr>
          </a:p>
        </p:txBody>
      </p:sp>
    </p:spTree>
    <p:extLst>
      <p:ext uri="{BB962C8B-B14F-4D97-AF65-F5344CB8AC3E}">
        <p14:creationId xmlns:p14="http://schemas.microsoft.com/office/powerpoint/2010/main" val="19482843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BBEC62A0-EA41-4D47-AB26-A3990C7BB3D6}"/>
              </a:ext>
            </a:extLst>
          </p:cNvPr>
          <p:cNvSpPr>
            <a:spLocks noGrp="1" noChangeArrowheads="1"/>
          </p:cNvSpPr>
          <p:nvPr>
            <p:ph type="title"/>
          </p:nvPr>
        </p:nvSpPr>
        <p:spPr/>
        <p:txBody>
          <a:bodyPr/>
          <a:lstStyle/>
          <a:p>
            <a:r>
              <a:rPr lang="en-GB" altLang="en-US" sz="2400" dirty="0"/>
              <a:t>Control of Substances Hazardous to Health</a:t>
            </a:r>
          </a:p>
        </p:txBody>
      </p:sp>
      <p:sp>
        <p:nvSpPr>
          <p:cNvPr id="145411" name="Rectangle 3">
            <a:extLst>
              <a:ext uri="{FF2B5EF4-FFF2-40B4-BE49-F238E27FC236}">
                <a16:creationId xmlns:a16="http://schemas.microsoft.com/office/drawing/2014/main" id="{1F910281-74F6-CC4B-978F-17AD0162BBEB}"/>
              </a:ext>
            </a:extLst>
          </p:cNvPr>
          <p:cNvSpPr>
            <a:spLocks noGrp="1" noChangeArrowheads="1"/>
          </p:cNvSpPr>
          <p:nvPr>
            <p:ph type="body" idx="1"/>
          </p:nvPr>
        </p:nvSpPr>
        <p:spPr>
          <a:xfrm>
            <a:off x="1475656" y="1556792"/>
            <a:ext cx="7294562" cy="457200"/>
          </a:xfrm>
        </p:spPr>
        <p:txBody>
          <a:bodyPr/>
          <a:lstStyle/>
          <a:p>
            <a:r>
              <a:rPr lang="en-GB" altLang="en-US" dirty="0"/>
              <a:t>Look out for these signs:                                                                   </a:t>
            </a:r>
          </a:p>
        </p:txBody>
      </p:sp>
      <p:pic>
        <p:nvPicPr>
          <p:cNvPr id="145412" name="Picture 4">
            <a:extLst>
              <a:ext uri="{FF2B5EF4-FFF2-40B4-BE49-F238E27FC236}">
                <a16:creationId xmlns:a16="http://schemas.microsoft.com/office/drawing/2014/main" id="{12A562D5-440D-E54F-B191-8E8725A9CF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14550" y="2284413"/>
            <a:ext cx="1714500" cy="1144587"/>
          </a:xfrm>
          <a:prstGeom prst="rect">
            <a:avLst/>
          </a:prstGeom>
          <a:noFill/>
          <a:extLst>
            <a:ext uri="{909E8E84-426E-40DD-AFC4-6F175D3DCCD1}">
              <a14:hiddenFill xmlns:a14="http://schemas.microsoft.com/office/drawing/2010/main">
                <a:solidFill>
                  <a:srgbClr val="FFFFFF"/>
                </a:solidFill>
              </a14:hiddenFill>
            </a:ext>
          </a:extLst>
        </p:spPr>
      </p:pic>
      <p:pic>
        <p:nvPicPr>
          <p:cNvPr id="145413" name="Picture 5">
            <a:extLst>
              <a:ext uri="{FF2B5EF4-FFF2-40B4-BE49-F238E27FC236}">
                <a16:creationId xmlns:a16="http://schemas.microsoft.com/office/drawing/2014/main" id="{EC949355-7ED9-D840-985A-934F4C80F25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58669" y="2275234"/>
            <a:ext cx="1601788" cy="1123950"/>
          </a:xfrm>
          <a:prstGeom prst="rect">
            <a:avLst/>
          </a:prstGeom>
          <a:noFill/>
          <a:extLst>
            <a:ext uri="{909E8E84-426E-40DD-AFC4-6F175D3DCCD1}">
              <a14:hiddenFill xmlns:a14="http://schemas.microsoft.com/office/drawing/2010/main">
                <a:solidFill>
                  <a:srgbClr val="FFFFFF"/>
                </a:solidFill>
              </a14:hiddenFill>
            </a:ext>
          </a:extLst>
        </p:spPr>
      </p:pic>
      <p:pic>
        <p:nvPicPr>
          <p:cNvPr id="145414" name="Picture 6">
            <a:extLst>
              <a:ext uri="{FF2B5EF4-FFF2-40B4-BE49-F238E27FC236}">
                <a16:creationId xmlns:a16="http://schemas.microsoft.com/office/drawing/2014/main" id="{EAACC697-2B2F-6148-879E-E136CB9F15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28850" y="4425156"/>
            <a:ext cx="1485900" cy="1030287"/>
          </a:xfrm>
          <a:prstGeom prst="rect">
            <a:avLst/>
          </a:prstGeom>
          <a:noFill/>
          <a:extLst>
            <a:ext uri="{909E8E84-426E-40DD-AFC4-6F175D3DCCD1}">
              <a14:hiddenFill xmlns:a14="http://schemas.microsoft.com/office/drawing/2010/main">
                <a:solidFill>
                  <a:srgbClr val="FFFFFF"/>
                </a:solidFill>
              </a14:hiddenFill>
            </a:ext>
          </a:extLst>
        </p:spPr>
      </p:pic>
      <p:pic>
        <p:nvPicPr>
          <p:cNvPr id="145415" name="Picture 7">
            <a:extLst>
              <a:ext uri="{FF2B5EF4-FFF2-40B4-BE49-F238E27FC236}">
                <a16:creationId xmlns:a16="http://schemas.microsoft.com/office/drawing/2014/main" id="{6E952D5F-65E1-1241-9AD3-520EFCA3EED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21413" y="4317689"/>
            <a:ext cx="1600200" cy="1028700"/>
          </a:xfrm>
          <a:prstGeom prst="rect">
            <a:avLst/>
          </a:prstGeom>
          <a:noFill/>
          <a:extLst>
            <a:ext uri="{909E8E84-426E-40DD-AFC4-6F175D3DCCD1}">
              <a14:hiddenFill xmlns:a14="http://schemas.microsoft.com/office/drawing/2010/main">
                <a:solidFill>
                  <a:srgbClr val="FFFFFF"/>
                </a:solidFill>
              </a14:hiddenFill>
            </a:ext>
          </a:extLst>
        </p:spPr>
      </p:pic>
      <p:sp>
        <p:nvSpPr>
          <p:cNvPr id="145417" name="Text Box 9">
            <a:extLst>
              <a:ext uri="{FF2B5EF4-FFF2-40B4-BE49-F238E27FC236}">
                <a16:creationId xmlns:a16="http://schemas.microsoft.com/office/drawing/2014/main" id="{575F0901-F22C-F14E-B0F9-59932C2F085A}"/>
              </a:ext>
            </a:extLst>
          </p:cNvPr>
          <p:cNvSpPr txBox="1">
            <a:spLocks noChangeArrowheads="1"/>
          </p:cNvSpPr>
          <p:nvPr/>
        </p:nvSpPr>
        <p:spPr bwMode="auto">
          <a:xfrm>
            <a:off x="2124075" y="3429000"/>
            <a:ext cx="202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0"/>
              </a:spcBef>
              <a:spcAft>
                <a:spcPct val="0"/>
              </a:spcAft>
            </a:pPr>
            <a:r>
              <a:rPr lang="en-GB" altLang="en-US" sz="1800" b="0" dirty="0">
                <a:solidFill>
                  <a:schemeClr val="tx1"/>
                </a:solidFill>
                <a:latin typeface="Arial" panose="020B0604020202020204" pitchFamily="34" charset="0"/>
              </a:rPr>
              <a:t>Toxic or very toxic</a:t>
            </a:r>
          </a:p>
        </p:txBody>
      </p:sp>
      <p:sp>
        <p:nvSpPr>
          <p:cNvPr id="145418" name="Text Box 10">
            <a:extLst>
              <a:ext uri="{FF2B5EF4-FFF2-40B4-BE49-F238E27FC236}">
                <a16:creationId xmlns:a16="http://schemas.microsoft.com/office/drawing/2014/main" id="{7A1D5EB2-9996-9A4C-B6A1-0836D754FB3D}"/>
              </a:ext>
            </a:extLst>
          </p:cNvPr>
          <p:cNvSpPr txBox="1">
            <a:spLocks noChangeArrowheads="1"/>
          </p:cNvSpPr>
          <p:nvPr/>
        </p:nvSpPr>
        <p:spPr bwMode="auto">
          <a:xfrm>
            <a:off x="5773738" y="5357298"/>
            <a:ext cx="2495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20000"/>
              </a:spcBef>
              <a:spcAft>
                <a:spcPct val="0"/>
              </a:spcAft>
            </a:pPr>
            <a:r>
              <a:rPr lang="en-GB" altLang="en-US" sz="1800" b="0" dirty="0">
                <a:solidFill>
                  <a:schemeClr val="tx1"/>
                </a:solidFill>
                <a:latin typeface="Arial" panose="020B0604020202020204" pitchFamily="34" charset="0"/>
              </a:rPr>
              <a:t>Flammable / risk of fire</a:t>
            </a:r>
          </a:p>
        </p:txBody>
      </p:sp>
      <p:sp>
        <p:nvSpPr>
          <p:cNvPr id="145419" name="Text Box 11">
            <a:extLst>
              <a:ext uri="{FF2B5EF4-FFF2-40B4-BE49-F238E27FC236}">
                <a16:creationId xmlns:a16="http://schemas.microsoft.com/office/drawing/2014/main" id="{42EC21B4-679E-FC4C-86E9-4E4E73D81866}"/>
              </a:ext>
            </a:extLst>
          </p:cNvPr>
          <p:cNvSpPr txBox="1">
            <a:spLocks noChangeArrowheads="1"/>
          </p:cNvSpPr>
          <p:nvPr/>
        </p:nvSpPr>
        <p:spPr bwMode="auto">
          <a:xfrm>
            <a:off x="2019300" y="5480684"/>
            <a:ext cx="1695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0"/>
              </a:spcBef>
              <a:spcAft>
                <a:spcPct val="0"/>
              </a:spcAft>
            </a:pPr>
            <a:r>
              <a:rPr lang="en-GB" altLang="en-US" sz="1800" b="0" dirty="0">
                <a:solidFill>
                  <a:schemeClr val="tx1"/>
                </a:solidFill>
                <a:latin typeface="Arial" panose="020B0604020202020204" pitchFamily="34" charset="0"/>
              </a:rPr>
              <a:t>Harmful/Irritant</a:t>
            </a:r>
          </a:p>
        </p:txBody>
      </p:sp>
      <p:sp>
        <p:nvSpPr>
          <p:cNvPr id="145420" name="Text Box 12">
            <a:extLst>
              <a:ext uri="{FF2B5EF4-FFF2-40B4-BE49-F238E27FC236}">
                <a16:creationId xmlns:a16="http://schemas.microsoft.com/office/drawing/2014/main" id="{3427EA07-B184-804B-8D0A-F82E32D082A4}"/>
              </a:ext>
            </a:extLst>
          </p:cNvPr>
          <p:cNvSpPr txBox="1">
            <a:spLocks noChangeArrowheads="1"/>
          </p:cNvSpPr>
          <p:nvPr/>
        </p:nvSpPr>
        <p:spPr bwMode="auto">
          <a:xfrm>
            <a:off x="5992813" y="3399184"/>
            <a:ext cx="13773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0"/>
              </a:spcBef>
              <a:spcAft>
                <a:spcPct val="0"/>
              </a:spcAft>
            </a:pPr>
            <a:r>
              <a:rPr lang="en-GB" altLang="en-US" sz="1800" b="0" dirty="0">
                <a:solidFill>
                  <a:srgbClr val="0077E3"/>
                </a:solidFill>
                <a:latin typeface="Arial" panose="020B0604020202020204" pitchFamily="34" charset="0"/>
              </a:rPr>
              <a:t>Corrosive - </a:t>
            </a:r>
          </a:p>
        </p:txBody>
      </p:sp>
      <p:sp>
        <p:nvSpPr>
          <p:cNvPr id="12" name="Text Box 12">
            <a:extLst>
              <a:ext uri="{FF2B5EF4-FFF2-40B4-BE49-F238E27FC236}">
                <a16:creationId xmlns:a16="http://schemas.microsoft.com/office/drawing/2014/main" id="{8A663BD8-422C-5486-495A-0CE14166B8E8}"/>
              </a:ext>
            </a:extLst>
          </p:cNvPr>
          <p:cNvSpPr txBox="1">
            <a:spLocks noChangeArrowheads="1"/>
          </p:cNvSpPr>
          <p:nvPr/>
        </p:nvSpPr>
        <p:spPr bwMode="auto">
          <a:xfrm>
            <a:off x="7236296" y="3388275"/>
            <a:ext cx="9669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lnSpc>
                <a:spcPct val="100000"/>
              </a:lnSpc>
              <a:spcBef>
                <a:spcPct val="0"/>
              </a:spcBef>
              <a:spcAft>
                <a:spcPct val="0"/>
              </a:spcAft>
            </a:pPr>
            <a:r>
              <a:rPr lang="cy-GB" sz="1800" b="0" dirty="0">
                <a:solidFill>
                  <a:srgbClr val="C00000"/>
                </a:solidFill>
                <a:latin typeface="Arial" panose="020B0604020202020204" pitchFamily="34" charset="0"/>
              </a:rPr>
              <a:t>Cyrydol</a:t>
            </a:r>
          </a:p>
        </p:txBody>
      </p:sp>
    </p:spTree>
    <p:extLst>
      <p:ext uri="{BB962C8B-B14F-4D97-AF65-F5344CB8AC3E}">
        <p14:creationId xmlns:p14="http://schemas.microsoft.com/office/powerpoint/2010/main" val="368445763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a:extLst>
              <a:ext uri="{FF2B5EF4-FFF2-40B4-BE49-F238E27FC236}">
                <a16:creationId xmlns:a16="http://schemas.microsoft.com/office/drawing/2014/main" id="{993A8472-8889-F044-A762-BF44FF4D4D8E}"/>
              </a:ext>
            </a:extLst>
          </p:cNvPr>
          <p:cNvSpPr>
            <a:spLocks noGrp="1" noChangeArrowheads="1"/>
          </p:cNvSpPr>
          <p:nvPr>
            <p:ph type="title"/>
          </p:nvPr>
        </p:nvSpPr>
        <p:spPr/>
        <p:txBody>
          <a:bodyPr/>
          <a:lstStyle/>
          <a:p>
            <a:r>
              <a:rPr lang="en-GB" altLang="en-US" dirty="0"/>
              <a:t>Why is legislation necessary?</a:t>
            </a:r>
          </a:p>
        </p:txBody>
      </p:sp>
      <p:sp>
        <p:nvSpPr>
          <p:cNvPr id="308227" name="Rectangle 3">
            <a:extLst>
              <a:ext uri="{FF2B5EF4-FFF2-40B4-BE49-F238E27FC236}">
                <a16:creationId xmlns:a16="http://schemas.microsoft.com/office/drawing/2014/main" id="{7729A963-E1D0-004C-A365-B810649F3BE6}"/>
              </a:ext>
            </a:extLst>
          </p:cNvPr>
          <p:cNvSpPr>
            <a:spLocks noGrp="1" noChangeArrowheads="1"/>
          </p:cNvSpPr>
          <p:nvPr>
            <p:ph type="body" idx="1"/>
          </p:nvPr>
        </p:nvSpPr>
        <p:spPr>
          <a:xfrm>
            <a:off x="457200" y="1512000"/>
            <a:ext cx="4978896" cy="4248000"/>
          </a:xfrm>
        </p:spPr>
        <p:txBody>
          <a:bodyPr/>
          <a:lstStyle/>
          <a:p>
            <a:r>
              <a:rPr lang="en-GB" altLang="en-US" dirty="0"/>
              <a:t>Legislation is necessary because some individuals and organisations may not otherwise adopt safe practice. Failure to comply with legislation (the law) may result in </a:t>
            </a:r>
            <a:r>
              <a:rPr lang="en-GB" altLang="en-US" dirty="0">
                <a:solidFill>
                  <a:srgbClr val="0077E3"/>
                </a:solidFill>
              </a:rPr>
              <a:t>criminal proceedings - </a:t>
            </a:r>
            <a:r>
              <a:rPr lang="cy-GB" dirty="0">
                <a:solidFill>
                  <a:srgbClr val="C00000"/>
                </a:solidFill>
              </a:rPr>
              <a:t>achosion troseddol.</a:t>
            </a:r>
            <a:endParaRPr lang="en-GB" altLang="en-US" dirty="0">
              <a:solidFill>
                <a:srgbClr val="C00000"/>
              </a:solidFill>
            </a:endParaRPr>
          </a:p>
          <a:p>
            <a:r>
              <a:rPr lang="en-GB" altLang="en-US" dirty="0"/>
              <a:t>Health and safety legislation in construction covers a whole host of different pathways for specific material or hazards. </a:t>
            </a:r>
          </a:p>
          <a:p>
            <a:r>
              <a:rPr lang="en-GB" altLang="en-US" dirty="0"/>
              <a:t>Each specific piece of legislation or regulation is designed to give guidance on that entire topic.</a:t>
            </a:r>
          </a:p>
          <a:p>
            <a:pPr lvl="1"/>
            <a:endParaRPr lang="en-GB" altLang="en-US" sz="2200" dirty="0"/>
          </a:p>
        </p:txBody>
      </p:sp>
      <p:pic>
        <p:nvPicPr>
          <p:cNvPr id="2" name="Picture 1">
            <a:extLst>
              <a:ext uri="{FF2B5EF4-FFF2-40B4-BE49-F238E27FC236}">
                <a16:creationId xmlns:a16="http://schemas.microsoft.com/office/drawing/2014/main" id="{AFED26F8-5781-40C7-BE56-097955067448}"/>
              </a:ext>
            </a:extLst>
          </p:cNvPr>
          <p:cNvPicPr>
            <a:picLocks noChangeAspect="1"/>
          </p:cNvPicPr>
          <p:nvPr/>
        </p:nvPicPr>
        <p:blipFill rotWithShape="1">
          <a:blip r:embed="rId3"/>
          <a:srcRect l="35533"/>
          <a:stretch/>
        </p:blipFill>
        <p:spPr>
          <a:xfrm>
            <a:off x="5580112" y="1512000"/>
            <a:ext cx="3456384" cy="3113838"/>
          </a:xfrm>
          <a:prstGeom prst="rect">
            <a:avLst/>
          </a:prstGeom>
        </p:spPr>
      </p:pic>
    </p:spTree>
    <p:extLst>
      <p:ext uri="{BB962C8B-B14F-4D97-AF65-F5344CB8AC3E}">
        <p14:creationId xmlns:p14="http://schemas.microsoft.com/office/powerpoint/2010/main" val="39059734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B0CA2-D45D-4CD3-A2EB-B8DAEC3087E8}"/>
              </a:ext>
            </a:extLst>
          </p:cNvPr>
          <p:cNvSpPr>
            <a:spLocks noGrp="1"/>
          </p:cNvSpPr>
          <p:nvPr>
            <p:ph type="title"/>
          </p:nvPr>
        </p:nvSpPr>
        <p:spPr>
          <a:xfrm>
            <a:off x="457200" y="1008000"/>
            <a:ext cx="8579296" cy="382588"/>
          </a:xfrm>
        </p:spPr>
        <p:txBody>
          <a:bodyPr/>
          <a:lstStyle/>
          <a:p>
            <a:r>
              <a:rPr lang="en-GB" dirty="0"/>
              <a:t>Manual Handling Regulations - </a:t>
            </a:r>
            <a:r>
              <a:rPr lang="cy-GB" dirty="0">
                <a:solidFill>
                  <a:srgbClr val="C00000"/>
                </a:solidFill>
              </a:rPr>
              <a:t>Rheoliadau Codi a Chario</a:t>
            </a:r>
            <a:endParaRPr lang="en-GB" dirty="0">
              <a:solidFill>
                <a:srgbClr val="C00000"/>
              </a:solidFill>
            </a:endParaRPr>
          </a:p>
        </p:txBody>
      </p:sp>
      <p:sp>
        <p:nvSpPr>
          <p:cNvPr id="3" name="Content Placeholder 2">
            <a:extLst>
              <a:ext uri="{FF2B5EF4-FFF2-40B4-BE49-F238E27FC236}">
                <a16:creationId xmlns:a16="http://schemas.microsoft.com/office/drawing/2014/main" id="{9C788E28-1C04-4F1E-BA7A-CB5A1F962E6E}"/>
              </a:ext>
            </a:extLst>
          </p:cNvPr>
          <p:cNvSpPr>
            <a:spLocks noGrp="1"/>
          </p:cNvSpPr>
          <p:nvPr>
            <p:ph sz="quarter" idx="10"/>
          </p:nvPr>
        </p:nvSpPr>
        <p:spPr>
          <a:xfrm>
            <a:off x="457200" y="1602000"/>
            <a:ext cx="4524791" cy="4248000"/>
          </a:xfrm>
        </p:spPr>
        <p:txBody>
          <a:bodyPr/>
          <a:lstStyle/>
          <a:p>
            <a:r>
              <a:rPr lang="en-GB" dirty="0"/>
              <a:t>The </a:t>
            </a:r>
            <a:r>
              <a:rPr lang="en-GB" b="1" dirty="0"/>
              <a:t>Manual Handling Operations Regulations</a:t>
            </a:r>
            <a:r>
              <a:rPr lang="en-GB" dirty="0"/>
              <a:t> (often abbreviated to MHOR) are health and safety </a:t>
            </a:r>
            <a:r>
              <a:rPr lang="en-GB" b="1" dirty="0"/>
              <a:t>legislation</a:t>
            </a:r>
            <a:r>
              <a:rPr lang="en-GB" dirty="0"/>
              <a:t> that affects both employers and employees. </a:t>
            </a:r>
          </a:p>
          <a:p>
            <a:r>
              <a:rPr lang="en-GB" dirty="0"/>
              <a:t>It passed into law in 1992, and was amended in </a:t>
            </a:r>
            <a:r>
              <a:rPr lang="en-GB" b="1" dirty="0"/>
              <a:t>2002</a:t>
            </a:r>
            <a:r>
              <a:rPr lang="en-GB" dirty="0"/>
              <a:t>. </a:t>
            </a:r>
          </a:p>
          <a:p>
            <a:endParaRPr lang="en-GB" dirty="0"/>
          </a:p>
        </p:txBody>
      </p:sp>
      <p:pic>
        <p:nvPicPr>
          <p:cNvPr id="5" name="Picture 4" descr="Diagram&#10;&#10;Description automatically generated">
            <a:extLst>
              <a:ext uri="{FF2B5EF4-FFF2-40B4-BE49-F238E27FC236}">
                <a16:creationId xmlns:a16="http://schemas.microsoft.com/office/drawing/2014/main" id="{D583DD22-8B89-4AA8-A15C-35118C868BF0}"/>
              </a:ext>
            </a:extLst>
          </p:cNvPr>
          <p:cNvPicPr>
            <a:picLocks noChangeAspect="1"/>
          </p:cNvPicPr>
          <p:nvPr/>
        </p:nvPicPr>
        <p:blipFill rotWithShape="1">
          <a:blip r:embed="rId2"/>
          <a:srcRect l="4152" t="13257" r="6903" b="24801"/>
          <a:stretch/>
        </p:blipFill>
        <p:spPr>
          <a:xfrm>
            <a:off x="4572000" y="3438207"/>
            <a:ext cx="4259033" cy="2590258"/>
          </a:xfrm>
          <a:prstGeom prst="rect">
            <a:avLst/>
          </a:prstGeom>
        </p:spPr>
      </p:pic>
    </p:spTree>
    <p:extLst>
      <p:ext uri="{BB962C8B-B14F-4D97-AF65-F5344CB8AC3E}">
        <p14:creationId xmlns:p14="http://schemas.microsoft.com/office/powerpoint/2010/main" val="12388622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BE8B-6406-450A-AB91-4F1DA4A44740}"/>
              </a:ext>
            </a:extLst>
          </p:cNvPr>
          <p:cNvSpPr>
            <a:spLocks noGrp="1"/>
          </p:cNvSpPr>
          <p:nvPr>
            <p:ph type="title"/>
          </p:nvPr>
        </p:nvSpPr>
        <p:spPr/>
        <p:txBody>
          <a:bodyPr/>
          <a:lstStyle/>
          <a:p>
            <a:r>
              <a:rPr lang="en-GB" dirty="0"/>
              <a:t>Manual Handling Regulations continued</a:t>
            </a:r>
          </a:p>
        </p:txBody>
      </p:sp>
      <p:sp>
        <p:nvSpPr>
          <p:cNvPr id="3" name="Content Placeholder 2">
            <a:extLst>
              <a:ext uri="{FF2B5EF4-FFF2-40B4-BE49-F238E27FC236}">
                <a16:creationId xmlns:a16="http://schemas.microsoft.com/office/drawing/2014/main" id="{3F610AD9-D074-43CF-8195-CD5CCB8BDECC}"/>
              </a:ext>
            </a:extLst>
          </p:cNvPr>
          <p:cNvSpPr>
            <a:spLocks noGrp="1"/>
          </p:cNvSpPr>
          <p:nvPr>
            <p:ph sz="quarter" idx="10"/>
          </p:nvPr>
        </p:nvSpPr>
        <p:spPr/>
        <p:txBody>
          <a:bodyPr/>
          <a:lstStyle/>
          <a:p>
            <a:r>
              <a:rPr lang="en-GB" dirty="0"/>
              <a:t>MHOR 1992 set out a clear ranking of measures for dealing with risks from manual handling. These are: </a:t>
            </a:r>
          </a:p>
          <a:p>
            <a:pPr marL="342900" indent="-342900">
              <a:buClr>
                <a:srgbClr val="0077E3"/>
              </a:buClr>
              <a:buFont typeface="Arial" panose="020B0604020202020204" pitchFamily="34" charset="0"/>
              <a:buChar char="•"/>
            </a:pPr>
            <a:r>
              <a:rPr lang="en-GB" b="1" dirty="0"/>
              <a:t>first</a:t>
            </a:r>
            <a:r>
              <a:rPr lang="en-GB" dirty="0"/>
              <a:t>: avoid hazardous manual handling operations so far as is reasonably practicable </a:t>
            </a:r>
          </a:p>
          <a:p>
            <a:pPr marL="342900" indent="-342900">
              <a:buClr>
                <a:srgbClr val="0077E3"/>
              </a:buClr>
              <a:buFont typeface="Arial" panose="020B0604020202020204" pitchFamily="34" charset="0"/>
              <a:buChar char="•"/>
            </a:pPr>
            <a:r>
              <a:rPr lang="en-GB" b="1" dirty="0"/>
              <a:t>second</a:t>
            </a:r>
            <a:r>
              <a:rPr lang="en-GB" dirty="0"/>
              <a:t>: assess any hazardous manual handling operations that cannot be avoided, and </a:t>
            </a:r>
          </a:p>
          <a:p>
            <a:pPr marL="342900" indent="-342900">
              <a:buClr>
                <a:srgbClr val="0077E3"/>
              </a:buClr>
              <a:buFont typeface="Arial" panose="020B0604020202020204" pitchFamily="34" charset="0"/>
              <a:buChar char="•"/>
            </a:pPr>
            <a:r>
              <a:rPr lang="en-GB" b="1" dirty="0"/>
              <a:t>third:</a:t>
            </a:r>
            <a:r>
              <a:rPr lang="en-GB" dirty="0"/>
              <a:t> reduce the risk of injury so far as is reasonably </a:t>
            </a:r>
            <a:r>
              <a:rPr lang="en-GB" dirty="0">
                <a:solidFill>
                  <a:srgbClr val="0077E3"/>
                </a:solidFill>
              </a:rPr>
              <a:t>practicable - </a:t>
            </a:r>
            <a:r>
              <a:rPr lang="cy-GB" dirty="0">
                <a:solidFill>
                  <a:srgbClr val="C00000"/>
                </a:solidFill>
              </a:rPr>
              <a:t>ymarferol.</a:t>
            </a:r>
            <a:endParaRPr lang="en-GB" dirty="0">
              <a:solidFill>
                <a:srgbClr val="C00000"/>
              </a:solidFill>
            </a:endParaRPr>
          </a:p>
          <a:p>
            <a:endParaRPr lang="en-GB" dirty="0"/>
          </a:p>
        </p:txBody>
      </p:sp>
    </p:spTree>
    <p:extLst>
      <p:ext uri="{BB962C8B-B14F-4D97-AF65-F5344CB8AC3E}">
        <p14:creationId xmlns:p14="http://schemas.microsoft.com/office/powerpoint/2010/main" val="35877443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F41D9-D8EF-9D4C-BB60-46AFBC83387A}"/>
              </a:ext>
            </a:extLst>
          </p:cNvPr>
          <p:cNvSpPr>
            <a:spLocks noGrp="1"/>
          </p:cNvSpPr>
          <p:nvPr>
            <p:ph type="title"/>
          </p:nvPr>
        </p:nvSpPr>
        <p:spPr/>
        <p:txBody>
          <a:bodyPr/>
          <a:lstStyle/>
          <a:p>
            <a:r>
              <a:rPr lang="en-US" dirty="0"/>
              <a:t>PPE at Work Regulations</a:t>
            </a:r>
          </a:p>
        </p:txBody>
      </p:sp>
      <p:sp>
        <p:nvSpPr>
          <p:cNvPr id="3" name="Content Placeholder 2">
            <a:extLst>
              <a:ext uri="{FF2B5EF4-FFF2-40B4-BE49-F238E27FC236}">
                <a16:creationId xmlns:a16="http://schemas.microsoft.com/office/drawing/2014/main" id="{2C13FF8D-5552-E749-A283-CB6A25BE9257}"/>
              </a:ext>
            </a:extLst>
          </p:cNvPr>
          <p:cNvSpPr>
            <a:spLocks noGrp="1"/>
          </p:cNvSpPr>
          <p:nvPr>
            <p:ph idx="1"/>
          </p:nvPr>
        </p:nvSpPr>
        <p:spPr/>
        <p:txBody>
          <a:bodyPr/>
          <a:lstStyle/>
          <a:p>
            <a:r>
              <a:rPr lang="en-GB" dirty="0"/>
              <a:t>Employers have duties concerning the provision and use of personal protective equipment (PPE) at </a:t>
            </a:r>
            <a:r>
              <a:rPr lang="en-GB" dirty="0">
                <a:solidFill>
                  <a:srgbClr val="0077E3"/>
                </a:solidFill>
              </a:rPr>
              <a:t>work</a:t>
            </a:r>
            <a:r>
              <a:rPr lang="en-GB" dirty="0"/>
              <a:t> </a:t>
            </a:r>
            <a:r>
              <a:rPr lang="en-GB" dirty="0">
                <a:solidFill>
                  <a:srgbClr val="C00000"/>
                </a:solidFill>
              </a:rPr>
              <a:t>– </a:t>
            </a:r>
            <a:r>
              <a:rPr lang="en-GB" dirty="0" err="1">
                <a:solidFill>
                  <a:srgbClr val="C00000"/>
                </a:solidFill>
              </a:rPr>
              <a:t>gwaith</a:t>
            </a:r>
            <a:r>
              <a:rPr lang="en-GB" dirty="0">
                <a:solidFill>
                  <a:srgbClr val="C00000"/>
                </a:solidFill>
              </a:rPr>
              <a:t>.</a:t>
            </a:r>
          </a:p>
          <a:p>
            <a:r>
              <a:rPr lang="en-GB" dirty="0"/>
              <a:t>PPE is equipment that will protect the user against health or safety risks at work. </a:t>
            </a:r>
          </a:p>
          <a:p>
            <a:r>
              <a:rPr lang="en-GB" dirty="0"/>
              <a:t>It can include items such as safety helmets, gloves, eye protection, high-visibility clothing, safety footwear and safety harnesses. It also includes respiratory protective equipment (RPE).</a:t>
            </a:r>
          </a:p>
          <a:p>
            <a:r>
              <a:rPr lang="en-GB" dirty="0"/>
              <a:t>Session 9 gives an in-depth look at the PPE regs.</a:t>
            </a:r>
          </a:p>
          <a:p>
            <a:endParaRPr lang="en-US" dirty="0"/>
          </a:p>
        </p:txBody>
      </p:sp>
    </p:spTree>
    <p:extLst>
      <p:ext uri="{BB962C8B-B14F-4D97-AF65-F5344CB8AC3E}">
        <p14:creationId xmlns:p14="http://schemas.microsoft.com/office/powerpoint/2010/main" val="37851834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30105-8CEC-0C4D-8291-12D132F987E9}"/>
              </a:ext>
            </a:extLst>
          </p:cNvPr>
          <p:cNvSpPr>
            <a:spLocks noGrp="1"/>
          </p:cNvSpPr>
          <p:nvPr>
            <p:ph type="title"/>
          </p:nvPr>
        </p:nvSpPr>
        <p:spPr/>
        <p:txBody>
          <a:bodyPr/>
          <a:lstStyle/>
          <a:p>
            <a:r>
              <a:rPr lang="en-US" dirty="0"/>
              <a:t>Work at Height Regulations</a:t>
            </a:r>
          </a:p>
        </p:txBody>
      </p:sp>
      <p:sp>
        <p:nvSpPr>
          <p:cNvPr id="3" name="Content Placeholder 2">
            <a:extLst>
              <a:ext uri="{FF2B5EF4-FFF2-40B4-BE49-F238E27FC236}">
                <a16:creationId xmlns:a16="http://schemas.microsoft.com/office/drawing/2014/main" id="{7B822238-F6B7-1B48-BF7F-DFA18BC345D2}"/>
              </a:ext>
            </a:extLst>
          </p:cNvPr>
          <p:cNvSpPr>
            <a:spLocks noGrp="1"/>
          </p:cNvSpPr>
          <p:nvPr>
            <p:ph idx="1"/>
          </p:nvPr>
        </p:nvSpPr>
        <p:spPr/>
        <p:txBody>
          <a:bodyPr/>
          <a:lstStyle/>
          <a:p>
            <a:r>
              <a:rPr lang="en-GB" dirty="0"/>
              <a:t>The purpose of </a:t>
            </a:r>
            <a:r>
              <a:rPr lang="en-GB" u="sng" dirty="0">
                <a:hlinkClick r:id="rId2"/>
              </a:rPr>
              <a:t>The Work at Height Regulations 2005</a:t>
            </a:r>
            <a:r>
              <a:rPr lang="en-GB" dirty="0"/>
              <a:t> is to prevent death and injury caused by a fall from height. If you are an employer or you control work at height (for example, facilities managers or building owners who may contract others to work at height), the Regulations apply to you. </a:t>
            </a:r>
          </a:p>
          <a:p>
            <a:r>
              <a:rPr lang="en-GB" dirty="0"/>
              <a:t>Employers and those in control of any work at height activity must make sure work is properly planned, supervised and carried out by competent people. This includes using the correct type of equipment for working at height. Low-risk, relatively straightforward tasks will require less effort when it comes to planning.</a:t>
            </a:r>
          </a:p>
          <a:p>
            <a:r>
              <a:rPr lang="en-GB" dirty="0"/>
              <a:t>Session 12 gives an in-depth look at access equipment and working at height.</a:t>
            </a:r>
          </a:p>
          <a:p>
            <a:endParaRPr lang="en-GB" dirty="0"/>
          </a:p>
          <a:p>
            <a:endParaRPr lang="en-US" dirty="0"/>
          </a:p>
        </p:txBody>
      </p:sp>
    </p:spTree>
    <p:extLst>
      <p:ext uri="{BB962C8B-B14F-4D97-AF65-F5344CB8AC3E}">
        <p14:creationId xmlns:p14="http://schemas.microsoft.com/office/powerpoint/2010/main" val="2667811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41EA0-AC25-8B43-9EE9-BD282C12F0CA}"/>
              </a:ext>
            </a:extLst>
          </p:cNvPr>
          <p:cNvSpPr>
            <a:spLocks noGrp="1"/>
          </p:cNvSpPr>
          <p:nvPr>
            <p:ph type="title"/>
          </p:nvPr>
        </p:nvSpPr>
        <p:spPr/>
        <p:txBody>
          <a:bodyPr/>
          <a:lstStyle/>
          <a:p>
            <a:r>
              <a:rPr lang="en-US" dirty="0"/>
              <a:t>Control of Noise at Work Regulations - </a:t>
            </a:r>
            <a:r>
              <a:rPr lang="cy-GB" dirty="0">
                <a:solidFill>
                  <a:srgbClr val="C00000"/>
                </a:solidFill>
              </a:rPr>
              <a:t>Rheoliadau Rheoli Sŵn yn y Gwaith</a:t>
            </a:r>
            <a:endParaRPr lang="en-US" dirty="0">
              <a:solidFill>
                <a:srgbClr val="C00000"/>
              </a:solidFill>
            </a:endParaRPr>
          </a:p>
        </p:txBody>
      </p:sp>
      <p:sp>
        <p:nvSpPr>
          <p:cNvPr id="3" name="Content Placeholder 2">
            <a:extLst>
              <a:ext uri="{FF2B5EF4-FFF2-40B4-BE49-F238E27FC236}">
                <a16:creationId xmlns:a16="http://schemas.microsoft.com/office/drawing/2014/main" id="{0DA656BE-7AF4-CE49-A9EC-4843F8CB9D66}"/>
              </a:ext>
            </a:extLst>
          </p:cNvPr>
          <p:cNvSpPr>
            <a:spLocks noGrp="1"/>
          </p:cNvSpPr>
          <p:nvPr>
            <p:ph idx="1"/>
          </p:nvPr>
        </p:nvSpPr>
        <p:spPr>
          <a:xfrm>
            <a:off x="477639" y="2060848"/>
            <a:ext cx="8229600" cy="4248000"/>
          </a:xfrm>
        </p:spPr>
        <p:txBody>
          <a:bodyPr/>
          <a:lstStyle/>
          <a:p>
            <a:r>
              <a:rPr lang="en-GB" dirty="0"/>
              <a:t>The Control of Noise at Work Regulations 2005 (the Noise Regulations) came into force for all industry sectors in Great Britain on 6 April 2006 (except for the music and entertainment sectors where they came into force on 6 April 2008).</a:t>
            </a:r>
          </a:p>
          <a:p>
            <a:r>
              <a:rPr lang="en-GB" dirty="0"/>
              <a:t>The aim of the Noise Regulations is to ensure that workers' hearing is protected from excessive noise at their place of work, which could cause them to lose their hearing and/or to suffer from tinnitus (permanent ringing in the ears).</a:t>
            </a:r>
          </a:p>
          <a:p>
            <a:r>
              <a:rPr lang="en-GB" dirty="0"/>
              <a:t>The Control of Noise at Work Regulations 2005 replace the Noise at Work Regulations 1989</a:t>
            </a:r>
          </a:p>
          <a:p>
            <a:endParaRPr lang="en-US" dirty="0"/>
          </a:p>
        </p:txBody>
      </p:sp>
    </p:spTree>
    <p:extLst>
      <p:ext uri="{BB962C8B-B14F-4D97-AF65-F5344CB8AC3E}">
        <p14:creationId xmlns:p14="http://schemas.microsoft.com/office/powerpoint/2010/main" val="19792352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70ED1-97AC-3143-B017-87B9D45A0789}"/>
              </a:ext>
            </a:extLst>
          </p:cNvPr>
          <p:cNvSpPr>
            <a:spLocks noGrp="1"/>
          </p:cNvSpPr>
          <p:nvPr>
            <p:ph type="title"/>
          </p:nvPr>
        </p:nvSpPr>
        <p:spPr/>
        <p:txBody>
          <a:bodyPr/>
          <a:lstStyle/>
          <a:p>
            <a:r>
              <a:rPr lang="en-US" dirty="0"/>
              <a:t>Control of Vibration at Work Regulations	</a:t>
            </a:r>
          </a:p>
        </p:txBody>
      </p:sp>
      <p:sp>
        <p:nvSpPr>
          <p:cNvPr id="3" name="Content Placeholder 2">
            <a:extLst>
              <a:ext uri="{FF2B5EF4-FFF2-40B4-BE49-F238E27FC236}">
                <a16:creationId xmlns:a16="http://schemas.microsoft.com/office/drawing/2014/main" id="{141985D7-3E99-1B44-B63B-49ABF9FC8EBE}"/>
              </a:ext>
            </a:extLst>
          </p:cNvPr>
          <p:cNvSpPr>
            <a:spLocks noGrp="1"/>
          </p:cNvSpPr>
          <p:nvPr>
            <p:ph idx="1"/>
          </p:nvPr>
        </p:nvSpPr>
        <p:spPr/>
        <p:txBody>
          <a:bodyPr/>
          <a:lstStyle/>
          <a:p>
            <a:r>
              <a:rPr lang="en-GB" dirty="0"/>
              <a:t>The Control of Vibration at Work Regulations 2005 (the Vibration Regulations), came into force on 6 July 2005 and aim to protect workers from risks to health from vibration.</a:t>
            </a:r>
          </a:p>
          <a:p>
            <a:r>
              <a:rPr lang="en-GB" dirty="0"/>
              <a:t>The regulations introduce action and limit values for hand-arm and whole-body </a:t>
            </a:r>
            <a:r>
              <a:rPr lang="en-GB" dirty="0">
                <a:solidFill>
                  <a:srgbClr val="0077E3"/>
                </a:solidFill>
              </a:rPr>
              <a:t>vibration</a:t>
            </a:r>
            <a:r>
              <a:rPr lang="en-GB" dirty="0"/>
              <a:t> </a:t>
            </a:r>
            <a:r>
              <a:rPr lang="en-GB" dirty="0">
                <a:solidFill>
                  <a:srgbClr val="C00000"/>
                </a:solidFill>
              </a:rPr>
              <a:t>– </a:t>
            </a:r>
            <a:r>
              <a:rPr lang="cy-GB" dirty="0">
                <a:solidFill>
                  <a:srgbClr val="C00000"/>
                </a:solidFill>
              </a:rPr>
              <a:t>dirgrynu</a:t>
            </a:r>
            <a:r>
              <a:rPr lang="en-GB" dirty="0">
                <a:solidFill>
                  <a:srgbClr val="C00000"/>
                </a:solidFill>
              </a:rPr>
              <a:t>.</a:t>
            </a:r>
          </a:p>
          <a:p>
            <a:endParaRPr lang="en-US" dirty="0"/>
          </a:p>
        </p:txBody>
      </p:sp>
      <p:pic>
        <p:nvPicPr>
          <p:cNvPr id="6" name="Picture 5" descr="A picture containing ground, outdoor, way, street&#10;&#10;Description automatically generated">
            <a:extLst>
              <a:ext uri="{FF2B5EF4-FFF2-40B4-BE49-F238E27FC236}">
                <a16:creationId xmlns:a16="http://schemas.microsoft.com/office/drawing/2014/main" id="{E5DB27DA-472E-4AFB-9712-E780355A90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13081" y="3429000"/>
            <a:ext cx="4030919" cy="2682213"/>
          </a:xfrm>
          <a:prstGeom prst="rect">
            <a:avLst/>
          </a:prstGeom>
        </p:spPr>
      </p:pic>
    </p:spTree>
    <p:extLst>
      <p:ext uri="{BB962C8B-B14F-4D97-AF65-F5344CB8AC3E}">
        <p14:creationId xmlns:p14="http://schemas.microsoft.com/office/powerpoint/2010/main" val="9711000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543D0-278C-BF43-97D1-CF16E3683062}"/>
              </a:ext>
            </a:extLst>
          </p:cNvPr>
          <p:cNvSpPr>
            <a:spLocks noGrp="1"/>
          </p:cNvSpPr>
          <p:nvPr>
            <p:ph type="title"/>
          </p:nvPr>
        </p:nvSpPr>
        <p:spPr/>
        <p:txBody>
          <a:bodyPr/>
          <a:lstStyle/>
          <a:p>
            <a:r>
              <a:rPr lang="en-US" dirty="0"/>
              <a:t>Electricity at Work Regulations	</a:t>
            </a:r>
          </a:p>
        </p:txBody>
      </p:sp>
      <p:sp>
        <p:nvSpPr>
          <p:cNvPr id="3" name="Content Placeholder 2">
            <a:extLst>
              <a:ext uri="{FF2B5EF4-FFF2-40B4-BE49-F238E27FC236}">
                <a16:creationId xmlns:a16="http://schemas.microsoft.com/office/drawing/2014/main" id="{547C8C80-91D4-824D-A69E-77CD4116A7C9}"/>
              </a:ext>
            </a:extLst>
          </p:cNvPr>
          <p:cNvSpPr>
            <a:spLocks noGrp="1"/>
          </p:cNvSpPr>
          <p:nvPr>
            <p:ph idx="1"/>
          </p:nvPr>
        </p:nvSpPr>
        <p:spPr>
          <a:xfrm>
            <a:off x="457200" y="1512000"/>
            <a:ext cx="8435280" cy="4248000"/>
          </a:xfrm>
        </p:spPr>
        <p:txBody>
          <a:bodyPr/>
          <a:lstStyle/>
          <a:p>
            <a:r>
              <a:rPr lang="en-GB" dirty="0"/>
              <a:t>The purpose of this guidance is to highlight what can be done by duty holders to achieve electrical safety compliance with the duties imposed by the Regulations.</a:t>
            </a:r>
          </a:p>
          <a:p>
            <a:r>
              <a:rPr lang="en-GB" dirty="0"/>
              <a:t>It is relevant to all work activities and premises except certain offshore installations and particular ships. Of particular relevance to duty holders, it will also be of interest and practical help primarily to engineers (including those involved in design, construction, operation or maintenance of electrical systems and equipment), technicians and their managers.</a:t>
            </a:r>
          </a:p>
          <a:p>
            <a:r>
              <a:rPr lang="en-GB" dirty="0"/>
              <a:t>The Electricity at Work Regulations 1989 (SI 1989/635) (as amended) (the Regulations) came into force on 1 April 1990. The purpose of the Regulations is to require precautions to be taken against the risk of death or personal injury from electricity in </a:t>
            </a:r>
            <a:r>
              <a:rPr lang="en-GB" dirty="0">
                <a:solidFill>
                  <a:srgbClr val="0077E3"/>
                </a:solidFill>
              </a:rPr>
              <a:t>work activities - </a:t>
            </a:r>
            <a:r>
              <a:rPr lang="cy-GB" dirty="0">
                <a:solidFill>
                  <a:srgbClr val="C00000"/>
                </a:solidFill>
              </a:rPr>
              <a:t>tasgau gwaith. </a:t>
            </a:r>
            <a:endParaRPr lang="en-GB" dirty="0">
              <a:solidFill>
                <a:srgbClr val="C00000"/>
              </a:solidFill>
            </a:endParaRPr>
          </a:p>
          <a:p>
            <a:endParaRPr lang="en-GB" dirty="0"/>
          </a:p>
          <a:p>
            <a:endParaRPr lang="en-US" dirty="0"/>
          </a:p>
        </p:txBody>
      </p:sp>
    </p:spTree>
    <p:extLst>
      <p:ext uri="{BB962C8B-B14F-4D97-AF65-F5344CB8AC3E}">
        <p14:creationId xmlns:p14="http://schemas.microsoft.com/office/powerpoint/2010/main" val="3155290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C21A6-4869-314A-BE5A-0DE24484016B}"/>
              </a:ext>
            </a:extLst>
          </p:cNvPr>
          <p:cNvSpPr>
            <a:spLocks noGrp="1"/>
          </p:cNvSpPr>
          <p:nvPr>
            <p:ph type="title"/>
          </p:nvPr>
        </p:nvSpPr>
        <p:spPr/>
        <p:txBody>
          <a:bodyPr/>
          <a:lstStyle/>
          <a:p>
            <a:r>
              <a:rPr lang="en-US" dirty="0"/>
              <a:t>Lifting Operations and Lifting Equipment Regulations</a:t>
            </a:r>
          </a:p>
        </p:txBody>
      </p:sp>
      <p:sp>
        <p:nvSpPr>
          <p:cNvPr id="3" name="Content Placeholder 2">
            <a:extLst>
              <a:ext uri="{FF2B5EF4-FFF2-40B4-BE49-F238E27FC236}">
                <a16:creationId xmlns:a16="http://schemas.microsoft.com/office/drawing/2014/main" id="{DFFBC277-D737-7345-8E7D-643A473BED07}"/>
              </a:ext>
            </a:extLst>
          </p:cNvPr>
          <p:cNvSpPr>
            <a:spLocks noGrp="1"/>
          </p:cNvSpPr>
          <p:nvPr>
            <p:ph idx="1"/>
          </p:nvPr>
        </p:nvSpPr>
        <p:spPr/>
        <p:txBody>
          <a:bodyPr/>
          <a:lstStyle/>
          <a:p>
            <a:r>
              <a:rPr lang="en-GB" dirty="0"/>
              <a:t>These Regulations (often abbreviated to LOLER) place duties on people and companies who own, operate or have control over lifting equipment. This includes all businesses and organisations whose employees use lifting equipment, whether owned by them or not. </a:t>
            </a:r>
          </a:p>
          <a:p>
            <a:r>
              <a:rPr lang="en-GB" dirty="0"/>
              <a:t>In most cases, lifting equipment is also work equipment so the Provision and Use of Work Equipment Regulations (PUWER) will also apply (including </a:t>
            </a:r>
            <a:r>
              <a:rPr lang="en-GB" u="sng" dirty="0">
                <a:hlinkClick r:id="rId2"/>
              </a:rPr>
              <a:t>inspection</a:t>
            </a:r>
            <a:r>
              <a:rPr lang="en-GB" dirty="0"/>
              <a:t> and </a:t>
            </a:r>
            <a:r>
              <a:rPr lang="en-GB" u="sng" dirty="0">
                <a:hlinkClick r:id="rId3"/>
              </a:rPr>
              <a:t>maintenance</a:t>
            </a:r>
            <a:r>
              <a:rPr lang="en-GB" dirty="0"/>
              <a:t>). All lifting operations involving lifting equipment must be properly planned by a competent person, appropriately supervised and carried out in a safe manner.</a:t>
            </a:r>
          </a:p>
          <a:p>
            <a:endParaRPr lang="en-US" dirty="0"/>
          </a:p>
        </p:txBody>
      </p:sp>
    </p:spTree>
    <p:extLst>
      <p:ext uri="{BB962C8B-B14F-4D97-AF65-F5344CB8AC3E}">
        <p14:creationId xmlns:p14="http://schemas.microsoft.com/office/powerpoint/2010/main" val="38822134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CEB42-317C-9A4D-81B0-A506D0D87C2C}"/>
              </a:ext>
            </a:extLst>
          </p:cNvPr>
          <p:cNvSpPr>
            <a:spLocks noGrp="1"/>
          </p:cNvSpPr>
          <p:nvPr>
            <p:ph type="title"/>
          </p:nvPr>
        </p:nvSpPr>
        <p:spPr/>
        <p:txBody>
          <a:bodyPr/>
          <a:lstStyle/>
          <a:p>
            <a:r>
              <a:rPr lang="en-US" dirty="0"/>
              <a:t>LOLER continued</a:t>
            </a:r>
          </a:p>
        </p:txBody>
      </p:sp>
      <p:sp>
        <p:nvSpPr>
          <p:cNvPr id="3" name="Content Placeholder 2">
            <a:extLst>
              <a:ext uri="{FF2B5EF4-FFF2-40B4-BE49-F238E27FC236}">
                <a16:creationId xmlns:a16="http://schemas.microsoft.com/office/drawing/2014/main" id="{B862B66B-68B2-8F4C-A3B7-9D90F9FAEDE6}"/>
              </a:ext>
            </a:extLst>
          </p:cNvPr>
          <p:cNvSpPr>
            <a:spLocks noGrp="1"/>
          </p:cNvSpPr>
          <p:nvPr>
            <p:ph idx="1"/>
          </p:nvPr>
        </p:nvSpPr>
        <p:spPr/>
        <p:txBody>
          <a:bodyPr/>
          <a:lstStyle/>
          <a:p>
            <a:r>
              <a:rPr lang="en-GB" dirty="0"/>
              <a:t>LOLER also requires that all equipment used for lifting is fit for purpose, appropriate for the task, suitably marked and, in many cases, subject to statutory periodic '</a:t>
            </a:r>
            <a:r>
              <a:rPr lang="en-GB" u="sng" dirty="0">
                <a:hlinkClick r:id="rId2"/>
              </a:rPr>
              <a:t>thorough examination</a:t>
            </a:r>
            <a:r>
              <a:rPr lang="en-GB" dirty="0"/>
              <a:t>'. Records must be kept of all thorough examinations and any defects found must be reported to both the person responsible for the equipment and the relevant enforcing </a:t>
            </a:r>
            <a:r>
              <a:rPr lang="en-GB" dirty="0">
                <a:solidFill>
                  <a:srgbClr val="0077E3"/>
                </a:solidFill>
              </a:rPr>
              <a:t>authority </a:t>
            </a:r>
            <a:r>
              <a:rPr lang="en-GB" dirty="0">
                <a:solidFill>
                  <a:srgbClr val="C00000"/>
                </a:solidFill>
              </a:rPr>
              <a:t>– </a:t>
            </a:r>
            <a:r>
              <a:rPr lang="cy-GB" dirty="0"/>
              <a:t> </a:t>
            </a:r>
            <a:r>
              <a:rPr lang="cy-GB" dirty="0">
                <a:solidFill>
                  <a:srgbClr val="C00000"/>
                </a:solidFill>
              </a:rPr>
              <a:t>awdurdod. </a:t>
            </a:r>
            <a:endParaRPr lang="en-GB" dirty="0">
              <a:solidFill>
                <a:srgbClr val="C00000"/>
              </a:solidFill>
            </a:endParaRPr>
          </a:p>
          <a:p>
            <a:endParaRPr lang="en-US" dirty="0"/>
          </a:p>
        </p:txBody>
      </p:sp>
      <p:pic>
        <p:nvPicPr>
          <p:cNvPr id="6" name="Picture 5" descr="A picture containing sky, outdoor, transport, crane&#10;&#10;Description automatically generated">
            <a:extLst>
              <a:ext uri="{FF2B5EF4-FFF2-40B4-BE49-F238E27FC236}">
                <a16:creationId xmlns:a16="http://schemas.microsoft.com/office/drawing/2014/main" id="{67D52DC4-1442-417E-ADBF-EC86EE4D29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3429000"/>
            <a:ext cx="3851920" cy="2562731"/>
          </a:xfrm>
          <a:prstGeom prst="rect">
            <a:avLst/>
          </a:prstGeom>
        </p:spPr>
      </p:pic>
    </p:spTree>
    <p:extLst>
      <p:ext uri="{BB962C8B-B14F-4D97-AF65-F5344CB8AC3E}">
        <p14:creationId xmlns:p14="http://schemas.microsoft.com/office/powerpoint/2010/main" val="4026562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7752-ED6B-304F-B840-40E79091B8E6}"/>
              </a:ext>
            </a:extLst>
          </p:cNvPr>
          <p:cNvSpPr>
            <a:spLocks noGrp="1"/>
          </p:cNvSpPr>
          <p:nvPr>
            <p:ph type="title"/>
          </p:nvPr>
        </p:nvSpPr>
        <p:spPr/>
        <p:txBody>
          <a:bodyPr/>
          <a:lstStyle/>
          <a:p>
            <a:r>
              <a:rPr lang="en-US" dirty="0"/>
              <a:t>Construction (Design and Management) Regulations</a:t>
            </a:r>
          </a:p>
        </p:txBody>
      </p:sp>
      <p:sp>
        <p:nvSpPr>
          <p:cNvPr id="3" name="Content Placeholder 2">
            <a:extLst>
              <a:ext uri="{FF2B5EF4-FFF2-40B4-BE49-F238E27FC236}">
                <a16:creationId xmlns:a16="http://schemas.microsoft.com/office/drawing/2014/main" id="{3375CACF-11EF-B148-9021-0B817E4D7B94}"/>
              </a:ext>
            </a:extLst>
          </p:cNvPr>
          <p:cNvSpPr>
            <a:spLocks noGrp="1"/>
          </p:cNvSpPr>
          <p:nvPr>
            <p:ph idx="1"/>
          </p:nvPr>
        </p:nvSpPr>
        <p:spPr>
          <a:xfrm>
            <a:off x="457200" y="1512000"/>
            <a:ext cx="4114800" cy="4248000"/>
          </a:xfrm>
        </p:spPr>
        <p:txBody>
          <a:bodyPr/>
          <a:lstStyle/>
          <a:p>
            <a:r>
              <a:rPr lang="en-GB" dirty="0"/>
              <a:t>Whatever your </a:t>
            </a:r>
            <a:r>
              <a:rPr lang="en-GB" u="sng" dirty="0">
                <a:hlinkClick r:id="rId2"/>
              </a:rPr>
              <a:t>role</a:t>
            </a:r>
            <a:r>
              <a:rPr lang="en-GB" dirty="0"/>
              <a:t> in construction, CDM aims to improve health and safety in the industry by helping you to:</a:t>
            </a:r>
          </a:p>
          <a:p>
            <a:pPr marL="342900" indent="-342900">
              <a:buClr>
                <a:srgbClr val="0077E3"/>
              </a:buClr>
              <a:buFont typeface="Arial" panose="020B0604020202020204" pitchFamily="34" charset="0"/>
              <a:buChar char="•"/>
            </a:pPr>
            <a:r>
              <a:rPr lang="en-GB" dirty="0"/>
              <a:t>sensibly plan the work so the risks involved are managed from start to </a:t>
            </a:r>
            <a:r>
              <a:rPr lang="en-GB" dirty="0">
                <a:solidFill>
                  <a:srgbClr val="0077E3"/>
                </a:solidFill>
              </a:rPr>
              <a:t>finish – </a:t>
            </a:r>
            <a:r>
              <a:rPr lang="en-GB" dirty="0" err="1">
                <a:solidFill>
                  <a:srgbClr val="C00000"/>
                </a:solidFill>
              </a:rPr>
              <a:t>diwedd</a:t>
            </a:r>
            <a:r>
              <a:rPr lang="en-GB" dirty="0">
                <a:solidFill>
                  <a:srgbClr val="C00000"/>
                </a:solidFill>
              </a:rPr>
              <a:t>.</a:t>
            </a:r>
          </a:p>
          <a:p>
            <a:pPr marL="342900" indent="-342900">
              <a:buClr>
                <a:srgbClr val="0077E3"/>
              </a:buClr>
              <a:buFont typeface="Arial" panose="020B0604020202020204" pitchFamily="34" charset="0"/>
              <a:buChar char="•"/>
            </a:pPr>
            <a:r>
              <a:rPr lang="en-GB" dirty="0"/>
              <a:t>have the right people for the right job at the right time.</a:t>
            </a:r>
          </a:p>
          <a:p>
            <a:endParaRPr lang="en-US" dirty="0"/>
          </a:p>
        </p:txBody>
      </p:sp>
      <p:pic>
        <p:nvPicPr>
          <p:cNvPr id="4" name="Picture 3">
            <a:extLst>
              <a:ext uri="{FF2B5EF4-FFF2-40B4-BE49-F238E27FC236}">
                <a16:creationId xmlns:a16="http://schemas.microsoft.com/office/drawing/2014/main" id="{9E59ADBE-A1DA-4E2C-AD82-2D257C2FA2F1}"/>
              </a:ext>
            </a:extLst>
          </p:cNvPr>
          <p:cNvPicPr>
            <a:picLocks noChangeAspect="1"/>
          </p:cNvPicPr>
          <p:nvPr/>
        </p:nvPicPr>
        <p:blipFill>
          <a:blip r:embed="rId3"/>
          <a:stretch>
            <a:fillRect/>
          </a:stretch>
        </p:blipFill>
        <p:spPr>
          <a:xfrm>
            <a:off x="5076056" y="1916832"/>
            <a:ext cx="3310415" cy="3298222"/>
          </a:xfrm>
          <a:prstGeom prst="rect">
            <a:avLst/>
          </a:prstGeom>
        </p:spPr>
      </p:pic>
    </p:spTree>
    <p:extLst>
      <p:ext uri="{BB962C8B-B14F-4D97-AF65-F5344CB8AC3E}">
        <p14:creationId xmlns:p14="http://schemas.microsoft.com/office/powerpoint/2010/main" val="1376724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6" name="Rectangle 4">
            <a:extLst>
              <a:ext uri="{FF2B5EF4-FFF2-40B4-BE49-F238E27FC236}">
                <a16:creationId xmlns:a16="http://schemas.microsoft.com/office/drawing/2014/main" id="{553D04FB-1A36-6344-94F0-3E2E4A28C276}"/>
              </a:ext>
            </a:extLst>
          </p:cNvPr>
          <p:cNvSpPr>
            <a:spLocks noGrp="1" noChangeArrowheads="1"/>
          </p:cNvSpPr>
          <p:nvPr>
            <p:ph type="title"/>
          </p:nvPr>
        </p:nvSpPr>
        <p:spPr/>
        <p:txBody>
          <a:bodyPr/>
          <a:lstStyle/>
          <a:p>
            <a:r>
              <a:rPr lang="cy-GB" dirty="0">
                <a:solidFill>
                  <a:srgbClr val="C00000"/>
                </a:solidFill>
              </a:rPr>
              <a:t>Deddfwriaeth iechyd a diogelwch - </a:t>
            </a:r>
            <a:r>
              <a:rPr lang="en-GB" altLang="en-US" dirty="0"/>
              <a:t>Health and safety legislation</a:t>
            </a:r>
          </a:p>
        </p:txBody>
      </p:sp>
      <p:sp>
        <p:nvSpPr>
          <p:cNvPr id="279557" name="Text Box 5">
            <a:hlinkClick r:id="rId3" action="ppaction://hlinksldjump"/>
            <a:extLst>
              <a:ext uri="{FF2B5EF4-FFF2-40B4-BE49-F238E27FC236}">
                <a16:creationId xmlns:a16="http://schemas.microsoft.com/office/drawing/2014/main" id="{751F384A-2730-5A45-B70E-C19F2F572DCE}"/>
              </a:ext>
            </a:extLst>
          </p:cNvPr>
          <p:cNvSpPr txBox="1">
            <a:spLocks noChangeArrowheads="1"/>
          </p:cNvSpPr>
          <p:nvPr/>
        </p:nvSpPr>
        <p:spPr bwMode="auto">
          <a:xfrm>
            <a:off x="3560634" y="1547977"/>
            <a:ext cx="2376488" cy="863600"/>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00000"/>
              </a:lnSpc>
              <a:spcBef>
                <a:spcPct val="0"/>
              </a:spcBef>
              <a:spcAft>
                <a:spcPct val="0"/>
              </a:spcAft>
            </a:pPr>
            <a:r>
              <a:rPr lang="en-GB" altLang="en-US" sz="1600" dirty="0">
                <a:solidFill>
                  <a:schemeClr val="tx1"/>
                </a:solidFill>
                <a:latin typeface="Arial" panose="020B0604020202020204" pitchFamily="34" charset="0"/>
              </a:rPr>
              <a:t>Health and Safety</a:t>
            </a:r>
          </a:p>
          <a:p>
            <a:pPr algn="ctr" eaLnBrk="1" hangingPunct="1">
              <a:lnSpc>
                <a:spcPct val="100000"/>
              </a:lnSpc>
              <a:spcBef>
                <a:spcPct val="0"/>
              </a:spcBef>
              <a:spcAft>
                <a:spcPct val="0"/>
              </a:spcAft>
            </a:pPr>
            <a:r>
              <a:rPr lang="en-GB" altLang="en-US" sz="1600" dirty="0">
                <a:solidFill>
                  <a:schemeClr val="tx1"/>
                </a:solidFill>
                <a:latin typeface="Arial" panose="020B0604020202020204" pitchFamily="34" charset="0"/>
              </a:rPr>
              <a:t>at Work Act </a:t>
            </a:r>
          </a:p>
          <a:p>
            <a:pPr algn="ctr" eaLnBrk="1" hangingPunct="1">
              <a:lnSpc>
                <a:spcPct val="100000"/>
              </a:lnSpc>
              <a:spcBef>
                <a:spcPct val="0"/>
              </a:spcBef>
              <a:spcAft>
                <a:spcPct val="0"/>
              </a:spcAft>
            </a:pPr>
            <a:r>
              <a:rPr lang="en-GB" altLang="en-US" sz="1600" dirty="0">
                <a:solidFill>
                  <a:schemeClr val="tx1"/>
                </a:solidFill>
                <a:latin typeface="Arial" panose="020B0604020202020204" pitchFamily="34" charset="0"/>
              </a:rPr>
              <a:t>1974 HSWA</a:t>
            </a:r>
          </a:p>
        </p:txBody>
      </p:sp>
      <p:sp>
        <p:nvSpPr>
          <p:cNvPr id="279558" name="Text Box 6">
            <a:extLst>
              <a:ext uri="{FF2B5EF4-FFF2-40B4-BE49-F238E27FC236}">
                <a16:creationId xmlns:a16="http://schemas.microsoft.com/office/drawing/2014/main" id="{1B186AB8-72FA-3A44-982F-6F331E199FB9}"/>
              </a:ext>
            </a:extLst>
          </p:cNvPr>
          <p:cNvSpPr txBox="1">
            <a:spLocks noChangeArrowheads="1"/>
          </p:cNvSpPr>
          <p:nvPr/>
        </p:nvSpPr>
        <p:spPr bwMode="auto">
          <a:xfrm>
            <a:off x="6871376" y="3632488"/>
            <a:ext cx="2238375"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Provision and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Use of Work Equipment</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Regulations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(PUWER) 1998</a:t>
            </a:r>
          </a:p>
        </p:txBody>
      </p:sp>
      <p:sp>
        <p:nvSpPr>
          <p:cNvPr id="279559" name="Text Box 7">
            <a:extLst>
              <a:ext uri="{FF2B5EF4-FFF2-40B4-BE49-F238E27FC236}">
                <a16:creationId xmlns:a16="http://schemas.microsoft.com/office/drawing/2014/main" id="{F0FDD968-9092-4B47-96B7-DEE2122F5059}"/>
              </a:ext>
            </a:extLst>
          </p:cNvPr>
          <p:cNvSpPr txBox="1">
            <a:spLocks noChangeArrowheads="1"/>
          </p:cNvSpPr>
          <p:nvPr/>
        </p:nvSpPr>
        <p:spPr bwMode="auto">
          <a:xfrm>
            <a:off x="2417665" y="4801093"/>
            <a:ext cx="2332038"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Construction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(Health, Safety &amp; Welfare)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Regulations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(HSW) 1996</a:t>
            </a:r>
          </a:p>
        </p:txBody>
      </p:sp>
      <p:sp>
        <p:nvSpPr>
          <p:cNvPr id="279560" name="Text Box 8">
            <a:extLst>
              <a:ext uri="{FF2B5EF4-FFF2-40B4-BE49-F238E27FC236}">
                <a16:creationId xmlns:a16="http://schemas.microsoft.com/office/drawing/2014/main" id="{7A5B2E16-B773-A146-AD12-EC8B71B9EBA1}"/>
              </a:ext>
            </a:extLst>
          </p:cNvPr>
          <p:cNvSpPr txBox="1">
            <a:spLocks noChangeArrowheads="1"/>
          </p:cNvSpPr>
          <p:nvPr/>
        </p:nvSpPr>
        <p:spPr bwMode="auto">
          <a:xfrm>
            <a:off x="4842950" y="3635083"/>
            <a:ext cx="1960562"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Management of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Health and Safety</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At Work Regulations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(MHSW) 1999</a:t>
            </a:r>
          </a:p>
        </p:txBody>
      </p:sp>
      <p:sp>
        <p:nvSpPr>
          <p:cNvPr id="279561" name="Text Box 9">
            <a:extLst>
              <a:ext uri="{FF2B5EF4-FFF2-40B4-BE49-F238E27FC236}">
                <a16:creationId xmlns:a16="http://schemas.microsoft.com/office/drawing/2014/main" id="{24FFB72A-7634-E64D-98A7-04C1361E961F}"/>
              </a:ext>
            </a:extLst>
          </p:cNvPr>
          <p:cNvSpPr txBox="1">
            <a:spLocks noChangeArrowheads="1"/>
          </p:cNvSpPr>
          <p:nvPr/>
        </p:nvSpPr>
        <p:spPr bwMode="auto">
          <a:xfrm>
            <a:off x="4813040" y="4805423"/>
            <a:ext cx="1957387"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Personal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Protective Equipment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at Work Regulations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(PPEW) 1992</a:t>
            </a:r>
          </a:p>
        </p:txBody>
      </p:sp>
      <p:sp>
        <p:nvSpPr>
          <p:cNvPr id="279562" name="Text Box 10">
            <a:extLst>
              <a:ext uri="{FF2B5EF4-FFF2-40B4-BE49-F238E27FC236}">
                <a16:creationId xmlns:a16="http://schemas.microsoft.com/office/drawing/2014/main" id="{0F96BB25-D3FD-BC43-ADC9-D4BA259BD780}"/>
              </a:ext>
            </a:extLst>
          </p:cNvPr>
          <p:cNvSpPr txBox="1">
            <a:spLocks noChangeArrowheads="1"/>
          </p:cNvSpPr>
          <p:nvPr/>
        </p:nvSpPr>
        <p:spPr bwMode="auto">
          <a:xfrm>
            <a:off x="6849151" y="4805423"/>
            <a:ext cx="2260600"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Reporting of Injuries,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Diseases and Dangerous</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Occurrences Regulations</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(RIDDOR</a:t>
            </a:r>
            <a:r>
              <a:rPr lang="en-GB" altLang="en-US" sz="1400" b="0">
                <a:solidFill>
                  <a:schemeClr val="tx1"/>
                </a:solidFill>
                <a:latin typeface="Arial" panose="020B0604020202020204" pitchFamily="34" charset="0"/>
              </a:rPr>
              <a:t>) 2013</a:t>
            </a:r>
            <a:endParaRPr lang="en-GB" altLang="en-US" sz="1400" b="0" dirty="0">
              <a:solidFill>
                <a:schemeClr val="tx1"/>
              </a:solidFill>
              <a:latin typeface="Arial" panose="020B0604020202020204" pitchFamily="34" charset="0"/>
            </a:endParaRPr>
          </a:p>
        </p:txBody>
      </p:sp>
      <p:sp>
        <p:nvSpPr>
          <p:cNvPr id="279563" name="Text Box 11">
            <a:hlinkClick r:id="" action="ppaction://noaction"/>
            <a:extLst>
              <a:ext uri="{FF2B5EF4-FFF2-40B4-BE49-F238E27FC236}">
                <a16:creationId xmlns:a16="http://schemas.microsoft.com/office/drawing/2014/main" id="{298AD1F4-14B2-DC48-B5F5-E4242A2C9D35}"/>
              </a:ext>
            </a:extLst>
          </p:cNvPr>
          <p:cNvSpPr txBox="1">
            <a:spLocks noChangeArrowheads="1"/>
          </p:cNvSpPr>
          <p:nvPr/>
        </p:nvSpPr>
        <p:spPr bwMode="auto">
          <a:xfrm>
            <a:off x="34249" y="4801093"/>
            <a:ext cx="2320925" cy="981075"/>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The Control of Substances</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Hazardous to Health</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Regulations</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(COSHH) 2002</a:t>
            </a:r>
          </a:p>
        </p:txBody>
      </p:sp>
      <p:sp>
        <p:nvSpPr>
          <p:cNvPr id="11" name="Text Box 7">
            <a:extLst>
              <a:ext uri="{FF2B5EF4-FFF2-40B4-BE49-F238E27FC236}">
                <a16:creationId xmlns:a16="http://schemas.microsoft.com/office/drawing/2014/main" id="{3B92F6A8-DF73-C64A-9D4B-99035E063ABE}"/>
              </a:ext>
            </a:extLst>
          </p:cNvPr>
          <p:cNvSpPr txBox="1">
            <a:spLocks noChangeArrowheads="1"/>
          </p:cNvSpPr>
          <p:nvPr/>
        </p:nvSpPr>
        <p:spPr bwMode="auto">
          <a:xfrm>
            <a:off x="34427" y="3632487"/>
            <a:ext cx="2320747"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Manual Handling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Regulations 1992</a:t>
            </a:r>
          </a:p>
          <a:p>
            <a:pPr eaLnBrk="1" hangingPunct="1">
              <a:lnSpc>
                <a:spcPct val="100000"/>
              </a:lnSpc>
              <a:spcBef>
                <a:spcPct val="0"/>
              </a:spcBef>
              <a:spcAft>
                <a:spcPct val="0"/>
              </a:spcAft>
            </a:pPr>
            <a:endParaRPr lang="en-GB" altLang="en-US" sz="1400" dirty="0">
              <a:latin typeface="Arial" panose="020B0604020202020204" pitchFamily="34" charset="0"/>
            </a:endParaRP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p:txBody>
      </p:sp>
      <p:sp>
        <p:nvSpPr>
          <p:cNvPr id="12" name="Text Box 7">
            <a:extLst>
              <a:ext uri="{FF2B5EF4-FFF2-40B4-BE49-F238E27FC236}">
                <a16:creationId xmlns:a16="http://schemas.microsoft.com/office/drawing/2014/main" id="{5E60A891-037C-0847-AEA9-5B857C03BE1F}"/>
              </a:ext>
            </a:extLst>
          </p:cNvPr>
          <p:cNvSpPr txBox="1">
            <a:spLocks noChangeArrowheads="1"/>
          </p:cNvSpPr>
          <p:nvPr/>
        </p:nvSpPr>
        <p:spPr bwMode="auto">
          <a:xfrm>
            <a:off x="2431346" y="3632487"/>
            <a:ext cx="2317532"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Control of Noise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at Work Regulations 2005</a:t>
            </a:r>
          </a:p>
          <a:p>
            <a:pPr eaLnBrk="1" hangingPunct="1">
              <a:lnSpc>
                <a:spcPct val="100000"/>
              </a:lnSpc>
              <a:spcBef>
                <a:spcPct val="0"/>
              </a:spcBef>
              <a:spcAft>
                <a:spcPct val="0"/>
              </a:spcAft>
            </a:pPr>
            <a:endParaRPr lang="en-GB" altLang="en-US" sz="1400" dirty="0">
              <a:latin typeface="Arial" panose="020B0604020202020204" pitchFamily="34" charset="0"/>
            </a:endParaRP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p:txBody>
      </p:sp>
      <p:sp>
        <p:nvSpPr>
          <p:cNvPr id="13" name="Text Box 7">
            <a:extLst>
              <a:ext uri="{FF2B5EF4-FFF2-40B4-BE49-F238E27FC236}">
                <a16:creationId xmlns:a16="http://schemas.microsoft.com/office/drawing/2014/main" id="{982DD00D-1FC9-484F-885D-7DB05FDB42C6}"/>
              </a:ext>
            </a:extLst>
          </p:cNvPr>
          <p:cNvSpPr txBox="1">
            <a:spLocks noChangeArrowheads="1"/>
          </p:cNvSpPr>
          <p:nvPr/>
        </p:nvSpPr>
        <p:spPr bwMode="auto">
          <a:xfrm>
            <a:off x="6849151" y="2582451"/>
            <a:ext cx="2202847"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Construction Design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Management regulations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(CDM) 2015</a:t>
            </a: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p:txBody>
      </p:sp>
      <p:sp>
        <p:nvSpPr>
          <p:cNvPr id="14" name="Text Box 7">
            <a:extLst>
              <a:ext uri="{FF2B5EF4-FFF2-40B4-BE49-F238E27FC236}">
                <a16:creationId xmlns:a16="http://schemas.microsoft.com/office/drawing/2014/main" id="{7A8086B2-885C-324B-9802-28FCC7FFCB35}"/>
              </a:ext>
            </a:extLst>
          </p:cNvPr>
          <p:cNvSpPr txBox="1">
            <a:spLocks noChangeArrowheads="1"/>
          </p:cNvSpPr>
          <p:nvPr/>
        </p:nvSpPr>
        <p:spPr bwMode="auto">
          <a:xfrm>
            <a:off x="4842949" y="2556779"/>
            <a:ext cx="1927477"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Working at Height Regulations 2005</a:t>
            </a: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p:txBody>
      </p:sp>
      <p:sp>
        <p:nvSpPr>
          <p:cNvPr id="15" name="Text Box 7">
            <a:extLst>
              <a:ext uri="{FF2B5EF4-FFF2-40B4-BE49-F238E27FC236}">
                <a16:creationId xmlns:a16="http://schemas.microsoft.com/office/drawing/2014/main" id="{F42A7B6E-D130-2249-9E9F-D54FDF9F9B14}"/>
              </a:ext>
            </a:extLst>
          </p:cNvPr>
          <p:cNvSpPr txBox="1">
            <a:spLocks noChangeArrowheads="1"/>
          </p:cNvSpPr>
          <p:nvPr/>
        </p:nvSpPr>
        <p:spPr bwMode="auto">
          <a:xfrm>
            <a:off x="2431346" y="2568966"/>
            <a:ext cx="2317532"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Electricity at Work </a:t>
            </a:r>
            <a:r>
              <a:rPr lang="en-GB" altLang="en-US" sz="1400" dirty="0">
                <a:latin typeface="Arial" panose="020B0604020202020204" pitchFamily="34" charset="0"/>
              </a:rPr>
              <a:t>R</a:t>
            </a:r>
            <a:r>
              <a:rPr lang="en-GB" altLang="en-US" sz="1400" b="0" dirty="0">
                <a:solidFill>
                  <a:schemeClr val="tx1"/>
                </a:solidFill>
                <a:latin typeface="Arial" panose="020B0604020202020204" pitchFamily="34" charset="0"/>
              </a:rPr>
              <a:t>egulations 1989</a:t>
            </a:r>
          </a:p>
          <a:p>
            <a:pPr eaLnBrk="1" hangingPunct="1">
              <a:lnSpc>
                <a:spcPct val="100000"/>
              </a:lnSpc>
              <a:spcBef>
                <a:spcPct val="0"/>
              </a:spcBef>
              <a:spcAft>
                <a:spcPct val="0"/>
              </a:spcAft>
            </a:pPr>
            <a:endParaRPr lang="en-GB" altLang="en-US" sz="1400" dirty="0">
              <a:latin typeface="Arial" panose="020B0604020202020204" pitchFamily="34" charset="0"/>
            </a:endParaRPr>
          </a:p>
          <a:p>
            <a:pPr eaLnBrk="1" hangingPunct="1">
              <a:lnSpc>
                <a:spcPct val="100000"/>
              </a:lnSpc>
              <a:spcBef>
                <a:spcPct val="0"/>
              </a:spcBef>
              <a:spcAft>
                <a:spcPct val="0"/>
              </a:spcAft>
            </a:pPr>
            <a:endParaRPr lang="en-GB" altLang="en-US" sz="1400" b="0" dirty="0">
              <a:solidFill>
                <a:schemeClr val="tx1"/>
              </a:solidFill>
              <a:latin typeface="Arial" panose="020B0604020202020204" pitchFamily="34" charset="0"/>
            </a:endParaRPr>
          </a:p>
        </p:txBody>
      </p:sp>
      <p:sp>
        <p:nvSpPr>
          <p:cNvPr id="16" name="Text Box 7">
            <a:extLst>
              <a:ext uri="{FF2B5EF4-FFF2-40B4-BE49-F238E27FC236}">
                <a16:creationId xmlns:a16="http://schemas.microsoft.com/office/drawing/2014/main" id="{3814E9A1-2BB8-064B-932D-F02CFE978495}"/>
              </a:ext>
            </a:extLst>
          </p:cNvPr>
          <p:cNvSpPr txBox="1">
            <a:spLocks noChangeArrowheads="1"/>
          </p:cNvSpPr>
          <p:nvPr/>
        </p:nvSpPr>
        <p:spPr bwMode="auto">
          <a:xfrm>
            <a:off x="34249" y="2556779"/>
            <a:ext cx="2317532" cy="954107"/>
          </a:xfrm>
          <a:prstGeom prst="rect">
            <a:avLst/>
          </a:prstGeom>
          <a:solidFill>
            <a:srgbClr val="CCFF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Lifting Operations and </a:t>
            </a:r>
          </a:p>
          <a:p>
            <a:pPr eaLnBrk="1" hangingPunct="1">
              <a:lnSpc>
                <a:spcPct val="100000"/>
              </a:lnSpc>
              <a:spcBef>
                <a:spcPct val="0"/>
              </a:spcBef>
              <a:spcAft>
                <a:spcPct val="0"/>
              </a:spcAft>
            </a:pPr>
            <a:r>
              <a:rPr lang="en-GB" altLang="en-US" sz="1400" b="0" dirty="0">
                <a:solidFill>
                  <a:schemeClr val="tx1"/>
                </a:solidFill>
                <a:latin typeface="Arial" panose="020B0604020202020204" pitchFamily="34" charset="0"/>
              </a:rPr>
              <a:t>Lifting Equipment </a:t>
            </a:r>
          </a:p>
          <a:p>
            <a:pPr eaLnBrk="1" hangingPunct="1">
              <a:lnSpc>
                <a:spcPct val="100000"/>
              </a:lnSpc>
              <a:spcBef>
                <a:spcPct val="0"/>
              </a:spcBef>
              <a:spcAft>
                <a:spcPct val="0"/>
              </a:spcAft>
            </a:pPr>
            <a:r>
              <a:rPr lang="en-GB" altLang="en-US" sz="1400" dirty="0">
                <a:latin typeface="Arial" panose="020B0604020202020204" pitchFamily="34" charset="0"/>
              </a:rPr>
              <a:t>R</a:t>
            </a:r>
            <a:r>
              <a:rPr lang="en-GB" altLang="en-US" sz="1400" b="0" dirty="0">
                <a:solidFill>
                  <a:schemeClr val="tx1"/>
                </a:solidFill>
                <a:latin typeface="Arial" panose="020B0604020202020204" pitchFamily="34" charset="0"/>
              </a:rPr>
              <a:t>egulations</a:t>
            </a:r>
          </a:p>
          <a:p>
            <a:pPr eaLnBrk="1" hangingPunct="1">
              <a:lnSpc>
                <a:spcPct val="100000"/>
              </a:lnSpc>
              <a:spcBef>
                <a:spcPct val="0"/>
              </a:spcBef>
              <a:spcAft>
                <a:spcPct val="0"/>
              </a:spcAft>
            </a:pPr>
            <a:r>
              <a:rPr lang="en-GB" altLang="en-US" sz="1400" dirty="0">
                <a:latin typeface="Arial" panose="020B0604020202020204" pitchFamily="34" charset="0"/>
              </a:rPr>
              <a:t>(LOLER)</a:t>
            </a:r>
            <a:endParaRPr lang="en-GB" altLang="en-US" sz="1400" b="0" dirty="0">
              <a:solidFill>
                <a:schemeClr val="tx1"/>
              </a:solidFill>
              <a:latin typeface="Arial" panose="020B0604020202020204" pitchFamily="34" charset="0"/>
            </a:endParaRPr>
          </a:p>
        </p:txBody>
      </p:sp>
    </p:spTree>
    <p:extLst>
      <p:ext uri="{BB962C8B-B14F-4D97-AF65-F5344CB8AC3E}">
        <p14:creationId xmlns:p14="http://schemas.microsoft.com/office/powerpoint/2010/main" val="39364874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8090D-2F20-634B-8D04-E1F95F43DF40}"/>
              </a:ext>
            </a:extLst>
          </p:cNvPr>
          <p:cNvSpPr>
            <a:spLocks noGrp="1"/>
          </p:cNvSpPr>
          <p:nvPr>
            <p:ph type="title"/>
          </p:nvPr>
        </p:nvSpPr>
        <p:spPr/>
        <p:txBody>
          <a:bodyPr/>
          <a:lstStyle/>
          <a:p>
            <a:r>
              <a:rPr lang="en-US" dirty="0"/>
              <a:t>CDM Regulations continued</a:t>
            </a:r>
          </a:p>
        </p:txBody>
      </p:sp>
      <p:sp>
        <p:nvSpPr>
          <p:cNvPr id="3" name="Content Placeholder 2">
            <a:extLst>
              <a:ext uri="{FF2B5EF4-FFF2-40B4-BE49-F238E27FC236}">
                <a16:creationId xmlns:a16="http://schemas.microsoft.com/office/drawing/2014/main" id="{42160AA3-D15A-824B-8E30-1D14E1BA127D}"/>
              </a:ext>
            </a:extLst>
          </p:cNvPr>
          <p:cNvSpPr>
            <a:spLocks noGrp="1"/>
          </p:cNvSpPr>
          <p:nvPr>
            <p:ph idx="1"/>
          </p:nvPr>
        </p:nvSpPr>
        <p:spPr/>
        <p:txBody>
          <a:bodyPr/>
          <a:lstStyle/>
          <a:p>
            <a:r>
              <a:rPr lang="en-GB" dirty="0"/>
              <a:t>CDM also helps you to:</a:t>
            </a:r>
          </a:p>
          <a:p>
            <a:pPr marL="342900" indent="-342900">
              <a:buClr>
                <a:srgbClr val="0077E3"/>
              </a:buClr>
              <a:buFont typeface="Arial" panose="020B0604020202020204" pitchFamily="34" charset="0"/>
              <a:buChar char="•"/>
            </a:pPr>
            <a:r>
              <a:rPr lang="en-GB" dirty="0"/>
              <a:t>cooperate and coordinate your work with others</a:t>
            </a:r>
          </a:p>
          <a:p>
            <a:pPr marL="342900" indent="-342900">
              <a:buClr>
                <a:srgbClr val="0077E3"/>
              </a:buClr>
              <a:buFont typeface="Arial" panose="020B0604020202020204" pitchFamily="34" charset="0"/>
              <a:buChar char="•"/>
            </a:pPr>
            <a:r>
              <a:rPr lang="en-GB" dirty="0"/>
              <a:t>have the right information about the risks and how they are being managed</a:t>
            </a:r>
          </a:p>
          <a:p>
            <a:pPr marL="342900" indent="-342900">
              <a:buClr>
                <a:srgbClr val="0077E3"/>
              </a:buClr>
              <a:buFont typeface="Arial" panose="020B0604020202020204" pitchFamily="34" charset="0"/>
              <a:buChar char="•"/>
            </a:pPr>
            <a:r>
              <a:rPr lang="en-GB" dirty="0"/>
              <a:t>communicate this information effectively to those who need to know</a:t>
            </a:r>
          </a:p>
          <a:p>
            <a:pPr marL="342900" indent="-342900">
              <a:buClr>
                <a:srgbClr val="0077E3"/>
              </a:buClr>
              <a:buFont typeface="Arial" panose="020B0604020202020204" pitchFamily="34" charset="0"/>
              <a:buChar char="•"/>
            </a:pPr>
            <a:r>
              <a:rPr lang="en-GB" dirty="0"/>
              <a:t>consult and engage with workers about the risks and how they are being managed.</a:t>
            </a:r>
          </a:p>
          <a:p>
            <a:endParaRPr lang="en-US" dirty="0"/>
          </a:p>
        </p:txBody>
      </p:sp>
    </p:spTree>
    <p:extLst>
      <p:ext uri="{BB962C8B-B14F-4D97-AF65-F5344CB8AC3E}">
        <p14:creationId xmlns:p14="http://schemas.microsoft.com/office/powerpoint/2010/main" val="2734576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59638-C64A-D54C-8748-B526AF90C4C2}"/>
              </a:ext>
            </a:extLst>
          </p:cNvPr>
          <p:cNvSpPr>
            <a:spLocks noGrp="1"/>
          </p:cNvSpPr>
          <p:nvPr>
            <p:ph type="title"/>
          </p:nvPr>
        </p:nvSpPr>
        <p:spPr/>
        <p:txBody>
          <a:bodyPr/>
          <a:lstStyle/>
          <a:p>
            <a:r>
              <a:rPr lang="en-US" dirty="0"/>
              <a:t>Approved Code of Practice	</a:t>
            </a:r>
          </a:p>
        </p:txBody>
      </p:sp>
      <p:sp>
        <p:nvSpPr>
          <p:cNvPr id="3" name="Content Placeholder 2">
            <a:extLst>
              <a:ext uri="{FF2B5EF4-FFF2-40B4-BE49-F238E27FC236}">
                <a16:creationId xmlns:a16="http://schemas.microsoft.com/office/drawing/2014/main" id="{7942125C-CD3B-6D4C-B915-4F64F45E2289}"/>
              </a:ext>
            </a:extLst>
          </p:cNvPr>
          <p:cNvSpPr>
            <a:spLocks noGrp="1"/>
          </p:cNvSpPr>
          <p:nvPr>
            <p:ph idx="1"/>
          </p:nvPr>
        </p:nvSpPr>
        <p:spPr/>
        <p:txBody>
          <a:bodyPr/>
          <a:lstStyle/>
          <a:p>
            <a:r>
              <a:rPr lang="en-GB" dirty="0"/>
              <a:t>Each ACOP is approved by the Health and Safety Executive, with the consent of the Secretary of State. It gives practical advice on how to comply with the law. If you follow the advice, you will be doing enough to comply with the law in respect of those specific matters on which the Code gives advice. You may use alternative methods to those set out in the Code in order to comply with the law. </a:t>
            </a:r>
          </a:p>
          <a:p>
            <a:r>
              <a:rPr lang="en-GB" dirty="0"/>
              <a:t>However, the Code has a special legal status. If you are prosecuted for breach of health and safety law and it is proved that you did not follow the relevant provisions of the Code, you will need to show that you have complied with the law in some other way, or a court will find you at fault.</a:t>
            </a:r>
          </a:p>
          <a:p>
            <a:endParaRPr lang="en-US" dirty="0"/>
          </a:p>
        </p:txBody>
      </p:sp>
    </p:spTree>
    <p:extLst>
      <p:ext uri="{BB962C8B-B14F-4D97-AF65-F5344CB8AC3E}">
        <p14:creationId xmlns:p14="http://schemas.microsoft.com/office/powerpoint/2010/main" val="36825815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65212" y="2780928"/>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7B54823F-60F9-6DE3-9999-9AB9F0BD1230}"/>
              </a:ext>
            </a:extLst>
          </p:cNvPr>
          <p:cNvSpPr txBox="1"/>
          <p:nvPr/>
        </p:nvSpPr>
        <p:spPr>
          <a:xfrm>
            <a:off x="827584" y="2204864"/>
            <a:ext cx="8064896" cy="923330"/>
          </a:xfrm>
          <a:prstGeom prst="rect">
            <a:avLst/>
          </a:prstGeom>
          <a:noFill/>
        </p:spPr>
        <p:txBody>
          <a:bodyPr wrap="square">
            <a:spAutoFit/>
          </a:bodyPr>
          <a:lstStyle/>
          <a:p>
            <a:pPr marL="0" indent="0" algn="ctr" eaLnBrk="1" hangingPunct="1">
              <a:lnSpc>
                <a:spcPct val="100000"/>
              </a:lnSpc>
            </a:pPr>
            <a:r>
              <a:rPr lang="cy-GB" sz="5400" dirty="0">
                <a:solidFill>
                  <a:srgbClr val="C00000"/>
                </a:solidFill>
                <a:ea typeface="ＭＳ Ｐゴシック" pitchFamily="-105" charset="-128"/>
                <a:cs typeface="ＭＳ Ｐゴシック" pitchFamily="-105" charset="-128"/>
              </a:rPr>
              <a:t>Unrhyw gwestiynau?</a:t>
            </a:r>
          </a:p>
        </p:txBody>
      </p:sp>
    </p:spTree>
    <p:extLst>
      <p:ext uri="{BB962C8B-B14F-4D97-AF65-F5344CB8AC3E}">
        <p14:creationId xmlns:p14="http://schemas.microsoft.com/office/powerpoint/2010/main" val="2507779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4" name="Rectangle 6">
            <a:extLst>
              <a:ext uri="{FF2B5EF4-FFF2-40B4-BE49-F238E27FC236}">
                <a16:creationId xmlns:a16="http://schemas.microsoft.com/office/drawing/2014/main" id="{15C1F2B7-1F08-2C42-91CE-C068AD8CEB30}"/>
              </a:ext>
            </a:extLst>
          </p:cNvPr>
          <p:cNvSpPr>
            <a:spLocks noGrp="1" noChangeArrowheads="1"/>
          </p:cNvSpPr>
          <p:nvPr>
            <p:ph type="title"/>
          </p:nvPr>
        </p:nvSpPr>
        <p:spPr/>
        <p:txBody>
          <a:bodyPr/>
          <a:lstStyle/>
          <a:p>
            <a:r>
              <a:rPr lang="en-GB" altLang="en-US" dirty="0"/>
              <a:t>Health and Safety at Work Act</a:t>
            </a:r>
          </a:p>
        </p:txBody>
      </p:sp>
      <p:sp>
        <p:nvSpPr>
          <p:cNvPr id="309255" name="Rectangle 7">
            <a:extLst>
              <a:ext uri="{FF2B5EF4-FFF2-40B4-BE49-F238E27FC236}">
                <a16:creationId xmlns:a16="http://schemas.microsoft.com/office/drawing/2014/main" id="{8615CB81-F0C0-F041-8F91-32C28771FCB1}"/>
              </a:ext>
            </a:extLst>
          </p:cNvPr>
          <p:cNvSpPr>
            <a:spLocks noGrp="1" noChangeArrowheads="1"/>
          </p:cNvSpPr>
          <p:nvPr>
            <p:ph type="body" idx="1"/>
          </p:nvPr>
        </p:nvSpPr>
        <p:spPr/>
        <p:txBody>
          <a:bodyPr/>
          <a:lstStyle/>
          <a:p>
            <a:r>
              <a:rPr lang="en-GB" altLang="en-US" dirty="0"/>
              <a:t>The HASAWA oversees all other legislation and regulations. It is a single Act to enable and enforce with the intent to create simple rules and adequate, enforceable law. It has four main objectives:</a:t>
            </a:r>
          </a:p>
          <a:p>
            <a:pPr marL="1081088" lvl="1" indent="-457200">
              <a:buFontTx/>
              <a:buAutoNum type="arabicPeriod"/>
            </a:pPr>
            <a:r>
              <a:rPr lang="en-GB" altLang="en-US" dirty="0"/>
              <a:t>To </a:t>
            </a:r>
            <a:r>
              <a:rPr lang="en-GB" altLang="en-US" dirty="0">
                <a:solidFill>
                  <a:srgbClr val="0077E3"/>
                </a:solidFill>
              </a:rPr>
              <a:t>secure</a:t>
            </a:r>
            <a:r>
              <a:rPr lang="en-GB" altLang="en-US" dirty="0"/>
              <a:t> </a:t>
            </a:r>
            <a:r>
              <a:rPr lang="en-GB" altLang="en-US" dirty="0">
                <a:solidFill>
                  <a:srgbClr val="C00000"/>
                </a:solidFill>
              </a:rPr>
              <a:t>– </a:t>
            </a:r>
            <a:r>
              <a:rPr lang="cy-GB" altLang="en-US" dirty="0">
                <a:solidFill>
                  <a:srgbClr val="C00000"/>
                </a:solidFill>
              </a:rPr>
              <a:t>s</a:t>
            </a:r>
            <a:r>
              <a:rPr lang="cy-GB" dirty="0">
                <a:solidFill>
                  <a:srgbClr val="C00000"/>
                </a:solidFill>
              </a:rPr>
              <a:t>icrhau </a:t>
            </a:r>
            <a:r>
              <a:rPr lang="en-GB" altLang="en-US" dirty="0"/>
              <a:t>the health, safety and welfare of all persons at work.</a:t>
            </a:r>
          </a:p>
          <a:p>
            <a:pPr marL="1081088" lvl="1" indent="-457200">
              <a:buFontTx/>
              <a:buAutoNum type="arabicPeriod"/>
            </a:pPr>
            <a:r>
              <a:rPr lang="en-GB" altLang="en-US" dirty="0"/>
              <a:t>To protect the general public from risk to health and safety arising out of work activities.</a:t>
            </a:r>
          </a:p>
          <a:p>
            <a:pPr marL="1081088" lvl="1" indent="-457200">
              <a:buFontTx/>
              <a:buAutoNum type="arabicPeriod"/>
            </a:pPr>
            <a:r>
              <a:rPr lang="en-GB" altLang="en-US" dirty="0"/>
              <a:t>To control the use, handling, storage and transportation of explosives and highly flammable substances.</a:t>
            </a:r>
          </a:p>
          <a:p>
            <a:pPr marL="1081088" lvl="1" indent="-457200">
              <a:buFontTx/>
              <a:buAutoNum type="arabicPeriod"/>
            </a:pPr>
            <a:r>
              <a:rPr lang="en-GB" altLang="en-US" dirty="0"/>
              <a:t>To </a:t>
            </a:r>
            <a:r>
              <a:rPr lang="en-GB" altLang="en-US" dirty="0">
                <a:solidFill>
                  <a:srgbClr val="0077E3"/>
                </a:solidFill>
              </a:rPr>
              <a:t>control</a:t>
            </a:r>
            <a:r>
              <a:rPr lang="en-GB" altLang="en-US" dirty="0"/>
              <a:t> </a:t>
            </a:r>
            <a:r>
              <a:rPr lang="en-GB" altLang="en-US" dirty="0">
                <a:solidFill>
                  <a:srgbClr val="C00000"/>
                </a:solidFill>
              </a:rPr>
              <a:t>- </a:t>
            </a:r>
            <a:r>
              <a:rPr lang="cy-GB" altLang="en-US" dirty="0">
                <a:solidFill>
                  <a:srgbClr val="C00000"/>
                </a:solidFill>
              </a:rPr>
              <a:t>r</a:t>
            </a:r>
            <a:r>
              <a:rPr lang="cy-GB" dirty="0">
                <a:solidFill>
                  <a:srgbClr val="C00000"/>
                </a:solidFill>
              </a:rPr>
              <a:t>heoli</a:t>
            </a:r>
            <a:r>
              <a:rPr lang="en-GB" altLang="en-US" dirty="0">
                <a:solidFill>
                  <a:srgbClr val="C00000"/>
                </a:solidFill>
              </a:rPr>
              <a:t> </a:t>
            </a:r>
            <a:r>
              <a:rPr lang="en-GB" altLang="en-US" dirty="0"/>
              <a:t>the release of noxious or offensive substances into the </a:t>
            </a:r>
            <a:r>
              <a:rPr lang="en-GB" altLang="en-US" dirty="0">
                <a:solidFill>
                  <a:srgbClr val="0077E3"/>
                </a:solidFill>
              </a:rPr>
              <a:t>atmosphere – </a:t>
            </a:r>
            <a:r>
              <a:rPr lang="cy-GB" dirty="0">
                <a:solidFill>
                  <a:srgbClr val="C00000"/>
                </a:solidFill>
              </a:rPr>
              <a:t>atmosffer.</a:t>
            </a:r>
            <a:endParaRPr lang="en-GB" altLang="en-US" dirty="0">
              <a:solidFill>
                <a:srgbClr val="C00000"/>
              </a:solidFill>
            </a:endParaRPr>
          </a:p>
        </p:txBody>
      </p:sp>
    </p:spTree>
    <p:extLst>
      <p:ext uri="{BB962C8B-B14F-4D97-AF65-F5344CB8AC3E}">
        <p14:creationId xmlns:p14="http://schemas.microsoft.com/office/powerpoint/2010/main" val="4057169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6" name="Rectangle 4">
            <a:extLst>
              <a:ext uri="{FF2B5EF4-FFF2-40B4-BE49-F238E27FC236}">
                <a16:creationId xmlns:a16="http://schemas.microsoft.com/office/drawing/2014/main" id="{C3513651-69C1-9740-9B36-3C5EBCABF989}"/>
              </a:ext>
            </a:extLst>
          </p:cNvPr>
          <p:cNvSpPr>
            <a:spLocks noGrp="1" noChangeArrowheads="1"/>
          </p:cNvSpPr>
          <p:nvPr>
            <p:ph type="title"/>
          </p:nvPr>
        </p:nvSpPr>
        <p:spPr>
          <a:xfrm>
            <a:off x="467506" y="980728"/>
            <a:ext cx="8229600" cy="863600"/>
          </a:xfrm>
        </p:spPr>
        <p:txBody>
          <a:bodyPr/>
          <a:lstStyle/>
          <a:p>
            <a:r>
              <a:rPr lang="en-GB" altLang="en-US" dirty="0"/>
              <a:t>Health and Safety at Work Act</a:t>
            </a:r>
          </a:p>
        </p:txBody>
      </p:sp>
      <p:sp>
        <p:nvSpPr>
          <p:cNvPr id="310277" name="Rectangle 5">
            <a:extLst>
              <a:ext uri="{FF2B5EF4-FFF2-40B4-BE49-F238E27FC236}">
                <a16:creationId xmlns:a16="http://schemas.microsoft.com/office/drawing/2014/main" id="{C01D73F8-6624-064F-9C58-3E6152BF64B4}"/>
              </a:ext>
            </a:extLst>
          </p:cNvPr>
          <p:cNvSpPr>
            <a:spLocks noGrp="1" noChangeArrowheads="1"/>
          </p:cNvSpPr>
          <p:nvPr>
            <p:ph type="body" sz="half" idx="1"/>
          </p:nvPr>
        </p:nvSpPr>
        <p:spPr>
          <a:xfrm>
            <a:off x="495931" y="1520541"/>
            <a:ext cx="4436109" cy="2628539"/>
          </a:xfrm>
        </p:spPr>
        <p:txBody>
          <a:bodyPr/>
          <a:lstStyle/>
          <a:p>
            <a:r>
              <a:rPr lang="en-GB" altLang="en-US" sz="2000" dirty="0"/>
              <a:t>Creates duties for:</a:t>
            </a:r>
          </a:p>
          <a:p>
            <a:pPr lvl="1"/>
            <a:r>
              <a:rPr lang="en-GB" altLang="en-US" dirty="0">
                <a:solidFill>
                  <a:srgbClr val="0077E3"/>
                </a:solidFill>
              </a:rPr>
              <a:t>E</a:t>
            </a:r>
            <a:r>
              <a:rPr lang="en-GB" altLang="en-US" sz="2000" dirty="0">
                <a:solidFill>
                  <a:srgbClr val="0077E3"/>
                </a:solidFill>
              </a:rPr>
              <a:t>mployers - </a:t>
            </a:r>
            <a:r>
              <a:rPr lang="cy-GB" altLang="en-US" sz="2000" dirty="0">
                <a:solidFill>
                  <a:srgbClr val="C00000"/>
                </a:solidFill>
              </a:rPr>
              <a:t>C</a:t>
            </a:r>
            <a:r>
              <a:rPr lang="cy-GB" sz="2000" dirty="0">
                <a:solidFill>
                  <a:srgbClr val="C00000"/>
                </a:solidFill>
              </a:rPr>
              <a:t>yflogwyr</a:t>
            </a:r>
            <a:endParaRPr lang="en-GB" altLang="en-US" sz="2000" dirty="0">
              <a:solidFill>
                <a:srgbClr val="C00000"/>
              </a:solidFill>
            </a:endParaRPr>
          </a:p>
          <a:p>
            <a:pPr lvl="1"/>
            <a:r>
              <a:rPr lang="en-GB" altLang="en-US" sz="2000" dirty="0">
                <a:solidFill>
                  <a:srgbClr val="0077E3"/>
                </a:solidFill>
              </a:rPr>
              <a:t>Employees</a:t>
            </a:r>
            <a:r>
              <a:rPr lang="en-GB" altLang="en-US" sz="2000" dirty="0"/>
              <a:t> </a:t>
            </a:r>
            <a:r>
              <a:rPr lang="en-GB" altLang="en-US" sz="2000" dirty="0">
                <a:solidFill>
                  <a:srgbClr val="C00000"/>
                </a:solidFill>
              </a:rPr>
              <a:t>- </a:t>
            </a:r>
            <a:r>
              <a:rPr lang="cy-GB" altLang="en-US" dirty="0">
                <a:solidFill>
                  <a:srgbClr val="C00000"/>
                </a:solidFill>
              </a:rPr>
              <a:t>G</a:t>
            </a:r>
            <a:r>
              <a:rPr lang="cy-GB" sz="2000" dirty="0">
                <a:solidFill>
                  <a:srgbClr val="C00000"/>
                </a:solidFill>
              </a:rPr>
              <a:t>weithwyr</a:t>
            </a:r>
            <a:endParaRPr lang="en-GB" altLang="en-US" sz="2000" dirty="0">
              <a:solidFill>
                <a:srgbClr val="C00000"/>
              </a:solidFill>
            </a:endParaRPr>
          </a:p>
          <a:p>
            <a:pPr lvl="1"/>
            <a:r>
              <a:rPr lang="en-GB" altLang="en-US" dirty="0">
                <a:solidFill>
                  <a:srgbClr val="0077E3"/>
                </a:solidFill>
              </a:rPr>
              <a:t>O</a:t>
            </a:r>
            <a:r>
              <a:rPr lang="en-GB" altLang="en-US" sz="2000" dirty="0">
                <a:solidFill>
                  <a:srgbClr val="0077E3"/>
                </a:solidFill>
              </a:rPr>
              <a:t>thers</a:t>
            </a:r>
            <a:r>
              <a:rPr lang="en-GB" altLang="en-US" dirty="0"/>
              <a:t> </a:t>
            </a:r>
            <a:r>
              <a:rPr lang="en-GB" altLang="en-US" dirty="0">
                <a:solidFill>
                  <a:srgbClr val="C00000"/>
                </a:solidFill>
              </a:rPr>
              <a:t>- </a:t>
            </a:r>
            <a:r>
              <a:rPr lang="en-GB" altLang="en-US" dirty="0" err="1">
                <a:solidFill>
                  <a:srgbClr val="C00000"/>
                </a:solidFill>
              </a:rPr>
              <a:t>Eraill</a:t>
            </a:r>
            <a:endParaRPr lang="en-GB" altLang="en-US" sz="2000" dirty="0">
              <a:solidFill>
                <a:srgbClr val="C00000"/>
              </a:solidFill>
            </a:endParaRPr>
          </a:p>
          <a:p>
            <a:r>
              <a:rPr lang="en-GB" altLang="en-US" sz="2000" dirty="0"/>
              <a:t>This makes it everyone‘s responsibility.</a:t>
            </a:r>
          </a:p>
        </p:txBody>
      </p:sp>
      <p:pic>
        <p:nvPicPr>
          <p:cNvPr id="310282" name="Picture 10">
            <a:extLst>
              <a:ext uri="{FF2B5EF4-FFF2-40B4-BE49-F238E27FC236}">
                <a16:creationId xmlns:a16="http://schemas.microsoft.com/office/drawing/2014/main" id="{CD3C282E-FD35-BC49-A348-B6487532A4D2}"/>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a:ext>
            </a:extLst>
          </a:blip>
          <a:srcRect/>
          <a:stretch>
            <a:fillRect/>
          </a:stretch>
        </p:blipFill>
        <p:spPr>
          <a:xfrm>
            <a:off x="5230182" y="1196752"/>
            <a:ext cx="3417887" cy="4824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08435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304" name="Rectangle 8">
            <a:extLst>
              <a:ext uri="{FF2B5EF4-FFF2-40B4-BE49-F238E27FC236}">
                <a16:creationId xmlns:a16="http://schemas.microsoft.com/office/drawing/2014/main" id="{59024AA7-3D38-084C-8E00-EDF16165955A}"/>
              </a:ext>
            </a:extLst>
          </p:cNvPr>
          <p:cNvSpPr>
            <a:spLocks noGrp="1" noChangeArrowheads="1"/>
          </p:cNvSpPr>
          <p:nvPr>
            <p:ph type="title"/>
          </p:nvPr>
        </p:nvSpPr>
        <p:spPr/>
        <p:txBody>
          <a:bodyPr/>
          <a:lstStyle/>
          <a:p>
            <a:r>
              <a:rPr lang="en-GB" altLang="en-US" dirty="0"/>
              <a:t>The Management of Health and Safety at Work Regulations 1999 (MHSW)</a:t>
            </a:r>
          </a:p>
        </p:txBody>
      </p:sp>
      <p:sp>
        <p:nvSpPr>
          <p:cNvPr id="311305" name="Rectangle 9">
            <a:extLst>
              <a:ext uri="{FF2B5EF4-FFF2-40B4-BE49-F238E27FC236}">
                <a16:creationId xmlns:a16="http://schemas.microsoft.com/office/drawing/2014/main" id="{AE954888-98F3-9246-AEE9-D8FF91A08D4D}"/>
              </a:ext>
            </a:extLst>
          </p:cNvPr>
          <p:cNvSpPr>
            <a:spLocks noGrp="1" noChangeArrowheads="1"/>
          </p:cNvSpPr>
          <p:nvPr>
            <p:ph type="body" idx="1"/>
          </p:nvPr>
        </p:nvSpPr>
        <p:spPr>
          <a:xfrm>
            <a:off x="446088" y="1989312"/>
            <a:ext cx="8229600" cy="4248000"/>
          </a:xfrm>
        </p:spPr>
        <p:txBody>
          <a:bodyPr/>
          <a:lstStyle/>
          <a:p>
            <a:r>
              <a:rPr lang="en-GB" altLang="en-US" dirty="0"/>
              <a:t>The Management of Health and Safety at Work Regulations (MHSW) came into force on 29 December 1999 and cover the following:</a:t>
            </a:r>
          </a:p>
          <a:p>
            <a:pPr lvl="1"/>
            <a:r>
              <a:rPr lang="en-GB" altLang="en-US" dirty="0">
                <a:solidFill>
                  <a:srgbClr val="0077E3"/>
                </a:solidFill>
              </a:rPr>
              <a:t>risk assessments - </a:t>
            </a:r>
            <a:r>
              <a:rPr lang="cy-GB" dirty="0">
                <a:solidFill>
                  <a:srgbClr val="C00000"/>
                </a:solidFill>
              </a:rPr>
              <a:t>asesiadau risg</a:t>
            </a:r>
            <a:endParaRPr lang="en-GB" altLang="en-US" dirty="0">
              <a:solidFill>
                <a:srgbClr val="C00000"/>
              </a:solidFill>
            </a:endParaRPr>
          </a:p>
          <a:p>
            <a:pPr lvl="1"/>
            <a:r>
              <a:rPr lang="en-GB" altLang="en-US" dirty="0"/>
              <a:t>planning, organising and control of health and safety arrangements Health surveillance</a:t>
            </a:r>
          </a:p>
          <a:p>
            <a:pPr lvl="1"/>
            <a:r>
              <a:rPr lang="en-GB" altLang="en-US" dirty="0"/>
              <a:t>appointment of competent persons</a:t>
            </a:r>
          </a:p>
          <a:p>
            <a:pPr lvl="1"/>
            <a:r>
              <a:rPr lang="en-GB" altLang="en-US" dirty="0"/>
              <a:t>appropriate procedures for imminent danger</a:t>
            </a:r>
          </a:p>
          <a:p>
            <a:pPr lvl="1"/>
            <a:r>
              <a:rPr lang="en-GB" altLang="en-US" dirty="0"/>
              <a:t>contacts with emergency services</a:t>
            </a:r>
          </a:p>
          <a:p>
            <a:pPr lvl="1" algn="r">
              <a:buFontTx/>
              <a:buNone/>
            </a:pPr>
            <a:r>
              <a:rPr lang="en-GB" altLang="en-US" dirty="0"/>
              <a:t>Cont’d…</a:t>
            </a:r>
          </a:p>
        </p:txBody>
      </p:sp>
    </p:spTree>
    <p:extLst>
      <p:ext uri="{BB962C8B-B14F-4D97-AF65-F5344CB8AC3E}">
        <p14:creationId xmlns:p14="http://schemas.microsoft.com/office/powerpoint/2010/main" val="2917912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6" name="Rectangle 6">
            <a:extLst>
              <a:ext uri="{FF2B5EF4-FFF2-40B4-BE49-F238E27FC236}">
                <a16:creationId xmlns:a16="http://schemas.microsoft.com/office/drawing/2014/main" id="{E8669CB9-049C-4448-A9C6-D32F6FC4DBD1}"/>
              </a:ext>
            </a:extLst>
          </p:cNvPr>
          <p:cNvSpPr>
            <a:spLocks noGrp="1" noChangeArrowheads="1"/>
          </p:cNvSpPr>
          <p:nvPr>
            <p:ph type="title"/>
          </p:nvPr>
        </p:nvSpPr>
        <p:spPr/>
        <p:txBody>
          <a:bodyPr/>
          <a:lstStyle/>
          <a:p>
            <a:r>
              <a:rPr lang="en-GB" altLang="en-US" dirty="0"/>
              <a:t>The Management of Health and Safety at Work Regulations 1999 (MHSW)</a:t>
            </a:r>
          </a:p>
        </p:txBody>
      </p:sp>
      <p:sp>
        <p:nvSpPr>
          <p:cNvPr id="312327" name="Rectangle 7">
            <a:extLst>
              <a:ext uri="{FF2B5EF4-FFF2-40B4-BE49-F238E27FC236}">
                <a16:creationId xmlns:a16="http://schemas.microsoft.com/office/drawing/2014/main" id="{4D8C2D87-E75E-D244-81E5-363178C4A917}"/>
              </a:ext>
            </a:extLst>
          </p:cNvPr>
          <p:cNvSpPr>
            <a:spLocks noGrp="1" noChangeArrowheads="1"/>
          </p:cNvSpPr>
          <p:nvPr>
            <p:ph type="body" idx="1"/>
          </p:nvPr>
        </p:nvSpPr>
        <p:spPr>
          <a:xfrm>
            <a:off x="457200" y="1916832"/>
            <a:ext cx="8229600" cy="4248000"/>
          </a:xfrm>
        </p:spPr>
        <p:txBody>
          <a:bodyPr/>
          <a:lstStyle/>
          <a:p>
            <a:r>
              <a:rPr lang="en-GB" altLang="en-US" dirty="0"/>
              <a:t>Cont’d…</a:t>
            </a:r>
          </a:p>
          <a:p>
            <a:pPr lvl="1"/>
            <a:r>
              <a:rPr lang="en-GB" altLang="en-US" dirty="0"/>
              <a:t>providing information for employees</a:t>
            </a:r>
          </a:p>
          <a:p>
            <a:pPr lvl="1"/>
            <a:r>
              <a:rPr lang="en-GB" altLang="en-US" dirty="0"/>
              <a:t>cooperation and coordination with </a:t>
            </a:r>
            <a:r>
              <a:rPr lang="en-GB" altLang="en-US" dirty="0">
                <a:solidFill>
                  <a:srgbClr val="0077E3"/>
                </a:solidFill>
              </a:rPr>
              <a:t>fire -</a:t>
            </a:r>
            <a:r>
              <a:rPr lang="en-GB" altLang="en-US" dirty="0">
                <a:solidFill>
                  <a:srgbClr val="C00000"/>
                </a:solidFill>
              </a:rPr>
              <a:t> </a:t>
            </a:r>
            <a:r>
              <a:rPr lang="cy-GB" dirty="0">
                <a:solidFill>
                  <a:srgbClr val="C00000"/>
                </a:solidFill>
              </a:rPr>
              <a:t>tân</a:t>
            </a:r>
            <a:r>
              <a:rPr lang="en-GB" altLang="en-US" dirty="0">
                <a:solidFill>
                  <a:srgbClr val="C00000"/>
                </a:solidFill>
              </a:rPr>
              <a:t> </a:t>
            </a:r>
            <a:r>
              <a:rPr lang="en-GB" altLang="en-US" dirty="0"/>
              <a:t>procedures</a:t>
            </a:r>
          </a:p>
          <a:p>
            <a:pPr lvl="1"/>
            <a:r>
              <a:rPr lang="en-GB" altLang="en-US" dirty="0">
                <a:solidFill>
                  <a:srgbClr val="0077E3"/>
                </a:solidFill>
              </a:rPr>
              <a:t>temporary workers - </a:t>
            </a:r>
            <a:r>
              <a:rPr lang="cy-GB" dirty="0">
                <a:solidFill>
                  <a:srgbClr val="C00000"/>
                </a:solidFill>
              </a:rPr>
              <a:t>gweithwyr dros dro</a:t>
            </a:r>
            <a:endParaRPr lang="en-GB" altLang="en-US" dirty="0">
              <a:solidFill>
                <a:srgbClr val="C00000"/>
              </a:solidFill>
            </a:endParaRPr>
          </a:p>
          <a:p>
            <a:pPr lvl="1"/>
            <a:r>
              <a:rPr lang="en-GB" altLang="en-US" dirty="0"/>
              <a:t>new or expectant mothers</a:t>
            </a:r>
          </a:p>
          <a:p>
            <a:pPr lvl="1"/>
            <a:r>
              <a:rPr lang="en-GB" altLang="en-US" dirty="0"/>
              <a:t>protection of young people.</a:t>
            </a:r>
          </a:p>
          <a:p>
            <a:endParaRPr lang="en-GB" altLang="en-US" dirty="0"/>
          </a:p>
        </p:txBody>
      </p:sp>
    </p:spTree>
    <p:extLst>
      <p:ext uri="{BB962C8B-B14F-4D97-AF65-F5344CB8AC3E}">
        <p14:creationId xmlns:p14="http://schemas.microsoft.com/office/powerpoint/2010/main" val="12085839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mpaign xmlns="bf4a143a-b26d-45c4-bfc9-243eadc6ff02" xsi:nil="true"/>
    <PriorityArea xmlns="bf4a143a-b26d-45c4-bfc9-243eadc6ff02" xsi:nil="true"/>
    <Geography xmlns="bf4a143a-b26d-45c4-bfc9-243eadc6ff02" xsi:nil="true"/>
    <lcf76f155ced4ddcb4097134ff3c332f xmlns="bf4a143a-b26d-45c4-bfc9-243eadc6ff02">
      <Terms xmlns="http://schemas.microsoft.com/office/infopath/2007/PartnerControls"/>
    </lcf76f155ced4ddcb4097134ff3c332f>
    <TaxCatchAll xmlns="418e8c98-519b-4e3e-a77f-7ee33016068f" xsi:nil="true"/>
    <Yearcreated xmlns="bf4a143a-b26d-45c4-bfc9-243eadc6ff0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2270F94F19DF4FA93E73A9601C7A53" ma:contentTypeVersion="25" ma:contentTypeDescription="Create a new document." ma:contentTypeScope="" ma:versionID="db96716577cab786ac4e413ddf71e703">
  <xsd:schema xmlns:xsd="http://www.w3.org/2001/XMLSchema" xmlns:xs="http://www.w3.org/2001/XMLSchema" xmlns:p="http://schemas.microsoft.com/office/2006/metadata/properties" xmlns:ns2="dad92211-cb28-4906-b8cd-0d84e3cb6a24" xmlns:ns3="bf4a143a-b26d-45c4-bfc9-243eadc6ff02" xmlns:ns4="418e8c98-519b-4e3e-a77f-7ee33016068f" targetNamespace="http://schemas.microsoft.com/office/2006/metadata/properties" ma:root="true" ma:fieldsID="1ff919fac4d9ef9e5a5b03499f75e73c" ns2:_="" ns3:_="" ns4:_="">
    <xsd:import namespace="dad92211-cb28-4906-b8cd-0d84e3cb6a24"/>
    <xsd:import namespace="bf4a143a-b26d-45c4-bfc9-243eadc6ff02"/>
    <xsd:import namespace="418e8c98-519b-4e3e-a77f-7ee33016068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PriorityArea" minOccurs="0"/>
                <xsd:element ref="ns3:Campaign" minOccurs="0"/>
                <xsd:element ref="ns3:Geography" minOccurs="0"/>
                <xsd:element ref="ns3:Yearcreated"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92211-cb28-4906-b8cd-0d84e3cb6a2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4a143a-b26d-45c4-bfc9-243eadc6ff0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PriorityArea" ma:index="20" nillable="true" ma:displayName="Priority Area" ma:format="Dropdown" ma:internalName="PriorityArea">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Campaign" ma:index="21" nillable="true" ma:displayName="Campaign " ma:format="Dropdown" ma:internalName="Campaign">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Geography" ma:index="22" nillable="true" ma:displayName="Geography" ma:format="Dropdown" ma:internalName="Geography">
      <xsd:complexType>
        <xsd:complexContent>
          <xsd:extension base="dms:MultiChoice">
            <xsd:sequence>
              <xsd:element name="Value" maxOccurs="unbounded" minOccurs="0" nillable="true">
                <xsd:simpleType>
                  <xsd:restriction base="dms:Choice">
                    <xsd:enumeration value="Choice 1"/>
                    <xsd:enumeration value="Choice 2"/>
                    <xsd:enumeration value="Choice 3"/>
                  </xsd:restriction>
                </xsd:simpleType>
              </xsd:element>
            </xsd:sequence>
          </xsd:extension>
        </xsd:complexContent>
      </xsd:complexType>
    </xsd:element>
    <xsd:element name="Yearcreated" ma:index="23" nillable="true" ma:displayName="Year created" ma:format="RadioButtons" ma:internalName="Yearcreated">
      <xsd:simpleType>
        <xsd:restriction base="dms:Choice">
          <xsd:enumeration value="2016"/>
          <xsd:enumeration value="2017"/>
          <xsd:enumeration value="2018"/>
          <xsd:enumeration value="2019"/>
          <xsd:enumeration value="2020"/>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8e8c98-519b-4e3e-a77f-7ee33016068f"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c4a73a7c-d28e-4ead-a542-eec2f3c6ec34}" ma:internalName="TaxCatchAll" ma:showField="CatchAllData" ma:web="dad92211-cb28-4906-b8cd-0d84e3cb6a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purl.org/dc/terms/"/>
    <ds:schemaRef ds:uri="http://www.w3.org/XML/1998/namespace"/>
    <ds:schemaRef ds:uri="http://purl.org/dc/elements/1.1/"/>
    <ds:schemaRef ds:uri="http://schemas.microsoft.com/office/2006/documentManagement/types"/>
    <ds:schemaRef ds:uri="7d91badd-8922-4db1-9652-4fbca8a6b7df"/>
    <ds:schemaRef ds:uri="http://schemas.microsoft.com/office/infopath/2007/PartnerControls"/>
    <ds:schemaRef ds:uri="1c5831b9-66da-4f16-a409-834213ecdb8e"/>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6C1C8609-7435-4115-B9A3-0E44634A4E8C}"/>
</file>

<file path=docProps/app.xml><?xml version="1.0" encoding="utf-8"?>
<Properties xmlns="http://schemas.openxmlformats.org/officeDocument/2006/extended-properties" xmlns:vt="http://schemas.openxmlformats.org/officeDocument/2006/docPropsVTypes">
  <Template/>
  <TotalTime>1686</TotalTime>
  <Words>3654</Words>
  <Application>Microsoft Office PowerPoint</Application>
  <PresentationFormat>On-screen Show (4:3)</PresentationFormat>
  <Paragraphs>396</Paragraphs>
  <Slides>52</Slides>
  <Notes>29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52</vt:i4>
      </vt:variant>
    </vt:vector>
  </HeadingPairs>
  <TitlesOfParts>
    <vt:vector size="59" baseType="lpstr">
      <vt:lpstr>Arial</vt:lpstr>
      <vt:lpstr>Calibri</vt:lpstr>
      <vt:lpstr>Lucida Grande</vt:lpstr>
      <vt:lpstr>Times New Roman</vt:lpstr>
      <vt:lpstr>Trebuchet MS</vt:lpstr>
      <vt:lpstr>Default Design</vt:lpstr>
      <vt:lpstr>Default Design</vt:lpstr>
      <vt:lpstr>  PowerPoint 1: Trosolwg iechyd a diogelwch - Health and safety overview</vt:lpstr>
      <vt:lpstr>Trosolwg iechyd a diogelwch - Health and safety overview</vt:lpstr>
      <vt:lpstr>Health and safety guidance</vt:lpstr>
      <vt:lpstr>Why is legislation necessary?</vt:lpstr>
      <vt:lpstr>Deddfwriaeth iechyd a diogelwch - Health and safety legislation</vt:lpstr>
      <vt:lpstr>Health and Safety at Work Act</vt:lpstr>
      <vt:lpstr>Health and Safety at Work Act</vt:lpstr>
      <vt:lpstr>The Management of Health and Safety at Work Regulations 1999 (MHSW)</vt:lpstr>
      <vt:lpstr>The Management of Health and Safety at Work Regulations 1999 (MHSW)</vt:lpstr>
      <vt:lpstr>The Construction (Health, Safety and Welfare) Regulations 1996 (HSW)</vt:lpstr>
      <vt:lpstr>The Construction (Health, Safety and Welfare) Regulations 1996 (HSW)</vt:lpstr>
      <vt:lpstr>The Provision and Use of Work Equipment Regulations 1998 (PUWER)</vt:lpstr>
      <vt:lpstr>The Provision and Use of Work Equipment Regulations 1998 (PUWER)</vt:lpstr>
      <vt:lpstr>The Provision and Use of Work Equipment Regulations 1998 (PUWER)</vt:lpstr>
      <vt:lpstr>Toolbox talks - Sgyrsiau blwch offer</vt:lpstr>
      <vt:lpstr>Site inductions - Sesiynau cynefino ar safleoedd</vt:lpstr>
      <vt:lpstr>Safe access and egress</vt:lpstr>
      <vt:lpstr>PowerPoint Presentation</vt:lpstr>
      <vt:lpstr>  PowerPoint 2: Health and safety regulations - Rheoliadau iechyd a diogelwch.</vt:lpstr>
      <vt:lpstr>Session aims - Nod y sesiwn</vt:lpstr>
      <vt:lpstr>Session aims cont…..</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The Reporting of Injuries, Diseases and Dangerous Occurrences Regulations (RIDDOR)</vt:lpstr>
      <vt:lpstr>RIDDOR – Summary</vt:lpstr>
      <vt:lpstr>Control of Substances Hazardous to Health</vt:lpstr>
      <vt:lpstr>Control of Substances Hazardous to Health - Rheoli Sylweddau Peryglus i Iechyd</vt:lpstr>
      <vt:lpstr>Control of Substances Hazardous to Health</vt:lpstr>
      <vt:lpstr>Control of Substances Hazardous to Health</vt:lpstr>
      <vt:lpstr>Control of Substances Hazardous to Health - Rheoli Sylweddau Peryglus i Iechyd</vt:lpstr>
      <vt:lpstr>Control of Substances Hazardous to Health</vt:lpstr>
      <vt:lpstr>Control of Substances Hazardous to Health</vt:lpstr>
      <vt:lpstr>COSHH – things to remember - pethau i’w cofio</vt:lpstr>
      <vt:lpstr>Control of Substances Hazardous to Health</vt:lpstr>
      <vt:lpstr>Manual Handling Regulations - Rheoliadau Codi a Chario</vt:lpstr>
      <vt:lpstr>Manual Handling Regulations continued</vt:lpstr>
      <vt:lpstr>PPE at Work Regulations</vt:lpstr>
      <vt:lpstr>Work at Height Regulations</vt:lpstr>
      <vt:lpstr>Control of Noise at Work Regulations - Rheoliadau Rheoli Sŵn yn y Gwaith</vt:lpstr>
      <vt:lpstr>Control of Vibration at Work Regulations </vt:lpstr>
      <vt:lpstr>Electricity at Work Regulations </vt:lpstr>
      <vt:lpstr>Lifting Operations and Lifting Equipment Regulations</vt:lpstr>
      <vt:lpstr>LOLER continued</vt:lpstr>
      <vt:lpstr>Construction (Design and Management) Regulations</vt:lpstr>
      <vt:lpstr>CDM Regulations continued</vt:lpstr>
      <vt:lpstr>Approved Code of Practice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Ifan Williams</cp:lastModifiedBy>
  <cp:revision>198</cp:revision>
  <dcterms:created xsi:type="dcterms:W3CDTF">2013-05-28T00:38:54Z</dcterms:created>
  <dcterms:modified xsi:type="dcterms:W3CDTF">2022-07-11T21:22:24Z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0x0101003F2270F94F19DF4FA93E73A9601C7A53</vt:lpwstr>
  </property>
</Properties>
</file>