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57" r:id="rId5"/>
    <p:sldMasterId id="2147483660" r:id="rId6"/>
    <p:sldMasterId id="2147483664" r:id="rId7"/>
  </p:sldMasterIdLst>
  <p:notesMasterIdLst>
    <p:notesMasterId r:id="rId70"/>
  </p:notesMasterIdLst>
  <p:handoutMasterIdLst>
    <p:handoutMasterId r:id="rId71"/>
  </p:handoutMasterIdLst>
  <p:sldIdLst>
    <p:sldId id="256" r:id="rId8"/>
    <p:sldId id="257" r:id="rId9"/>
    <p:sldId id="258" r:id="rId10"/>
    <p:sldId id="259" r:id="rId11"/>
    <p:sldId id="260" r:id="rId12"/>
    <p:sldId id="261" r:id="rId13"/>
    <p:sldId id="262" r:id="rId14"/>
    <p:sldId id="264" r:id="rId15"/>
    <p:sldId id="265" r:id="rId16"/>
    <p:sldId id="266" r:id="rId17"/>
    <p:sldId id="348" r:id="rId18"/>
    <p:sldId id="268" r:id="rId19"/>
    <p:sldId id="269" r:id="rId20"/>
    <p:sldId id="271" r:id="rId21"/>
    <p:sldId id="275" r:id="rId22"/>
    <p:sldId id="276" r:id="rId23"/>
    <p:sldId id="349" r:id="rId24"/>
    <p:sldId id="277" r:id="rId25"/>
    <p:sldId id="340" r:id="rId26"/>
    <p:sldId id="267" r:id="rId27"/>
    <p:sldId id="350" r:id="rId28"/>
    <p:sldId id="351" r:id="rId29"/>
    <p:sldId id="352" r:id="rId30"/>
    <p:sldId id="353" r:id="rId31"/>
    <p:sldId id="354" r:id="rId32"/>
    <p:sldId id="355" r:id="rId33"/>
    <p:sldId id="356" r:id="rId34"/>
    <p:sldId id="357" r:id="rId35"/>
    <p:sldId id="358" r:id="rId36"/>
    <p:sldId id="359" r:id="rId37"/>
    <p:sldId id="360" r:id="rId38"/>
    <p:sldId id="361" r:id="rId39"/>
    <p:sldId id="362" r:id="rId40"/>
    <p:sldId id="363" r:id="rId41"/>
    <p:sldId id="364" r:id="rId42"/>
    <p:sldId id="365" r:id="rId43"/>
    <p:sldId id="366" r:id="rId44"/>
    <p:sldId id="367" r:id="rId45"/>
    <p:sldId id="368" r:id="rId46"/>
    <p:sldId id="369" r:id="rId47"/>
    <p:sldId id="370" r:id="rId48"/>
    <p:sldId id="371" r:id="rId49"/>
    <p:sldId id="372" r:id="rId50"/>
    <p:sldId id="373" r:id="rId51"/>
    <p:sldId id="374" r:id="rId52"/>
    <p:sldId id="375" r:id="rId53"/>
    <p:sldId id="376" r:id="rId54"/>
    <p:sldId id="377" r:id="rId55"/>
    <p:sldId id="378" r:id="rId56"/>
    <p:sldId id="379" r:id="rId57"/>
    <p:sldId id="380" r:id="rId58"/>
    <p:sldId id="381" r:id="rId59"/>
    <p:sldId id="382" r:id="rId60"/>
    <p:sldId id="383" r:id="rId61"/>
    <p:sldId id="384" r:id="rId62"/>
    <p:sldId id="385" r:id="rId63"/>
    <p:sldId id="386" r:id="rId64"/>
    <p:sldId id="387" r:id="rId65"/>
    <p:sldId id="388" r:id="rId66"/>
    <p:sldId id="389" r:id="rId67"/>
    <p:sldId id="390" r:id="rId68"/>
    <p:sldId id="391" r:id="rId69"/>
  </p:sldIdLst>
  <p:sldSz cx="9144000" cy="6858000" type="screen4x3"/>
  <p:notesSz cx="6858000" cy="9144000"/>
  <p:custDataLst>
    <p:tags r:id="rId7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7" autoAdjust="0"/>
    <p:restoredTop sz="93172" autoAdjust="0"/>
  </p:normalViewPr>
  <p:slideViewPr>
    <p:cSldViewPr showGuides="1">
      <p:cViewPr varScale="1">
        <p:scale>
          <a:sx n="86" d="100"/>
          <a:sy n="86" d="100"/>
        </p:scale>
        <p:origin x="1286" y="48"/>
      </p:cViewPr>
      <p:guideLst>
        <p:guide orient="horz" pos="2160"/>
        <p:guide pos="2880"/>
      </p:guideLst>
    </p:cSldViewPr>
  </p:slideViewPr>
  <p:outlineViewPr>
    <p:cViewPr>
      <p:scale>
        <a:sx n="33" d="100"/>
        <a:sy n="33" d="100"/>
      </p:scale>
      <p:origin x="0" y="-1864"/>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Lst>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microsoft.com/office/2016/11/relationships/changesInfo" Target="changesInfos/changesInfo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handoutMaster" Target="handoutMasters/handoutMaster1.xml"/><Relationship Id="rId2" Type="http://schemas.openxmlformats.org/officeDocument/2006/relationships/customXml" Target="../customXml/item2.xml"/><Relationship Id="rId29" Type="http://schemas.openxmlformats.org/officeDocument/2006/relationships/slide" Target="slides/slide22.xml"/></Relationships>
</file>

<file path=ppt/_rels/viewProps.xml.rels><?xml version="1.0" encoding="UTF-8" standalone="yes"?>
<Relationships xmlns="http://schemas.openxmlformats.org/package/2006/relationships"><Relationship Id="rId8" Type="http://schemas.openxmlformats.org/officeDocument/2006/relationships/slide" Target="slides/slide37.xml"/><Relationship Id="rId13" Type="http://schemas.openxmlformats.org/officeDocument/2006/relationships/slide" Target="slides/slide42.xml"/><Relationship Id="rId3" Type="http://schemas.openxmlformats.org/officeDocument/2006/relationships/slide" Target="slides/slide24.xml"/><Relationship Id="rId7" Type="http://schemas.openxmlformats.org/officeDocument/2006/relationships/slide" Target="slides/slide28.xml"/><Relationship Id="rId12" Type="http://schemas.openxmlformats.org/officeDocument/2006/relationships/slide" Target="slides/slide41.xml"/><Relationship Id="rId2" Type="http://schemas.openxmlformats.org/officeDocument/2006/relationships/slide" Target="slides/slide23.xml"/><Relationship Id="rId1" Type="http://schemas.openxmlformats.org/officeDocument/2006/relationships/slide" Target="slides/slide22.xml"/><Relationship Id="rId6" Type="http://schemas.openxmlformats.org/officeDocument/2006/relationships/slide" Target="slides/slide27.xml"/><Relationship Id="rId11" Type="http://schemas.openxmlformats.org/officeDocument/2006/relationships/slide" Target="slides/slide40.xml"/><Relationship Id="rId5" Type="http://schemas.openxmlformats.org/officeDocument/2006/relationships/slide" Target="slides/slide26.xml"/><Relationship Id="rId15" Type="http://schemas.openxmlformats.org/officeDocument/2006/relationships/slide" Target="slides/slide46.xml"/><Relationship Id="rId10" Type="http://schemas.openxmlformats.org/officeDocument/2006/relationships/slide" Target="slides/slide39.xml"/><Relationship Id="rId4" Type="http://schemas.openxmlformats.org/officeDocument/2006/relationships/slide" Target="slides/slide25.xml"/><Relationship Id="rId9" Type="http://schemas.openxmlformats.org/officeDocument/2006/relationships/slide" Target="slides/slide38.xml"/><Relationship Id="rId14" Type="http://schemas.openxmlformats.org/officeDocument/2006/relationships/slide" Target="slides/slide4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fan Williams" userId="24941412-6a59-4984-a79e-a737f73a20c6" providerId="ADAL" clId="{6027ECCC-2808-44A8-B29F-03D5248216DA}"/>
    <pc:docChg chg="undo custSel addSld modSld addMainMaster modMainMaster">
      <pc:chgData name="Ifan Williams" userId="24941412-6a59-4984-a79e-a737f73a20c6" providerId="ADAL" clId="{6027ECCC-2808-44A8-B29F-03D5248216DA}" dt="2022-07-28T20:25:19.028" v="694" actId="207"/>
      <pc:docMkLst>
        <pc:docMk/>
      </pc:docMkLst>
      <pc:sldChg chg="modSp mod">
        <pc:chgData name="Ifan Williams" userId="24941412-6a59-4984-a79e-a737f73a20c6" providerId="ADAL" clId="{6027ECCC-2808-44A8-B29F-03D5248216DA}" dt="2022-07-26T06:31:00.264" v="10" actId="207"/>
        <pc:sldMkLst>
          <pc:docMk/>
          <pc:sldMk cId="0" sldId="256"/>
        </pc:sldMkLst>
        <pc:spChg chg="mod">
          <ac:chgData name="Ifan Williams" userId="24941412-6a59-4984-a79e-a737f73a20c6" providerId="ADAL" clId="{6027ECCC-2808-44A8-B29F-03D5248216DA}" dt="2022-07-26T06:31:00.264" v="10" actId="207"/>
          <ac:spMkLst>
            <pc:docMk/>
            <pc:sldMk cId="0" sldId="256"/>
            <ac:spMk id="2053" creationId="{00000000-0000-0000-0000-000000000000}"/>
          </ac:spMkLst>
        </pc:spChg>
      </pc:sldChg>
      <pc:sldChg chg="modSp mod">
        <pc:chgData name="Ifan Williams" userId="24941412-6a59-4984-a79e-a737f73a20c6" providerId="ADAL" clId="{6027ECCC-2808-44A8-B29F-03D5248216DA}" dt="2022-07-26T06:32:18.524" v="19" actId="207"/>
        <pc:sldMkLst>
          <pc:docMk/>
          <pc:sldMk cId="3787656552" sldId="257"/>
        </pc:sldMkLst>
        <pc:spChg chg="mod">
          <ac:chgData name="Ifan Williams" userId="24941412-6a59-4984-a79e-a737f73a20c6" providerId="ADAL" clId="{6027ECCC-2808-44A8-B29F-03D5248216DA}" dt="2022-07-26T06:32:18.524" v="19" actId="207"/>
          <ac:spMkLst>
            <pc:docMk/>
            <pc:sldMk cId="3787656552" sldId="257"/>
            <ac:spMk id="212995" creationId="{7A21EEF6-BEE9-BC46-8200-B0A5604A212C}"/>
          </ac:spMkLst>
        </pc:spChg>
      </pc:sldChg>
      <pc:sldChg chg="modSp mod">
        <pc:chgData name="Ifan Williams" userId="24941412-6a59-4984-a79e-a737f73a20c6" providerId="ADAL" clId="{6027ECCC-2808-44A8-B29F-03D5248216DA}" dt="2022-07-26T20:24:33.866" v="76" actId="5793"/>
        <pc:sldMkLst>
          <pc:docMk/>
          <pc:sldMk cId="2238285855" sldId="258"/>
        </pc:sldMkLst>
        <pc:spChg chg="mod">
          <ac:chgData name="Ifan Williams" userId="24941412-6a59-4984-a79e-a737f73a20c6" providerId="ADAL" clId="{6027ECCC-2808-44A8-B29F-03D5248216DA}" dt="2022-07-26T20:24:33.866" v="76" actId="5793"/>
          <ac:spMkLst>
            <pc:docMk/>
            <pc:sldMk cId="2238285855" sldId="258"/>
            <ac:spMk id="214019" creationId="{207BAD30-3F20-2649-984A-E794EB246DD1}"/>
          </ac:spMkLst>
        </pc:spChg>
        <pc:picChg chg="mod">
          <ac:chgData name="Ifan Williams" userId="24941412-6a59-4984-a79e-a737f73a20c6" providerId="ADAL" clId="{6027ECCC-2808-44A8-B29F-03D5248216DA}" dt="2022-07-26T20:23:13.485" v="73" actId="1076"/>
          <ac:picMkLst>
            <pc:docMk/>
            <pc:sldMk cId="2238285855" sldId="258"/>
            <ac:picMk id="4" creationId="{7B34D1D1-B586-425D-93D7-53BEC36AE78E}"/>
          </ac:picMkLst>
        </pc:picChg>
      </pc:sldChg>
      <pc:sldChg chg="modSp mod">
        <pc:chgData name="Ifan Williams" userId="24941412-6a59-4984-a79e-a737f73a20c6" providerId="ADAL" clId="{6027ECCC-2808-44A8-B29F-03D5248216DA}" dt="2022-07-26T20:26:51.771" v="92" actId="207"/>
        <pc:sldMkLst>
          <pc:docMk/>
          <pc:sldMk cId="1610365444" sldId="259"/>
        </pc:sldMkLst>
        <pc:spChg chg="mod">
          <ac:chgData name="Ifan Williams" userId="24941412-6a59-4984-a79e-a737f73a20c6" providerId="ADAL" clId="{6027ECCC-2808-44A8-B29F-03D5248216DA}" dt="2022-07-26T20:26:51.771" v="92" actId="207"/>
          <ac:spMkLst>
            <pc:docMk/>
            <pc:sldMk cId="1610365444" sldId="259"/>
            <ac:spMk id="215043" creationId="{E50A3D33-D869-1546-890B-5730D7CBFC0B}"/>
          </ac:spMkLst>
        </pc:spChg>
      </pc:sldChg>
      <pc:sldChg chg="modSp mod">
        <pc:chgData name="Ifan Williams" userId="24941412-6a59-4984-a79e-a737f73a20c6" providerId="ADAL" clId="{6027ECCC-2808-44A8-B29F-03D5248216DA}" dt="2022-07-26T20:29:48.500" v="110" actId="207"/>
        <pc:sldMkLst>
          <pc:docMk/>
          <pc:sldMk cId="1161954843" sldId="260"/>
        </pc:sldMkLst>
        <pc:spChg chg="mod">
          <ac:chgData name="Ifan Williams" userId="24941412-6a59-4984-a79e-a737f73a20c6" providerId="ADAL" clId="{6027ECCC-2808-44A8-B29F-03D5248216DA}" dt="2022-07-26T20:27:53.793" v="97" actId="207"/>
          <ac:spMkLst>
            <pc:docMk/>
            <pc:sldMk cId="1161954843" sldId="260"/>
            <ac:spMk id="216066" creationId="{3EFC6727-8C00-8E41-965C-A401A8061610}"/>
          </ac:spMkLst>
        </pc:spChg>
        <pc:spChg chg="mod">
          <ac:chgData name="Ifan Williams" userId="24941412-6a59-4984-a79e-a737f73a20c6" providerId="ADAL" clId="{6027ECCC-2808-44A8-B29F-03D5248216DA}" dt="2022-07-26T20:29:48.500" v="110" actId="207"/>
          <ac:spMkLst>
            <pc:docMk/>
            <pc:sldMk cId="1161954843" sldId="260"/>
            <ac:spMk id="216067" creationId="{9B4E3517-6E96-7243-BEF7-D4C44C50581D}"/>
          </ac:spMkLst>
        </pc:spChg>
        <pc:picChg chg="mod">
          <ac:chgData name="Ifan Williams" userId="24941412-6a59-4984-a79e-a737f73a20c6" providerId="ADAL" clId="{6027ECCC-2808-44A8-B29F-03D5248216DA}" dt="2022-07-26T20:29:26.529" v="108" actId="14100"/>
          <ac:picMkLst>
            <pc:docMk/>
            <pc:sldMk cId="1161954843" sldId="260"/>
            <ac:picMk id="4" creationId="{95287DBC-5E55-474C-9E6B-1EEDA45179DD}"/>
          </ac:picMkLst>
        </pc:picChg>
      </pc:sldChg>
      <pc:sldChg chg="modSp mod">
        <pc:chgData name="Ifan Williams" userId="24941412-6a59-4984-a79e-a737f73a20c6" providerId="ADAL" clId="{6027ECCC-2808-44A8-B29F-03D5248216DA}" dt="2022-07-26T20:31:43.265" v="131" actId="207"/>
        <pc:sldMkLst>
          <pc:docMk/>
          <pc:sldMk cId="982544154" sldId="261"/>
        </pc:sldMkLst>
        <pc:spChg chg="mod">
          <ac:chgData name="Ifan Williams" userId="24941412-6a59-4984-a79e-a737f73a20c6" providerId="ADAL" clId="{6027ECCC-2808-44A8-B29F-03D5248216DA}" dt="2022-07-26T20:30:26.930" v="115" actId="207"/>
          <ac:spMkLst>
            <pc:docMk/>
            <pc:sldMk cId="982544154" sldId="261"/>
            <ac:spMk id="217090" creationId="{DC786AD2-3143-9F4B-AC5C-4626DADFC779}"/>
          </ac:spMkLst>
        </pc:spChg>
        <pc:spChg chg="mod">
          <ac:chgData name="Ifan Williams" userId="24941412-6a59-4984-a79e-a737f73a20c6" providerId="ADAL" clId="{6027ECCC-2808-44A8-B29F-03D5248216DA}" dt="2022-07-26T20:31:43.265" v="131" actId="207"/>
          <ac:spMkLst>
            <pc:docMk/>
            <pc:sldMk cId="982544154" sldId="261"/>
            <ac:spMk id="217091" creationId="{FE873F0F-D3D8-184F-882C-399E8ABD6A9F}"/>
          </ac:spMkLst>
        </pc:spChg>
      </pc:sldChg>
      <pc:sldChg chg="modSp mod">
        <pc:chgData name="Ifan Williams" userId="24941412-6a59-4984-a79e-a737f73a20c6" providerId="ADAL" clId="{6027ECCC-2808-44A8-B29F-03D5248216DA}" dt="2022-07-26T20:33:52.121" v="145" actId="207"/>
        <pc:sldMkLst>
          <pc:docMk/>
          <pc:sldMk cId="2456462340" sldId="262"/>
        </pc:sldMkLst>
        <pc:spChg chg="mod">
          <ac:chgData name="Ifan Williams" userId="24941412-6a59-4984-a79e-a737f73a20c6" providerId="ADAL" clId="{6027ECCC-2808-44A8-B29F-03D5248216DA}" dt="2022-07-26T20:33:52.121" v="145" actId="207"/>
          <ac:spMkLst>
            <pc:docMk/>
            <pc:sldMk cId="2456462340" sldId="262"/>
            <ac:spMk id="218115" creationId="{BC096B5B-F926-6E4E-AD1A-F0F39BE933A6}"/>
          </ac:spMkLst>
        </pc:spChg>
      </pc:sldChg>
      <pc:sldChg chg="modSp mod">
        <pc:chgData name="Ifan Williams" userId="24941412-6a59-4984-a79e-a737f73a20c6" providerId="ADAL" clId="{6027ECCC-2808-44A8-B29F-03D5248216DA}" dt="2022-07-26T20:35:07.965" v="150" actId="207"/>
        <pc:sldMkLst>
          <pc:docMk/>
          <pc:sldMk cId="2588424908" sldId="264"/>
        </pc:sldMkLst>
        <pc:spChg chg="mod">
          <ac:chgData name="Ifan Williams" userId="24941412-6a59-4984-a79e-a737f73a20c6" providerId="ADAL" clId="{6027ECCC-2808-44A8-B29F-03D5248216DA}" dt="2022-07-26T20:35:07.965" v="150" actId="207"/>
          <ac:spMkLst>
            <pc:docMk/>
            <pc:sldMk cId="2588424908" sldId="264"/>
            <ac:spMk id="220162" creationId="{E36B74E9-99D9-EB4A-A13F-F14FB9C0BC3E}"/>
          </ac:spMkLst>
        </pc:spChg>
      </pc:sldChg>
      <pc:sldChg chg="modSp mod">
        <pc:chgData name="Ifan Williams" userId="24941412-6a59-4984-a79e-a737f73a20c6" providerId="ADAL" clId="{6027ECCC-2808-44A8-B29F-03D5248216DA}" dt="2022-07-26T20:48:51.505" v="215" actId="207"/>
        <pc:sldMkLst>
          <pc:docMk/>
          <pc:sldMk cId="3430652880" sldId="265"/>
        </pc:sldMkLst>
        <pc:spChg chg="mod">
          <ac:chgData name="Ifan Williams" userId="24941412-6a59-4984-a79e-a737f73a20c6" providerId="ADAL" clId="{6027ECCC-2808-44A8-B29F-03D5248216DA}" dt="2022-07-26T20:35:42.278" v="155" actId="207"/>
          <ac:spMkLst>
            <pc:docMk/>
            <pc:sldMk cId="3430652880" sldId="265"/>
            <ac:spMk id="221186" creationId="{5303BD52-7D39-2B49-9E84-F72237F857E2}"/>
          </ac:spMkLst>
        </pc:spChg>
        <pc:spChg chg="mod">
          <ac:chgData name="Ifan Williams" userId="24941412-6a59-4984-a79e-a737f73a20c6" providerId="ADAL" clId="{6027ECCC-2808-44A8-B29F-03D5248216DA}" dt="2022-07-26T20:48:51.505" v="215" actId="207"/>
          <ac:spMkLst>
            <pc:docMk/>
            <pc:sldMk cId="3430652880" sldId="265"/>
            <ac:spMk id="221187" creationId="{A8C44C53-B37A-6A4D-9C6C-257B8C14EDCA}"/>
          </ac:spMkLst>
        </pc:spChg>
      </pc:sldChg>
      <pc:sldChg chg="modSp mod">
        <pc:chgData name="Ifan Williams" userId="24941412-6a59-4984-a79e-a737f73a20c6" providerId="ADAL" clId="{6027ECCC-2808-44A8-B29F-03D5248216DA}" dt="2022-07-26T20:49:47.649" v="226" actId="207"/>
        <pc:sldMkLst>
          <pc:docMk/>
          <pc:sldMk cId="512146174" sldId="266"/>
        </pc:sldMkLst>
        <pc:spChg chg="mod">
          <ac:chgData name="Ifan Williams" userId="24941412-6a59-4984-a79e-a737f73a20c6" providerId="ADAL" clId="{6027ECCC-2808-44A8-B29F-03D5248216DA}" dt="2022-07-26T20:49:47.649" v="226" actId="207"/>
          <ac:spMkLst>
            <pc:docMk/>
            <pc:sldMk cId="512146174" sldId="266"/>
            <ac:spMk id="222211" creationId="{345A4284-5EBF-804C-A4F9-FB4BB011F84D}"/>
          </ac:spMkLst>
        </pc:spChg>
      </pc:sldChg>
      <pc:sldChg chg="addSp modSp mod">
        <pc:chgData name="Ifan Williams" userId="24941412-6a59-4984-a79e-a737f73a20c6" providerId="ADAL" clId="{6027ECCC-2808-44A8-B29F-03D5248216DA}" dt="2022-07-27T20:14:13.020" v="355" actId="207"/>
        <pc:sldMkLst>
          <pc:docMk/>
          <pc:sldMk cId="0" sldId="267"/>
        </pc:sldMkLst>
        <pc:spChg chg="add mod">
          <ac:chgData name="Ifan Williams" userId="24941412-6a59-4984-a79e-a737f73a20c6" providerId="ADAL" clId="{6027ECCC-2808-44A8-B29F-03D5248216DA}" dt="2022-07-27T20:14:13.020" v="355" actId="207"/>
          <ac:spMkLst>
            <pc:docMk/>
            <pc:sldMk cId="0" sldId="267"/>
            <ac:spMk id="4" creationId="{5B148932-DE08-D0E8-0EAC-4F0B793BD415}"/>
          </ac:spMkLst>
        </pc:spChg>
        <pc:spChg chg="mod">
          <ac:chgData name="Ifan Williams" userId="24941412-6a59-4984-a79e-a737f73a20c6" providerId="ADAL" clId="{6027ECCC-2808-44A8-B29F-03D5248216DA}" dt="2022-07-27T20:14:00.790" v="353" actId="20577"/>
          <ac:spMkLst>
            <pc:docMk/>
            <pc:sldMk cId="0" sldId="267"/>
            <ac:spMk id="18434" creationId="{00000000-0000-0000-0000-000000000000}"/>
          </ac:spMkLst>
        </pc:spChg>
      </pc:sldChg>
      <pc:sldChg chg="modSp mod">
        <pc:chgData name="Ifan Williams" userId="24941412-6a59-4984-a79e-a737f73a20c6" providerId="ADAL" clId="{6027ECCC-2808-44A8-B29F-03D5248216DA}" dt="2022-07-26T20:51:49.201" v="244" actId="207"/>
        <pc:sldMkLst>
          <pc:docMk/>
          <pc:sldMk cId="3636132966" sldId="268"/>
        </pc:sldMkLst>
        <pc:spChg chg="mod">
          <ac:chgData name="Ifan Williams" userId="24941412-6a59-4984-a79e-a737f73a20c6" providerId="ADAL" clId="{6027ECCC-2808-44A8-B29F-03D5248216DA}" dt="2022-07-26T20:51:49.201" v="244" actId="207"/>
          <ac:spMkLst>
            <pc:docMk/>
            <pc:sldMk cId="3636132966" sldId="268"/>
            <ac:spMk id="224258" creationId="{58254B6B-4780-E241-8953-8B412A09F64E}"/>
          </ac:spMkLst>
        </pc:spChg>
      </pc:sldChg>
      <pc:sldChg chg="modSp mod">
        <pc:chgData name="Ifan Williams" userId="24941412-6a59-4984-a79e-a737f73a20c6" providerId="ADAL" clId="{6027ECCC-2808-44A8-B29F-03D5248216DA}" dt="2022-07-27T20:06:32.769" v="309" actId="207"/>
        <pc:sldMkLst>
          <pc:docMk/>
          <pc:sldMk cId="2086117752" sldId="269"/>
        </pc:sldMkLst>
        <pc:spChg chg="mod">
          <ac:chgData name="Ifan Williams" userId="24941412-6a59-4984-a79e-a737f73a20c6" providerId="ADAL" clId="{6027ECCC-2808-44A8-B29F-03D5248216DA}" dt="2022-07-27T20:06:32.769" v="309" actId="207"/>
          <ac:spMkLst>
            <pc:docMk/>
            <pc:sldMk cId="2086117752" sldId="269"/>
            <ac:spMk id="225283" creationId="{B5434E8F-5D42-2A43-9351-059BBF0E8BC4}"/>
          </ac:spMkLst>
        </pc:spChg>
      </pc:sldChg>
      <pc:sldChg chg="modSp mod">
        <pc:chgData name="Ifan Williams" userId="24941412-6a59-4984-a79e-a737f73a20c6" providerId="ADAL" clId="{6027ECCC-2808-44A8-B29F-03D5248216DA}" dt="2022-07-27T20:03:32.659" v="278" actId="20577"/>
        <pc:sldMkLst>
          <pc:docMk/>
          <pc:sldMk cId="1697998163" sldId="271"/>
        </pc:sldMkLst>
        <pc:spChg chg="mod">
          <ac:chgData name="Ifan Williams" userId="24941412-6a59-4984-a79e-a737f73a20c6" providerId="ADAL" clId="{6027ECCC-2808-44A8-B29F-03D5248216DA}" dt="2022-07-27T20:03:32.659" v="278" actId="20577"/>
          <ac:spMkLst>
            <pc:docMk/>
            <pc:sldMk cId="1697998163" sldId="271"/>
            <ac:spMk id="227331" creationId="{4B54B61C-17FD-4043-A159-D05DB640204D}"/>
          </ac:spMkLst>
        </pc:spChg>
      </pc:sldChg>
      <pc:sldChg chg="modSp mod">
        <pc:chgData name="Ifan Williams" userId="24941412-6a59-4984-a79e-a737f73a20c6" providerId="ADAL" clId="{6027ECCC-2808-44A8-B29F-03D5248216DA}" dt="2022-07-27T20:06:20.127" v="308" actId="207"/>
        <pc:sldMkLst>
          <pc:docMk/>
          <pc:sldMk cId="3275203047" sldId="275"/>
        </pc:sldMkLst>
        <pc:spChg chg="mod">
          <ac:chgData name="Ifan Williams" userId="24941412-6a59-4984-a79e-a737f73a20c6" providerId="ADAL" clId="{6027ECCC-2808-44A8-B29F-03D5248216DA}" dt="2022-07-27T20:06:20.127" v="308" actId="207"/>
          <ac:spMkLst>
            <pc:docMk/>
            <pc:sldMk cId="3275203047" sldId="275"/>
            <ac:spMk id="231427" creationId="{D10C3DC8-8C7F-9146-ACD3-A8129C8E5BC2}"/>
          </ac:spMkLst>
        </pc:spChg>
      </pc:sldChg>
      <pc:sldChg chg="modSp mod">
        <pc:chgData name="Ifan Williams" userId="24941412-6a59-4984-a79e-a737f73a20c6" providerId="ADAL" clId="{6027ECCC-2808-44A8-B29F-03D5248216DA}" dt="2022-07-27T20:09:10.164" v="337" actId="207"/>
        <pc:sldMkLst>
          <pc:docMk/>
          <pc:sldMk cId="1927698622" sldId="276"/>
        </pc:sldMkLst>
        <pc:spChg chg="mod">
          <ac:chgData name="Ifan Williams" userId="24941412-6a59-4984-a79e-a737f73a20c6" providerId="ADAL" clId="{6027ECCC-2808-44A8-B29F-03D5248216DA}" dt="2022-07-27T20:07:33.895" v="318" actId="207"/>
          <ac:spMkLst>
            <pc:docMk/>
            <pc:sldMk cId="1927698622" sldId="276"/>
            <ac:spMk id="232450" creationId="{3ACBF4BE-56A4-A542-B33B-D8E65C0EDDBA}"/>
          </ac:spMkLst>
        </pc:spChg>
        <pc:spChg chg="mod">
          <ac:chgData name="Ifan Williams" userId="24941412-6a59-4984-a79e-a737f73a20c6" providerId="ADAL" clId="{6027ECCC-2808-44A8-B29F-03D5248216DA}" dt="2022-07-27T20:09:10.164" v="337" actId="207"/>
          <ac:spMkLst>
            <pc:docMk/>
            <pc:sldMk cId="1927698622" sldId="276"/>
            <ac:spMk id="232451" creationId="{72D86EE2-D268-BE4E-A197-D67ECF3C851B}"/>
          </ac:spMkLst>
        </pc:spChg>
        <pc:picChg chg="mod">
          <ac:chgData name="Ifan Williams" userId="24941412-6a59-4984-a79e-a737f73a20c6" providerId="ADAL" clId="{6027ECCC-2808-44A8-B29F-03D5248216DA}" dt="2022-07-27T20:07:27.336" v="317" actId="1076"/>
          <ac:picMkLst>
            <pc:docMk/>
            <pc:sldMk cId="1927698622" sldId="276"/>
            <ac:picMk id="4" creationId="{C4F7BC45-B9DD-4F03-8103-0AA7C560BD40}"/>
          </ac:picMkLst>
        </pc:picChg>
      </pc:sldChg>
      <pc:sldChg chg="modSp mod">
        <pc:chgData name="Ifan Williams" userId="24941412-6a59-4984-a79e-a737f73a20c6" providerId="ADAL" clId="{6027ECCC-2808-44A8-B29F-03D5248216DA}" dt="2022-07-27T20:12:52.531" v="347" actId="207"/>
        <pc:sldMkLst>
          <pc:docMk/>
          <pc:sldMk cId="3113766714" sldId="277"/>
        </pc:sldMkLst>
        <pc:spChg chg="mod">
          <ac:chgData name="Ifan Williams" userId="24941412-6a59-4984-a79e-a737f73a20c6" providerId="ADAL" clId="{6027ECCC-2808-44A8-B29F-03D5248216DA}" dt="2022-07-27T20:12:52.531" v="347" actId="207"/>
          <ac:spMkLst>
            <pc:docMk/>
            <pc:sldMk cId="3113766714" sldId="277"/>
            <ac:spMk id="233474" creationId="{9CC4A652-72C4-B743-83D7-BAF710FBE8E2}"/>
          </ac:spMkLst>
        </pc:spChg>
      </pc:sldChg>
      <pc:sldChg chg="modSp mod">
        <pc:chgData name="Ifan Williams" userId="24941412-6a59-4984-a79e-a737f73a20c6" providerId="ADAL" clId="{6027ECCC-2808-44A8-B29F-03D5248216DA}" dt="2022-07-26T20:51:17.222" v="239" actId="207"/>
        <pc:sldMkLst>
          <pc:docMk/>
          <pc:sldMk cId="2001743312" sldId="348"/>
        </pc:sldMkLst>
        <pc:spChg chg="mod">
          <ac:chgData name="Ifan Williams" userId="24941412-6a59-4984-a79e-a737f73a20c6" providerId="ADAL" clId="{6027ECCC-2808-44A8-B29F-03D5248216DA}" dt="2022-07-26T20:50:23.355" v="231" actId="207"/>
          <ac:spMkLst>
            <pc:docMk/>
            <pc:sldMk cId="2001743312" sldId="348"/>
            <ac:spMk id="223234" creationId="{D5233FDF-71E3-9644-B606-218142140C21}"/>
          </ac:spMkLst>
        </pc:spChg>
        <pc:spChg chg="mod">
          <ac:chgData name="Ifan Williams" userId="24941412-6a59-4984-a79e-a737f73a20c6" providerId="ADAL" clId="{6027ECCC-2808-44A8-B29F-03D5248216DA}" dt="2022-07-26T20:51:17.222" v="239" actId="207"/>
          <ac:spMkLst>
            <pc:docMk/>
            <pc:sldMk cId="2001743312" sldId="348"/>
            <ac:spMk id="223235" creationId="{807A1A0E-1AED-D441-BCD1-C83A5024C825}"/>
          </ac:spMkLst>
        </pc:spChg>
      </pc:sldChg>
      <pc:sldChg chg="modSp mod">
        <pc:chgData name="Ifan Williams" userId="24941412-6a59-4984-a79e-a737f73a20c6" providerId="ADAL" clId="{6027ECCC-2808-44A8-B29F-03D5248216DA}" dt="2022-07-27T20:09:46.852" v="342" actId="207"/>
        <pc:sldMkLst>
          <pc:docMk/>
          <pc:sldMk cId="2911268459" sldId="349"/>
        </pc:sldMkLst>
        <pc:spChg chg="mod">
          <ac:chgData name="Ifan Williams" userId="24941412-6a59-4984-a79e-a737f73a20c6" providerId="ADAL" clId="{6027ECCC-2808-44A8-B29F-03D5248216DA}" dt="2022-07-27T20:09:46.852" v="342" actId="207"/>
          <ac:spMkLst>
            <pc:docMk/>
            <pc:sldMk cId="2911268459" sldId="349"/>
            <ac:spMk id="232450" creationId="{3ACBF4BE-56A4-A542-B33B-D8E65C0EDDBA}"/>
          </ac:spMkLst>
        </pc:spChg>
      </pc:sldChg>
      <pc:sldChg chg="modSp add mod">
        <pc:chgData name="Ifan Williams" userId="24941412-6a59-4984-a79e-a737f73a20c6" providerId="ADAL" clId="{6027ECCC-2808-44A8-B29F-03D5248216DA}" dt="2022-07-27T20:19:07.634" v="360" actId="207"/>
        <pc:sldMkLst>
          <pc:docMk/>
          <pc:sldMk cId="2060652610" sldId="350"/>
        </pc:sldMkLst>
        <pc:spChg chg="mod">
          <ac:chgData name="Ifan Williams" userId="24941412-6a59-4984-a79e-a737f73a20c6" providerId="ADAL" clId="{6027ECCC-2808-44A8-B29F-03D5248216DA}" dt="2022-07-27T20:19:07.634" v="360" actId="207"/>
          <ac:spMkLst>
            <pc:docMk/>
            <pc:sldMk cId="2060652610" sldId="350"/>
            <ac:spMk id="2053" creationId="{00000000-0000-0000-0000-000000000000}"/>
          </ac:spMkLst>
        </pc:spChg>
      </pc:sldChg>
      <pc:sldChg chg="modSp add mod">
        <pc:chgData name="Ifan Williams" userId="24941412-6a59-4984-a79e-a737f73a20c6" providerId="ADAL" clId="{6027ECCC-2808-44A8-B29F-03D5248216DA}" dt="2022-07-27T20:19:43.914" v="365" actId="207"/>
        <pc:sldMkLst>
          <pc:docMk/>
          <pc:sldMk cId="1528185445" sldId="351"/>
        </pc:sldMkLst>
        <pc:spChg chg="mod">
          <ac:chgData name="Ifan Williams" userId="24941412-6a59-4984-a79e-a737f73a20c6" providerId="ADAL" clId="{6027ECCC-2808-44A8-B29F-03D5248216DA}" dt="2022-07-27T20:19:43.914" v="365" actId="207"/>
          <ac:spMkLst>
            <pc:docMk/>
            <pc:sldMk cId="1528185445" sldId="351"/>
            <ac:spMk id="62467" creationId="{DAAF3264-DC60-4140-AC72-4621B87249F7}"/>
          </ac:spMkLst>
        </pc:spChg>
      </pc:sldChg>
      <pc:sldChg chg="modSp add mod">
        <pc:chgData name="Ifan Williams" userId="24941412-6a59-4984-a79e-a737f73a20c6" providerId="ADAL" clId="{6027ECCC-2808-44A8-B29F-03D5248216DA}" dt="2022-07-27T20:24:00.617" v="385" actId="207"/>
        <pc:sldMkLst>
          <pc:docMk/>
          <pc:sldMk cId="2179166341" sldId="352"/>
        </pc:sldMkLst>
        <pc:spChg chg="mod">
          <ac:chgData name="Ifan Williams" userId="24941412-6a59-4984-a79e-a737f73a20c6" providerId="ADAL" clId="{6027ECCC-2808-44A8-B29F-03D5248216DA}" dt="2022-07-27T20:20:41.840" v="372" actId="207"/>
          <ac:spMkLst>
            <pc:docMk/>
            <pc:sldMk cId="2179166341" sldId="352"/>
            <ac:spMk id="10" creationId="{7BF86D65-A6B8-470C-9467-DB1A00FD54A1}"/>
          </ac:spMkLst>
        </pc:spChg>
        <pc:spChg chg="mod">
          <ac:chgData name="Ifan Williams" userId="24941412-6a59-4984-a79e-a737f73a20c6" providerId="ADAL" clId="{6027ECCC-2808-44A8-B29F-03D5248216DA}" dt="2022-07-27T20:21:19.014" v="378" actId="207"/>
          <ac:spMkLst>
            <pc:docMk/>
            <pc:sldMk cId="2179166341" sldId="352"/>
            <ac:spMk id="11" creationId="{42179BA8-2725-4AC1-9CA4-8382E56CBDEC}"/>
          </ac:spMkLst>
        </pc:spChg>
        <pc:spChg chg="mod">
          <ac:chgData name="Ifan Williams" userId="24941412-6a59-4984-a79e-a737f73a20c6" providerId="ADAL" clId="{6027ECCC-2808-44A8-B29F-03D5248216DA}" dt="2022-07-27T20:24:00.617" v="385" actId="207"/>
          <ac:spMkLst>
            <pc:docMk/>
            <pc:sldMk cId="2179166341" sldId="352"/>
            <ac:spMk id="12" creationId="{252041E6-6187-430C-A58C-73FE8B0CEFCA}"/>
          </ac:spMkLst>
        </pc:spChg>
      </pc:sldChg>
      <pc:sldChg chg="modSp add mod">
        <pc:chgData name="Ifan Williams" userId="24941412-6a59-4984-a79e-a737f73a20c6" providerId="ADAL" clId="{6027ECCC-2808-44A8-B29F-03D5248216DA}" dt="2022-07-27T20:25:36.667" v="390" actId="20577"/>
        <pc:sldMkLst>
          <pc:docMk/>
          <pc:sldMk cId="2063889228" sldId="353"/>
        </pc:sldMkLst>
        <pc:spChg chg="mod">
          <ac:chgData name="Ifan Williams" userId="24941412-6a59-4984-a79e-a737f73a20c6" providerId="ADAL" clId="{6027ECCC-2808-44A8-B29F-03D5248216DA}" dt="2022-07-27T20:25:36.667" v="390" actId="20577"/>
          <ac:spMkLst>
            <pc:docMk/>
            <pc:sldMk cId="2063889228" sldId="353"/>
            <ac:spMk id="64514" creationId="{593582C4-E508-9542-84F0-B8BE91F9F2DF}"/>
          </ac:spMkLst>
        </pc:spChg>
      </pc:sldChg>
      <pc:sldChg chg="modSp add mod">
        <pc:chgData name="Ifan Williams" userId="24941412-6a59-4984-a79e-a737f73a20c6" providerId="ADAL" clId="{6027ECCC-2808-44A8-B29F-03D5248216DA}" dt="2022-07-28T19:23:06.173" v="397" actId="207"/>
        <pc:sldMkLst>
          <pc:docMk/>
          <pc:sldMk cId="99801875" sldId="354"/>
        </pc:sldMkLst>
        <pc:spChg chg="mod">
          <ac:chgData name="Ifan Williams" userId="24941412-6a59-4984-a79e-a737f73a20c6" providerId="ADAL" clId="{6027ECCC-2808-44A8-B29F-03D5248216DA}" dt="2022-07-28T19:23:06.173" v="397" actId="207"/>
          <ac:spMkLst>
            <pc:docMk/>
            <pc:sldMk cId="99801875" sldId="354"/>
            <ac:spMk id="66563" creationId="{D89F4A10-E094-E448-BB12-A30F4D561377}"/>
          </ac:spMkLst>
        </pc:spChg>
      </pc:sldChg>
      <pc:sldChg chg="modSp add mod">
        <pc:chgData name="Ifan Williams" userId="24941412-6a59-4984-a79e-a737f73a20c6" providerId="ADAL" clId="{6027ECCC-2808-44A8-B29F-03D5248216DA}" dt="2022-07-28T19:24:49.734" v="410" actId="207"/>
        <pc:sldMkLst>
          <pc:docMk/>
          <pc:sldMk cId="2485881638" sldId="355"/>
        </pc:sldMkLst>
        <pc:spChg chg="mod">
          <ac:chgData name="Ifan Williams" userId="24941412-6a59-4984-a79e-a737f73a20c6" providerId="ADAL" clId="{6027ECCC-2808-44A8-B29F-03D5248216DA}" dt="2022-07-28T19:23:59.685" v="402" actId="207"/>
          <ac:spMkLst>
            <pc:docMk/>
            <pc:sldMk cId="2485881638" sldId="355"/>
            <ac:spMk id="70658" creationId="{BBF66082-7AE5-5847-BD38-4622352D5AFE}"/>
          </ac:spMkLst>
        </pc:spChg>
        <pc:spChg chg="mod">
          <ac:chgData name="Ifan Williams" userId="24941412-6a59-4984-a79e-a737f73a20c6" providerId="ADAL" clId="{6027ECCC-2808-44A8-B29F-03D5248216DA}" dt="2022-07-28T19:24:49.734" v="410" actId="207"/>
          <ac:spMkLst>
            <pc:docMk/>
            <pc:sldMk cId="2485881638" sldId="355"/>
            <ac:spMk id="70659" creationId="{223B2EF3-FB07-9E4E-86A5-B47388AB57CF}"/>
          </ac:spMkLst>
        </pc:spChg>
      </pc:sldChg>
      <pc:sldChg chg="add">
        <pc:chgData name="Ifan Williams" userId="24941412-6a59-4984-a79e-a737f73a20c6" providerId="ADAL" clId="{6027ECCC-2808-44A8-B29F-03D5248216DA}" dt="2022-07-26T06:28:00.679" v="1"/>
        <pc:sldMkLst>
          <pc:docMk/>
          <pc:sldMk cId="2798305439" sldId="356"/>
        </pc:sldMkLst>
      </pc:sldChg>
      <pc:sldChg chg="modSp add mod">
        <pc:chgData name="Ifan Williams" userId="24941412-6a59-4984-a79e-a737f73a20c6" providerId="ADAL" clId="{6027ECCC-2808-44A8-B29F-03D5248216DA}" dt="2022-07-28T19:27:03.551" v="431" actId="207"/>
        <pc:sldMkLst>
          <pc:docMk/>
          <pc:sldMk cId="517854056" sldId="357"/>
        </pc:sldMkLst>
        <pc:spChg chg="mod">
          <ac:chgData name="Ifan Williams" userId="24941412-6a59-4984-a79e-a737f73a20c6" providerId="ADAL" clId="{6027ECCC-2808-44A8-B29F-03D5248216DA}" dt="2022-07-28T19:25:47.003" v="415" actId="207"/>
          <ac:spMkLst>
            <pc:docMk/>
            <pc:sldMk cId="517854056" sldId="357"/>
            <ac:spMk id="72706" creationId="{CAF441D0-E0BB-6949-ABAD-ECCEC57D8312}"/>
          </ac:spMkLst>
        </pc:spChg>
        <pc:spChg chg="mod">
          <ac:chgData name="Ifan Williams" userId="24941412-6a59-4984-a79e-a737f73a20c6" providerId="ADAL" clId="{6027ECCC-2808-44A8-B29F-03D5248216DA}" dt="2022-07-28T19:27:03.551" v="431" actId="207"/>
          <ac:spMkLst>
            <pc:docMk/>
            <pc:sldMk cId="517854056" sldId="357"/>
            <ac:spMk id="72707" creationId="{1425629C-9D0C-A448-86D5-C233DB158429}"/>
          </ac:spMkLst>
        </pc:spChg>
      </pc:sldChg>
      <pc:sldChg chg="modSp add mod">
        <pc:chgData name="Ifan Williams" userId="24941412-6a59-4984-a79e-a737f73a20c6" providerId="ADAL" clId="{6027ECCC-2808-44A8-B29F-03D5248216DA}" dt="2022-07-28T19:28:19.305" v="451" actId="207"/>
        <pc:sldMkLst>
          <pc:docMk/>
          <pc:sldMk cId="691398026" sldId="358"/>
        </pc:sldMkLst>
        <pc:spChg chg="mod">
          <ac:chgData name="Ifan Williams" userId="24941412-6a59-4984-a79e-a737f73a20c6" providerId="ADAL" clId="{6027ECCC-2808-44A8-B29F-03D5248216DA}" dt="2022-07-28T19:27:53.305" v="436" actId="207"/>
          <ac:spMkLst>
            <pc:docMk/>
            <pc:sldMk cId="691398026" sldId="358"/>
            <ac:spMk id="2" creationId="{F50750FD-B241-40D6-8482-B44D4A0053F1}"/>
          </ac:spMkLst>
        </pc:spChg>
        <pc:spChg chg="mod">
          <ac:chgData name="Ifan Williams" userId="24941412-6a59-4984-a79e-a737f73a20c6" providerId="ADAL" clId="{6027ECCC-2808-44A8-B29F-03D5248216DA}" dt="2022-07-28T19:28:19.305" v="451" actId="207"/>
          <ac:spMkLst>
            <pc:docMk/>
            <pc:sldMk cId="691398026" sldId="358"/>
            <ac:spMk id="3" creationId="{395CC378-96DC-479D-9A6C-585955C29A85}"/>
          </ac:spMkLst>
        </pc:spChg>
      </pc:sldChg>
      <pc:sldChg chg="modSp add mod">
        <pc:chgData name="Ifan Williams" userId="24941412-6a59-4984-a79e-a737f73a20c6" providerId="ADAL" clId="{6027ECCC-2808-44A8-B29F-03D5248216DA}" dt="2022-07-28T19:29:48.450" v="465" actId="207"/>
        <pc:sldMkLst>
          <pc:docMk/>
          <pc:sldMk cId="1238862255" sldId="359"/>
        </pc:sldMkLst>
        <pc:spChg chg="mod">
          <ac:chgData name="Ifan Williams" userId="24941412-6a59-4984-a79e-a737f73a20c6" providerId="ADAL" clId="{6027ECCC-2808-44A8-B29F-03D5248216DA}" dt="2022-07-28T19:29:14.334" v="456" actId="207"/>
          <ac:spMkLst>
            <pc:docMk/>
            <pc:sldMk cId="1238862255" sldId="359"/>
            <ac:spMk id="2" creationId="{9F0B0CA2-D45D-4CD3-A2EB-B8DAEC3087E8}"/>
          </ac:spMkLst>
        </pc:spChg>
        <pc:spChg chg="mod">
          <ac:chgData name="Ifan Williams" userId="24941412-6a59-4984-a79e-a737f73a20c6" providerId="ADAL" clId="{6027ECCC-2808-44A8-B29F-03D5248216DA}" dt="2022-07-28T19:29:48.450" v="465" actId="207"/>
          <ac:spMkLst>
            <pc:docMk/>
            <pc:sldMk cId="1238862255" sldId="359"/>
            <ac:spMk id="3" creationId="{9C788E28-1C04-4F1E-BA7A-CB5A1F962E6E}"/>
          </ac:spMkLst>
        </pc:spChg>
      </pc:sldChg>
      <pc:sldChg chg="modSp add mod">
        <pc:chgData name="Ifan Williams" userId="24941412-6a59-4984-a79e-a737f73a20c6" providerId="ADAL" clId="{6027ECCC-2808-44A8-B29F-03D5248216DA}" dt="2022-07-28T19:31:45.024" v="473" actId="207"/>
        <pc:sldMkLst>
          <pc:docMk/>
          <pc:sldMk cId="3587744392" sldId="360"/>
        </pc:sldMkLst>
        <pc:spChg chg="mod">
          <ac:chgData name="Ifan Williams" userId="24941412-6a59-4984-a79e-a737f73a20c6" providerId="ADAL" clId="{6027ECCC-2808-44A8-B29F-03D5248216DA}" dt="2022-07-28T19:31:45.024" v="473" actId="207"/>
          <ac:spMkLst>
            <pc:docMk/>
            <pc:sldMk cId="3587744392" sldId="360"/>
            <ac:spMk id="3" creationId="{3F610AD9-D074-43CF-8195-CD5CCB8BDECC}"/>
          </ac:spMkLst>
        </pc:spChg>
      </pc:sldChg>
      <pc:sldChg chg="modSp add mod">
        <pc:chgData name="Ifan Williams" userId="24941412-6a59-4984-a79e-a737f73a20c6" providerId="ADAL" clId="{6027ECCC-2808-44A8-B29F-03D5248216DA}" dt="2022-07-28T19:32:34.610" v="482" actId="207"/>
        <pc:sldMkLst>
          <pc:docMk/>
          <pc:sldMk cId="1162822204" sldId="361"/>
        </pc:sldMkLst>
        <pc:spChg chg="mod">
          <ac:chgData name="Ifan Williams" userId="24941412-6a59-4984-a79e-a737f73a20c6" providerId="ADAL" clId="{6027ECCC-2808-44A8-B29F-03D5248216DA}" dt="2022-07-28T19:32:34.610" v="482" actId="207"/>
          <ac:spMkLst>
            <pc:docMk/>
            <pc:sldMk cId="1162822204" sldId="361"/>
            <ac:spMk id="3" creationId="{207B29FC-EC3A-6742-89A4-390A61B6DB0C}"/>
          </ac:spMkLst>
        </pc:spChg>
      </pc:sldChg>
      <pc:sldChg chg="modSp add mod">
        <pc:chgData name="Ifan Williams" userId="24941412-6a59-4984-a79e-a737f73a20c6" providerId="ADAL" clId="{6027ECCC-2808-44A8-B29F-03D5248216DA}" dt="2022-07-28T19:34:31.877" v="490" actId="207"/>
        <pc:sldMkLst>
          <pc:docMk/>
          <pc:sldMk cId="269737881" sldId="362"/>
        </pc:sldMkLst>
        <pc:spChg chg="mod">
          <ac:chgData name="Ifan Williams" userId="24941412-6a59-4984-a79e-a737f73a20c6" providerId="ADAL" clId="{6027ECCC-2808-44A8-B29F-03D5248216DA}" dt="2022-07-28T19:34:31.877" v="490" actId="207"/>
          <ac:spMkLst>
            <pc:docMk/>
            <pc:sldMk cId="269737881" sldId="362"/>
            <ac:spMk id="3" creationId="{49F90B50-CC5D-C143-84FA-FFC3C362F673}"/>
          </ac:spMkLst>
        </pc:spChg>
      </pc:sldChg>
      <pc:sldChg chg="modSp add mod">
        <pc:chgData name="Ifan Williams" userId="24941412-6a59-4984-a79e-a737f73a20c6" providerId="ADAL" clId="{6027ECCC-2808-44A8-B29F-03D5248216DA}" dt="2022-07-28T19:35:24.316" v="493" actId="20577"/>
        <pc:sldMkLst>
          <pc:docMk/>
          <pc:sldMk cId="2082655931" sldId="363"/>
        </pc:sldMkLst>
        <pc:spChg chg="mod">
          <ac:chgData name="Ifan Williams" userId="24941412-6a59-4984-a79e-a737f73a20c6" providerId="ADAL" clId="{6027ECCC-2808-44A8-B29F-03D5248216DA}" dt="2022-07-28T19:35:24.316" v="493" actId="20577"/>
          <ac:spMkLst>
            <pc:docMk/>
            <pc:sldMk cId="2082655931" sldId="363"/>
            <ac:spMk id="18434" creationId="{00000000-0000-0000-0000-000000000000}"/>
          </ac:spMkLst>
        </pc:spChg>
      </pc:sldChg>
      <pc:sldChg chg="modSp add mod">
        <pc:chgData name="Ifan Williams" userId="24941412-6a59-4984-a79e-a737f73a20c6" providerId="ADAL" clId="{6027ECCC-2808-44A8-B29F-03D5248216DA}" dt="2022-07-28T19:36:24.747" v="500" actId="207"/>
        <pc:sldMkLst>
          <pc:docMk/>
          <pc:sldMk cId="283425252" sldId="364"/>
        </pc:sldMkLst>
        <pc:spChg chg="mod">
          <ac:chgData name="Ifan Williams" userId="24941412-6a59-4984-a79e-a737f73a20c6" providerId="ADAL" clId="{6027ECCC-2808-44A8-B29F-03D5248216DA}" dt="2022-07-28T19:36:24.747" v="500" actId="207"/>
          <ac:spMkLst>
            <pc:docMk/>
            <pc:sldMk cId="283425252" sldId="364"/>
            <ac:spMk id="2053" creationId="{00000000-0000-0000-0000-000000000000}"/>
          </ac:spMkLst>
        </pc:spChg>
      </pc:sldChg>
      <pc:sldChg chg="add">
        <pc:chgData name="Ifan Williams" userId="24941412-6a59-4984-a79e-a737f73a20c6" providerId="ADAL" clId="{6027ECCC-2808-44A8-B29F-03D5248216DA}" dt="2022-07-26T06:28:21.388" v="3"/>
        <pc:sldMkLst>
          <pc:docMk/>
          <pc:sldMk cId="2483168748" sldId="365"/>
        </pc:sldMkLst>
      </pc:sldChg>
      <pc:sldChg chg="modSp add mod">
        <pc:chgData name="Ifan Williams" userId="24941412-6a59-4984-a79e-a737f73a20c6" providerId="ADAL" clId="{6027ECCC-2808-44A8-B29F-03D5248216DA}" dt="2022-07-28T19:37:50.166" v="512" actId="115"/>
        <pc:sldMkLst>
          <pc:docMk/>
          <pc:sldMk cId="953069373" sldId="366"/>
        </pc:sldMkLst>
        <pc:spChg chg="mod">
          <ac:chgData name="Ifan Williams" userId="24941412-6a59-4984-a79e-a737f73a20c6" providerId="ADAL" clId="{6027ECCC-2808-44A8-B29F-03D5248216DA}" dt="2022-07-28T19:37:50.166" v="512" actId="115"/>
          <ac:spMkLst>
            <pc:docMk/>
            <pc:sldMk cId="953069373" sldId="366"/>
            <ac:spMk id="117762" creationId="{AF9A4143-4DCD-3B44-B603-348001AEAD31}"/>
          </ac:spMkLst>
        </pc:spChg>
      </pc:sldChg>
      <pc:sldChg chg="modSp add mod">
        <pc:chgData name="Ifan Williams" userId="24941412-6a59-4984-a79e-a737f73a20c6" providerId="ADAL" clId="{6027ECCC-2808-44A8-B29F-03D5248216DA}" dt="2022-07-28T19:42:43.049" v="527" actId="207"/>
        <pc:sldMkLst>
          <pc:docMk/>
          <pc:sldMk cId="4160594915" sldId="367"/>
        </pc:sldMkLst>
        <pc:spChg chg="mod">
          <ac:chgData name="Ifan Williams" userId="24941412-6a59-4984-a79e-a737f73a20c6" providerId="ADAL" clId="{6027ECCC-2808-44A8-B29F-03D5248216DA}" dt="2022-07-28T19:42:43.049" v="527" actId="207"/>
          <ac:spMkLst>
            <pc:docMk/>
            <pc:sldMk cId="4160594915" sldId="367"/>
            <ac:spMk id="119811" creationId="{574FDAE7-ACF1-804F-AA82-DE0F23632346}"/>
          </ac:spMkLst>
        </pc:spChg>
      </pc:sldChg>
      <pc:sldChg chg="modSp add mod">
        <pc:chgData name="Ifan Williams" userId="24941412-6a59-4984-a79e-a737f73a20c6" providerId="ADAL" clId="{6027ECCC-2808-44A8-B29F-03D5248216DA}" dt="2022-07-28T19:45:46.442" v="534" actId="207"/>
        <pc:sldMkLst>
          <pc:docMk/>
          <pc:sldMk cId="2195336523" sldId="368"/>
        </pc:sldMkLst>
        <pc:spChg chg="mod">
          <ac:chgData name="Ifan Williams" userId="24941412-6a59-4984-a79e-a737f73a20c6" providerId="ADAL" clId="{6027ECCC-2808-44A8-B29F-03D5248216DA}" dt="2022-07-28T19:45:46.442" v="534" actId="207"/>
          <ac:spMkLst>
            <pc:docMk/>
            <pc:sldMk cId="2195336523" sldId="368"/>
            <ac:spMk id="121858" creationId="{4F95888C-61DF-2A4A-B442-C8394B9D3346}"/>
          </ac:spMkLst>
        </pc:spChg>
        <pc:picChg chg="mod">
          <ac:chgData name="Ifan Williams" userId="24941412-6a59-4984-a79e-a737f73a20c6" providerId="ADAL" clId="{6027ECCC-2808-44A8-B29F-03D5248216DA}" dt="2022-07-28T19:45:35.328" v="533" actId="14100"/>
          <ac:picMkLst>
            <pc:docMk/>
            <pc:sldMk cId="2195336523" sldId="368"/>
            <ac:picMk id="5" creationId="{6EDF582B-6B49-495F-BDD2-8F3D2C8608B9}"/>
          </ac:picMkLst>
        </pc:picChg>
      </pc:sldChg>
      <pc:sldChg chg="modSp add mod">
        <pc:chgData name="Ifan Williams" userId="24941412-6a59-4984-a79e-a737f73a20c6" providerId="ADAL" clId="{6027ECCC-2808-44A8-B29F-03D5248216DA}" dt="2022-07-28T19:49:07.248" v="539" actId="207"/>
        <pc:sldMkLst>
          <pc:docMk/>
          <pc:sldMk cId="1535978597" sldId="369"/>
        </pc:sldMkLst>
        <pc:spChg chg="mod">
          <ac:chgData name="Ifan Williams" userId="24941412-6a59-4984-a79e-a737f73a20c6" providerId="ADAL" clId="{6027ECCC-2808-44A8-B29F-03D5248216DA}" dt="2022-07-28T19:49:07.248" v="539" actId="207"/>
          <ac:spMkLst>
            <pc:docMk/>
            <pc:sldMk cId="1535978597" sldId="369"/>
            <ac:spMk id="125954" creationId="{71C837DE-04A0-944F-A10A-225086DFD38F}"/>
          </ac:spMkLst>
        </pc:spChg>
      </pc:sldChg>
      <pc:sldChg chg="modSp add mod">
        <pc:chgData name="Ifan Williams" userId="24941412-6a59-4984-a79e-a737f73a20c6" providerId="ADAL" clId="{6027ECCC-2808-44A8-B29F-03D5248216DA}" dt="2022-07-28T19:50:16.548" v="544" actId="207"/>
        <pc:sldMkLst>
          <pc:docMk/>
          <pc:sldMk cId="117877121" sldId="370"/>
        </pc:sldMkLst>
        <pc:spChg chg="mod">
          <ac:chgData name="Ifan Williams" userId="24941412-6a59-4984-a79e-a737f73a20c6" providerId="ADAL" clId="{6027ECCC-2808-44A8-B29F-03D5248216DA}" dt="2022-07-28T19:50:16.548" v="544" actId="207"/>
          <ac:spMkLst>
            <pc:docMk/>
            <pc:sldMk cId="117877121" sldId="370"/>
            <ac:spMk id="123906" creationId="{66EBB9AE-8473-214E-85CD-08B84886125A}"/>
          </ac:spMkLst>
        </pc:spChg>
      </pc:sldChg>
      <pc:sldChg chg="modSp add mod">
        <pc:chgData name="Ifan Williams" userId="24941412-6a59-4984-a79e-a737f73a20c6" providerId="ADAL" clId="{6027ECCC-2808-44A8-B29F-03D5248216DA}" dt="2022-07-28T19:55:45.135" v="549" actId="207"/>
        <pc:sldMkLst>
          <pc:docMk/>
          <pc:sldMk cId="4009330418" sldId="371"/>
        </pc:sldMkLst>
        <pc:spChg chg="mod">
          <ac:chgData name="Ifan Williams" userId="24941412-6a59-4984-a79e-a737f73a20c6" providerId="ADAL" clId="{6027ECCC-2808-44A8-B29F-03D5248216DA}" dt="2022-07-28T19:55:45.135" v="549" actId="207"/>
          <ac:spMkLst>
            <pc:docMk/>
            <pc:sldMk cId="4009330418" sldId="371"/>
            <ac:spMk id="128002" creationId="{6ADF9B80-FBB8-504B-ADCB-95A32A5D49B2}"/>
          </ac:spMkLst>
        </pc:spChg>
      </pc:sldChg>
      <pc:sldChg chg="add">
        <pc:chgData name="Ifan Williams" userId="24941412-6a59-4984-a79e-a737f73a20c6" providerId="ADAL" clId="{6027ECCC-2808-44A8-B29F-03D5248216DA}" dt="2022-07-26T06:28:21.388" v="3"/>
        <pc:sldMkLst>
          <pc:docMk/>
          <pc:sldMk cId="3107628506" sldId="372"/>
        </pc:sldMkLst>
      </pc:sldChg>
      <pc:sldChg chg="modSp add mod">
        <pc:chgData name="Ifan Williams" userId="24941412-6a59-4984-a79e-a737f73a20c6" providerId="ADAL" clId="{6027ECCC-2808-44A8-B29F-03D5248216DA}" dt="2022-07-28T19:57:20.493" v="551" actId="207"/>
        <pc:sldMkLst>
          <pc:docMk/>
          <pc:sldMk cId="3660764505" sldId="373"/>
        </pc:sldMkLst>
        <pc:spChg chg="mod">
          <ac:chgData name="Ifan Williams" userId="24941412-6a59-4984-a79e-a737f73a20c6" providerId="ADAL" clId="{6027ECCC-2808-44A8-B29F-03D5248216DA}" dt="2022-07-28T19:57:20.493" v="551" actId="207"/>
          <ac:spMkLst>
            <pc:docMk/>
            <pc:sldMk cId="3660764505" sldId="373"/>
            <ac:spMk id="18434" creationId="{00000000-0000-0000-0000-000000000000}"/>
          </ac:spMkLst>
        </pc:spChg>
      </pc:sldChg>
      <pc:sldChg chg="modSp add mod">
        <pc:chgData name="Ifan Williams" userId="24941412-6a59-4984-a79e-a737f73a20c6" providerId="ADAL" clId="{6027ECCC-2808-44A8-B29F-03D5248216DA}" dt="2022-07-28T19:58:00.493" v="556" actId="207"/>
        <pc:sldMkLst>
          <pc:docMk/>
          <pc:sldMk cId="2836193203" sldId="374"/>
        </pc:sldMkLst>
        <pc:spChg chg="mod">
          <ac:chgData name="Ifan Williams" userId="24941412-6a59-4984-a79e-a737f73a20c6" providerId="ADAL" clId="{6027ECCC-2808-44A8-B29F-03D5248216DA}" dt="2022-07-28T19:58:00.493" v="556" actId="207"/>
          <ac:spMkLst>
            <pc:docMk/>
            <pc:sldMk cId="2836193203" sldId="374"/>
            <ac:spMk id="2053" creationId="{00000000-0000-0000-0000-000000000000}"/>
          </ac:spMkLst>
        </pc:spChg>
      </pc:sldChg>
      <pc:sldChg chg="modSp add mod">
        <pc:chgData name="Ifan Williams" userId="24941412-6a59-4984-a79e-a737f73a20c6" providerId="ADAL" clId="{6027ECCC-2808-44A8-B29F-03D5248216DA}" dt="2022-07-28T19:58:38.515" v="561" actId="207"/>
        <pc:sldMkLst>
          <pc:docMk/>
          <pc:sldMk cId="1066055468" sldId="375"/>
        </pc:sldMkLst>
        <pc:spChg chg="mod">
          <ac:chgData name="Ifan Williams" userId="24941412-6a59-4984-a79e-a737f73a20c6" providerId="ADAL" clId="{6027ECCC-2808-44A8-B29F-03D5248216DA}" dt="2022-07-28T19:58:38.515" v="561" actId="207"/>
          <ac:spMkLst>
            <pc:docMk/>
            <pc:sldMk cId="1066055468" sldId="375"/>
            <ac:spMk id="364552" creationId="{06B3E08E-F731-7340-B08B-9B2C558049E1}"/>
          </ac:spMkLst>
        </pc:spChg>
      </pc:sldChg>
      <pc:sldChg chg="modSp add mod">
        <pc:chgData name="Ifan Williams" userId="24941412-6a59-4984-a79e-a737f73a20c6" providerId="ADAL" clId="{6027ECCC-2808-44A8-B29F-03D5248216DA}" dt="2022-07-28T20:01:33.310" v="575" actId="207"/>
        <pc:sldMkLst>
          <pc:docMk/>
          <pc:sldMk cId="624319335" sldId="376"/>
        </pc:sldMkLst>
        <pc:spChg chg="mod">
          <ac:chgData name="Ifan Williams" userId="24941412-6a59-4984-a79e-a737f73a20c6" providerId="ADAL" clId="{6027ECCC-2808-44A8-B29F-03D5248216DA}" dt="2022-07-28T20:01:33.310" v="575" actId="207"/>
          <ac:spMkLst>
            <pc:docMk/>
            <pc:sldMk cId="624319335" sldId="376"/>
            <ac:spMk id="414728" creationId="{DAC1E205-E1EA-4C4A-9E18-4D5018945AA1}"/>
          </ac:spMkLst>
        </pc:spChg>
      </pc:sldChg>
      <pc:sldChg chg="modSp add mod">
        <pc:chgData name="Ifan Williams" userId="24941412-6a59-4984-a79e-a737f73a20c6" providerId="ADAL" clId="{6027ECCC-2808-44A8-B29F-03D5248216DA}" dt="2022-07-28T20:03:36.497" v="584" actId="207"/>
        <pc:sldMkLst>
          <pc:docMk/>
          <pc:sldMk cId="3483468826" sldId="377"/>
        </pc:sldMkLst>
        <pc:spChg chg="mod">
          <ac:chgData name="Ifan Williams" userId="24941412-6a59-4984-a79e-a737f73a20c6" providerId="ADAL" clId="{6027ECCC-2808-44A8-B29F-03D5248216DA}" dt="2022-07-28T20:03:36.497" v="584" actId="207"/>
          <ac:spMkLst>
            <pc:docMk/>
            <pc:sldMk cId="3483468826" sldId="377"/>
            <ac:spMk id="415749" creationId="{B23A4F5A-C931-3340-8A15-29798789D344}"/>
          </ac:spMkLst>
        </pc:spChg>
      </pc:sldChg>
      <pc:sldChg chg="addSp modSp add mod">
        <pc:chgData name="Ifan Williams" userId="24941412-6a59-4984-a79e-a737f73a20c6" providerId="ADAL" clId="{6027ECCC-2808-44A8-B29F-03D5248216DA}" dt="2022-07-28T20:05:37.500" v="592" actId="1076"/>
        <pc:sldMkLst>
          <pc:docMk/>
          <pc:sldMk cId="3649198677" sldId="378"/>
        </pc:sldMkLst>
        <pc:spChg chg="add mod">
          <ac:chgData name="Ifan Williams" userId="24941412-6a59-4984-a79e-a737f73a20c6" providerId="ADAL" clId="{6027ECCC-2808-44A8-B29F-03D5248216DA}" dt="2022-07-28T20:05:37.500" v="592" actId="1076"/>
          <ac:spMkLst>
            <pc:docMk/>
            <pc:sldMk cId="3649198677" sldId="378"/>
            <ac:spMk id="5" creationId="{2274EAE0-F0C8-70FC-B5A5-D31C1A5A9CE5}"/>
          </ac:spMkLst>
        </pc:spChg>
        <pc:picChg chg="mod">
          <ac:chgData name="Ifan Williams" userId="24941412-6a59-4984-a79e-a737f73a20c6" providerId="ADAL" clId="{6027ECCC-2808-44A8-B29F-03D5248216DA}" dt="2022-07-28T20:05:26.678" v="589" actId="1076"/>
          <ac:picMkLst>
            <pc:docMk/>
            <pc:sldMk cId="3649198677" sldId="378"/>
            <ac:picMk id="6" creationId="{DAB74A4D-02F2-45D5-B33B-EDE439A4EFEB}"/>
          </ac:picMkLst>
        </pc:picChg>
      </pc:sldChg>
      <pc:sldChg chg="modSp add mod">
        <pc:chgData name="Ifan Williams" userId="24941412-6a59-4984-a79e-a737f73a20c6" providerId="ADAL" clId="{6027ECCC-2808-44A8-B29F-03D5248216DA}" dt="2022-07-28T20:09:37.956" v="597" actId="207"/>
        <pc:sldMkLst>
          <pc:docMk/>
          <pc:sldMk cId="1130242193" sldId="379"/>
        </pc:sldMkLst>
        <pc:spChg chg="mod">
          <ac:chgData name="Ifan Williams" userId="24941412-6a59-4984-a79e-a737f73a20c6" providerId="ADAL" clId="{6027ECCC-2808-44A8-B29F-03D5248216DA}" dt="2022-07-28T20:09:37.956" v="597" actId="207"/>
          <ac:spMkLst>
            <pc:docMk/>
            <pc:sldMk cId="1130242193" sldId="379"/>
            <ac:spMk id="416772" creationId="{29DB4C88-A0F4-7F47-AADC-6064BE96428D}"/>
          </ac:spMkLst>
        </pc:spChg>
      </pc:sldChg>
      <pc:sldChg chg="modSp add mod">
        <pc:chgData name="Ifan Williams" userId="24941412-6a59-4984-a79e-a737f73a20c6" providerId="ADAL" clId="{6027ECCC-2808-44A8-B29F-03D5248216DA}" dt="2022-07-28T20:11:11.539" v="605" actId="207"/>
        <pc:sldMkLst>
          <pc:docMk/>
          <pc:sldMk cId="3771353724" sldId="380"/>
        </pc:sldMkLst>
        <pc:spChg chg="mod">
          <ac:chgData name="Ifan Williams" userId="24941412-6a59-4984-a79e-a737f73a20c6" providerId="ADAL" clId="{6027ECCC-2808-44A8-B29F-03D5248216DA}" dt="2022-07-28T20:11:11.539" v="605" actId="207"/>
          <ac:spMkLst>
            <pc:docMk/>
            <pc:sldMk cId="3771353724" sldId="380"/>
            <ac:spMk id="417797" creationId="{C52D86D0-D2A4-E145-887C-B20378A2D550}"/>
          </ac:spMkLst>
        </pc:spChg>
      </pc:sldChg>
      <pc:sldChg chg="modSp add mod">
        <pc:chgData name="Ifan Williams" userId="24941412-6a59-4984-a79e-a737f73a20c6" providerId="ADAL" clId="{6027ECCC-2808-44A8-B29F-03D5248216DA}" dt="2022-07-28T20:13:12.747" v="619" actId="207"/>
        <pc:sldMkLst>
          <pc:docMk/>
          <pc:sldMk cId="1162363921" sldId="381"/>
        </pc:sldMkLst>
        <pc:spChg chg="mod">
          <ac:chgData name="Ifan Williams" userId="24941412-6a59-4984-a79e-a737f73a20c6" providerId="ADAL" clId="{6027ECCC-2808-44A8-B29F-03D5248216DA}" dt="2022-07-28T20:13:12.747" v="619" actId="207"/>
          <ac:spMkLst>
            <pc:docMk/>
            <pc:sldMk cId="1162363921" sldId="381"/>
            <ac:spMk id="418821" creationId="{3E921D2A-27A3-D74A-9EB2-46FD21E7CACB}"/>
          </ac:spMkLst>
        </pc:spChg>
      </pc:sldChg>
      <pc:sldChg chg="modSp add mod">
        <pc:chgData name="Ifan Williams" userId="24941412-6a59-4984-a79e-a737f73a20c6" providerId="ADAL" clId="{6027ECCC-2808-44A8-B29F-03D5248216DA}" dt="2022-07-28T20:19:18.876" v="652" actId="1076"/>
        <pc:sldMkLst>
          <pc:docMk/>
          <pc:sldMk cId="2259203412" sldId="382"/>
        </pc:sldMkLst>
        <pc:spChg chg="mod">
          <ac:chgData name="Ifan Williams" userId="24941412-6a59-4984-a79e-a737f73a20c6" providerId="ADAL" clId="{6027ECCC-2808-44A8-B29F-03D5248216DA}" dt="2022-07-28T20:19:18.876" v="652" actId="1076"/>
          <ac:spMkLst>
            <pc:docMk/>
            <pc:sldMk cId="2259203412" sldId="382"/>
            <ac:spMk id="420870" creationId="{F4EBD493-2900-9F4C-8F5D-34DE815AFA2F}"/>
          </ac:spMkLst>
        </pc:spChg>
      </pc:sldChg>
      <pc:sldChg chg="modSp add mod">
        <pc:chgData name="Ifan Williams" userId="24941412-6a59-4984-a79e-a737f73a20c6" providerId="ADAL" clId="{6027ECCC-2808-44A8-B29F-03D5248216DA}" dt="2022-07-28T20:20:02.141" v="657" actId="207"/>
        <pc:sldMkLst>
          <pc:docMk/>
          <pc:sldMk cId="3147344159" sldId="383"/>
        </pc:sldMkLst>
        <pc:spChg chg="mod">
          <ac:chgData name="Ifan Williams" userId="24941412-6a59-4984-a79e-a737f73a20c6" providerId="ADAL" clId="{6027ECCC-2808-44A8-B29F-03D5248216DA}" dt="2022-07-28T20:20:02.141" v="657" actId="207"/>
          <ac:spMkLst>
            <pc:docMk/>
            <pc:sldMk cId="3147344159" sldId="383"/>
            <ac:spMk id="422916" creationId="{699C6C11-A946-F240-B9D1-BF52623CD160}"/>
          </ac:spMkLst>
        </pc:spChg>
      </pc:sldChg>
      <pc:sldChg chg="modSp add mod">
        <pc:chgData name="Ifan Williams" userId="24941412-6a59-4984-a79e-a737f73a20c6" providerId="ADAL" clId="{6027ECCC-2808-44A8-B29F-03D5248216DA}" dt="2022-07-28T20:20:47.081" v="663" actId="207"/>
        <pc:sldMkLst>
          <pc:docMk/>
          <pc:sldMk cId="1604455879" sldId="384"/>
        </pc:sldMkLst>
        <pc:spChg chg="mod">
          <ac:chgData name="Ifan Williams" userId="24941412-6a59-4984-a79e-a737f73a20c6" providerId="ADAL" clId="{6027ECCC-2808-44A8-B29F-03D5248216DA}" dt="2022-07-28T20:20:47.081" v="663" actId="207"/>
          <ac:spMkLst>
            <pc:docMk/>
            <pc:sldMk cId="1604455879" sldId="384"/>
            <ac:spMk id="423942" creationId="{C009C828-796A-D04A-92DD-CA10699DE1CE}"/>
          </ac:spMkLst>
        </pc:spChg>
        <pc:picChg chg="mod">
          <ac:chgData name="Ifan Williams" userId="24941412-6a59-4984-a79e-a737f73a20c6" providerId="ADAL" clId="{6027ECCC-2808-44A8-B29F-03D5248216DA}" dt="2022-07-28T20:20:41.619" v="662" actId="14100"/>
          <ac:picMkLst>
            <pc:docMk/>
            <pc:sldMk cId="1604455879" sldId="384"/>
            <ac:picMk id="423944" creationId="{36BED1F6-56F1-2444-8FEB-18308F2AE0A7}"/>
          </ac:picMkLst>
        </pc:picChg>
      </pc:sldChg>
      <pc:sldChg chg="modSp add mod">
        <pc:chgData name="Ifan Williams" userId="24941412-6a59-4984-a79e-a737f73a20c6" providerId="ADAL" clId="{6027ECCC-2808-44A8-B29F-03D5248216DA}" dt="2022-07-28T20:21:19.944" v="668" actId="207"/>
        <pc:sldMkLst>
          <pc:docMk/>
          <pc:sldMk cId="2475379600" sldId="385"/>
        </pc:sldMkLst>
        <pc:spChg chg="mod">
          <ac:chgData name="Ifan Williams" userId="24941412-6a59-4984-a79e-a737f73a20c6" providerId="ADAL" clId="{6027ECCC-2808-44A8-B29F-03D5248216DA}" dt="2022-07-28T20:21:19.944" v="668" actId="207"/>
          <ac:spMkLst>
            <pc:docMk/>
            <pc:sldMk cId="2475379600" sldId="385"/>
            <ac:spMk id="425990" creationId="{F37E7B32-1C6C-F24A-AA93-3391EC433F6D}"/>
          </ac:spMkLst>
        </pc:spChg>
      </pc:sldChg>
      <pc:sldChg chg="modSp add mod">
        <pc:chgData name="Ifan Williams" userId="24941412-6a59-4984-a79e-a737f73a20c6" providerId="ADAL" clId="{6027ECCC-2808-44A8-B29F-03D5248216DA}" dt="2022-07-28T20:21:56.927" v="674" actId="207"/>
        <pc:sldMkLst>
          <pc:docMk/>
          <pc:sldMk cId="3775128209" sldId="386"/>
        </pc:sldMkLst>
        <pc:spChg chg="mod">
          <ac:chgData name="Ifan Williams" userId="24941412-6a59-4984-a79e-a737f73a20c6" providerId="ADAL" clId="{6027ECCC-2808-44A8-B29F-03D5248216DA}" dt="2022-07-28T20:21:56.927" v="674" actId="207"/>
          <ac:spMkLst>
            <pc:docMk/>
            <pc:sldMk cId="3775128209" sldId="386"/>
            <ac:spMk id="427014" creationId="{EF15A556-1556-3044-AB6F-D0AED4E9BD20}"/>
          </ac:spMkLst>
        </pc:spChg>
        <pc:picChg chg="mod">
          <ac:chgData name="Ifan Williams" userId="24941412-6a59-4984-a79e-a737f73a20c6" providerId="ADAL" clId="{6027ECCC-2808-44A8-B29F-03D5248216DA}" dt="2022-07-28T20:21:52.039" v="673" actId="14100"/>
          <ac:picMkLst>
            <pc:docMk/>
            <pc:sldMk cId="3775128209" sldId="386"/>
            <ac:picMk id="427016" creationId="{AA343D8D-23E5-F447-BAD9-7EA80FEC5F4E}"/>
          </ac:picMkLst>
        </pc:picChg>
      </pc:sldChg>
      <pc:sldChg chg="modSp add mod">
        <pc:chgData name="Ifan Williams" userId="24941412-6a59-4984-a79e-a737f73a20c6" providerId="ADAL" clId="{6027ECCC-2808-44A8-B29F-03D5248216DA}" dt="2022-07-28T20:22:41.760" v="679" actId="207"/>
        <pc:sldMkLst>
          <pc:docMk/>
          <pc:sldMk cId="881331182" sldId="387"/>
        </pc:sldMkLst>
        <pc:spChg chg="mod">
          <ac:chgData name="Ifan Williams" userId="24941412-6a59-4984-a79e-a737f73a20c6" providerId="ADAL" clId="{6027ECCC-2808-44A8-B29F-03D5248216DA}" dt="2022-07-28T20:22:41.760" v="679" actId="207"/>
          <ac:spMkLst>
            <pc:docMk/>
            <pc:sldMk cId="881331182" sldId="387"/>
            <ac:spMk id="428038" creationId="{BDB627B0-2F2A-E341-BF1B-F6B000CF2852}"/>
          </ac:spMkLst>
        </pc:spChg>
      </pc:sldChg>
      <pc:sldChg chg="modSp add mod">
        <pc:chgData name="Ifan Williams" userId="24941412-6a59-4984-a79e-a737f73a20c6" providerId="ADAL" clId="{6027ECCC-2808-44A8-B29F-03D5248216DA}" dt="2022-07-28T20:23:32.645" v="684" actId="207"/>
        <pc:sldMkLst>
          <pc:docMk/>
          <pc:sldMk cId="2424533464" sldId="388"/>
        </pc:sldMkLst>
        <pc:spChg chg="mod">
          <ac:chgData name="Ifan Williams" userId="24941412-6a59-4984-a79e-a737f73a20c6" providerId="ADAL" clId="{6027ECCC-2808-44A8-B29F-03D5248216DA}" dt="2022-07-28T20:23:32.645" v="684" actId="207"/>
          <ac:spMkLst>
            <pc:docMk/>
            <pc:sldMk cId="2424533464" sldId="388"/>
            <ac:spMk id="429065" creationId="{84886413-688C-744C-B8AC-A8890D67A006}"/>
          </ac:spMkLst>
        </pc:spChg>
      </pc:sldChg>
      <pc:sldChg chg="modSp add mod">
        <pc:chgData name="Ifan Williams" userId="24941412-6a59-4984-a79e-a737f73a20c6" providerId="ADAL" clId="{6027ECCC-2808-44A8-B29F-03D5248216DA}" dt="2022-07-28T20:24:05.488" v="689" actId="207"/>
        <pc:sldMkLst>
          <pc:docMk/>
          <pc:sldMk cId="1664969628" sldId="389"/>
        </pc:sldMkLst>
        <pc:spChg chg="mod">
          <ac:chgData name="Ifan Williams" userId="24941412-6a59-4984-a79e-a737f73a20c6" providerId="ADAL" clId="{6027ECCC-2808-44A8-B29F-03D5248216DA}" dt="2022-07-28T20:24:05.488" v="689" actId="207"/>
          <ac:spMkLst>
            <pc:docMk/>
            <pc:sldMk cId="1664969628" sldId="389"/>
            <ac:spMk id="430089" creationId="{9AE1CCDD-A5AD-0844-8275-18D3C406C670}"/>
          </ac:spMkLst>
        </pc:spChg>
      </pc:sldChg>
      <pc:sldChg chg="add">
        <pc:chgData name="Ifan Williams" userId="24941412-6a59-4984-a79e-a737f73a20c6" providerId="ADAL" clId="{6027ECCC-2808-44A8-B29F-03D5248216DA}" dt="2022-07-26T06:28:53.723" v="5"/>
        <pc:sldMkLst>
          <pc:docMk/>
          <pc:sldMk cId="514341088" sldId="390"/>
        </pc:sldMkLst>
      </pc:sldChg>
      <pc:sldChg chg="addSp modSp add mod">
        <pc:chgData name="Ifan Williams" userId="24941412-6a59-4984-a79e-a737f73a20c6" providerId="ADAL" clId="{6027ECCC-2808-44A8-B29F-03D5248216DA}" dt="2022-07-28T20:25:19.028" v="694" actId="207"/>
        <pc:sldMkLst>
          <pc:docMk/>
          <pc:sldMk cId="1232421156" sldId="391"/>
        </pc:sldMkLst>
        <pc:spChg chg="add mod">
          <ac:chgData name="Ifan Williams" userId="24941412-6a59-4984-a79e-a737f73a20c6" providerId="ADAL" clId="{6027ECCC-2808-44A8-B29F-03D5248216DA}" dt="2022-07-28T20:25:19.028" v="694" actId="207"/>
          <ac:spMkLst>
            <pc:docMk/>
            <pc:sldMk cId="1232421156" sldId="391"/>
            <ac:spMk id="4" creationId="{3BCCF0B0-1C2A-AC5B-455E-B794A8F1E4E3}"/>
          </ac:spMkLst>
        </pc:spChg>
        <pc:spChg chg="mod">
          <ac:chgData name="Ifan Williams" userId="24941412-6a59-4984-a79e-a737f73a20c6" providerId="ADAL" clId="{6027ECCC-2808-44A8-B29F-03D5248216DA}" dt="2022-07-28T20:25:11.803" v="692" actId="1076"/>
          <ac:spMkLst>
            <pc:docMk/>
            <pc:sldMk cId="1232421156" sldId="391"/>
            <ac:spMk id="18434" creationId="{00000000-0000-0000-0000-000000000000}"/>
          </ac:spMkLst>
        </pc:spChg>
      </pc:sldChg>
      <pc:sldMasterChg chg="modSldLayout">
        <pc:chgData name="Ifan Williams" userId="24941412-6a59-4984-a79e-a737f73a20c6" providerId="ADAL" clId="{6027ECCC-2808-44A8-B29F-03D5248216DA}" dt="2022-07-26T06:28:21.388" v="2" actId="27028"/>
        <pc:sldMasterMkLst>
          <pc:docMk/>
          <pc:sldMasterMk cId="0" sldId="2147483651"/>
        </pc:sldMasterMkLst>
        <pc:sldLayoutChg chg="replId">
          <pc:chgData name="Ifan Williams" userId="24941412-6a59-4984-a79e-a737f73a20c6" providerId="ADAL" clId="{6027ECCC-2808-44A8-B29F-03D5248216DA}" dt="2022-07-26T06:28:00.679" v="0" actId="27028"/>
          <pc:sldLayoutMkLst>
            <pc:docMk/>
            <pc:sldMasterMk cId="0" sldId="2147483651"/>
            <pc:sldLayoutMk cId="4149764266" sldId="2147483659"/>
          </pc:sldLayoutMkLst>
        </pc:sldLayoutChg>
        <pc:sldLayoutChg chg="replId">
          <pc:chgData name="Ifan Williams" userId="24941412-6a59-4984-a79e-a737f73a20c6" providerId="ADAL" clId="{6027ECCC-2808-44A8-B29F-03D5248216DA}" dt="2022-07-26T06:28:21.388" v="2" actId="27028"/>
          <pc:sldLayoutMkLst>
            <pc:docMk/>
            <pc:sldMasterMk cId="0" sldId="2147483651"/>
            <pc:sldLayoutMk cId="3896141803" sldId="2147483663"/>
          </pc:sldLayoutMkLst>
        </pc:sldLayoutChg>
      </pc:sldMasterChg>
      <pc:sldMasterChg chg="add addSldLayout modSldLayout">
        <pc:chgData name="Ifan Williams" userId="24941412-6a59-4984-a79e-a737f73a20c6" providerId="ADAL" clId="{6027ECCC-2808-44A8-B29F-03D5248216DA}" dt="2022-07-26T06:28:21.388" v="2" actId="27028"/>
        <pc:sldMasterMkLst>
          <pc:docMk/>
          <pc:sldMasterMk cId="0" sldId="2147483657"/>
        </pc:sldMasterMkLst>
        <pc:sldLayoutChg chg="add">
          <pc:chgData name="Ifan Williams" userId="24941412-6a59-4984-a79e-a737f73a20c6" providerId="ADAL" clId="{6027ECCC-2808-44A8-B29F-03D5248216DA}" dt="2022-07-26T06:28:00.679" v="0" actId="27028"/>
          <pc:sldLayoutMkLst>
            <pc:docMk/>
            <pc:sldMasterMk cId="0" sldId="2147483657"/>
            <pc:sldLayoutMk cId="0" sldId="2147483658"/>
          </pc:sldLayoutMkLst>
        </pc:sldLayoutChg>
        <pc:sldLayoutChg chg="add replId">
          <pc:chgData name="Ifan Williams" userId="24941412-6a59-4984-a79e-a737f73a20c6" providerId="ADAL" clId="{6027ECCC-2808-44A8-B29F-03D5248216DA}" dt="2022-07-26T06:28:21.388" v="2" actId="27028"/>
          <pc:sldLayoutMkLst>
            <pc:docMk/>
            <pc:sldMasterMk cId="0" sldId="2147483657"/>
            <pc:sldLayoutMk cId="3057342716" sldId="2147483662"/>
          </pc:sldLayoutMkLst>
        </pc:sldLayoutChg>
      </pc:sldMasterChg>
      <pc:sldMasterChg chg="add addSldLayout modSldLayout">
        <pc:chgData name="Ifan Williams" userId="24941412-6a59-4984-a79e-a737f73a20c6" providerId="ADAL" clId="{6027ECCC-2808-44A8-B29F-03D5248216DA}" dt="2022-07-26T06:28:53.723" v="4" actId="27028"/>
        <pc:sldMasterMkLst>
          <pc:docMk/>
          <pc:sldMasterMk cId="0" sldId="2147483660"/>
        </pc:sldMasterMkLst>
        <pc:sldLayoutChg chg="add">
          <pc:chgData name="Ifan Williams" userId="24941412-6a59-4984-a79e-a737f73a20c6" providerId="ADAL" clId="{6027ECCC-2808-44A8-B29F-03D5248216DA}" dt="2022-07-26T06:28:21.388" v="2" actId="27028"/>
          <pc:sldLayoutMkLst>
            <pc:docMk/>
            <pc:sldMasterMk cId="0" sldId="2147483660"/>
            <pc:sldLayoutMk cId="0" sldId="2147483661"/>
          </pc:sldLayoutMkLst>
        </pc:sldLayoutChg>
        <pc:sldLayoutChg chg="add replId">
          <pc:chgData name="Ifan Williams" userId="24941412-6a59-4984-a79e-a737f73a20c6" providerId="ADAL" clId="{6027ECCC-2808-44A8-B29F-03D5248216DA}" dt="2022-07-26T06:28:53.723" v="4" actId="27028"/>
          <pc:sldLayoutMkLst>
            <pc:docMk/>
            <pc:sldMasterMk cId="0" sldId="2147483660"/>
            <pc:sldLayoutMk cId="1965246295" sldId="2147483666"/>
          </pc:sldLayoutMkLst>
        </pc:sldLayoutChg>
        <pc:sldLayoutChg chg="add replId">
          <pc:chgData name="Ifan Williams" userId="24941412-6a59-4984-a79e-a737f73a20c6" providerId="ADAL" clId="{6027ECCC-2808-44A8-B29F-03D5248216DA}" dt="2022-07-26T06:28:53.723" v="4" actId="27028"/>
          <pc:sldLayoutMkLst>
            <pc:docMk/>
            <pc:sldMasterMk cId="0" sldId="2147483660"/>
            <pc:sldLayoutMk cId="3929859515" sldId="2147483667"/>
          </pc:sldLayoutMkLst>
        </pc:sldLayoutChg>
      </pc:sldMasterChg>
      <pc:sldMasterChg chg="add addSldLayout">
        <pc:chgData name="Ifan Williams" userId="24941412-6a59-4984-a79e-a737f73a20c6" providerId="ADAL" clId="{6027ECCC-2808-44A8-B29F-03D5248216DA}" dt="2022-07-26T06:28:53.723" v="4" actId="27028"/>
        <pc:sldMasterMkLst>
          <pc:docMk/>
          <pc:sldMasterMk cId="0" sldId="2147483664"/>
        </pc:sldMasterMkLst>
        <pc:sldLayoutChg chg="add">
          <pc:chgData name="Ifan Williams" userId="24941412-6a59-4984-a79e-a737f73a20c6" providerId="ADAL" clId="{6027ECCC-2808-44A8-B29F-03D5248216DA}" dt="2022-07-26T06:28:53.723" v="4" actId="27028"/>
          <pc:sldLayoutMkLst>
            <pc:docMk/>
            <pc:sldMasterMk cId="0" sldId="2147483664"/>
            <pc:sldLayoutMk cId="3626997155" sldId="2147483653"/>
          </pc:sldLayoutMkLst>
        </pc:sldLayoutChg>
        <pc:sldLayoutChg chg="add">
          <pc:chgData name="Ifan Williams" userId="24941412-6a59-4984-a79e-a737f73a20c6" providerId="ADAL" clId="{6027ECCC-2808-44A8-B29F-03D5248216DA}" dt="2022-07-26T06:28:53.723" v="4" actId="27028"/>
          <pc:sldLayoutMkLst>
            <pc:docMk/>
            <pc:sldMasterMk cId="0" sldId="2147483664"/>
            <pc:sldLayoutMk cId="1391180361" sldId="2147483654"/>
          </pc:sldLayoutMkLst>
        </pc:sldLayoutChg>
        <pc:sldLayoutChg chg="add">
          <pc:chgData name="Ifan Williams" userId="24941412-6a59-4984-a79e-a737f73a20c6" providerId="ADAL" clId="{6027ECCC-2808-44A8-B29F-03D5248216DA}" dt="2022-07-26T06:28:53.723" v="4" actId="27028"/>
          <pc:sldLayoutMkLst>
            <pc:docMk/>
            <pc:sldMasterMk cId="0" sldId="2147483664"/>
            <pc:sldLayoutMk cId="520379829" sldId="2147483655"/>
          </pc:sldLayoutMkLst>
        </pc:sldLayoutChg>
        <pc:sldLayoutChg chg="add">
          <pc:chgData name="Ifan Williams" userId="24941412-6a59-4984-a79e-a737f73a20c6" providerId="ADAL" clId="{6027ECCC-2808-44A8-B29F-03D5248216DA}" dt="2022-07-26T06:28:53.723" v="4" actId="27028"/>
          <pc:sldLayoutMkLst>
            <pc:docMk/>
            <pc:sldMasterMk cId="0" sldId="2147483664"/>
            <pc:sldLayoutMk cId="0" sldId="2147483665"/>
          </pc:sldLayoutMkLst>
        </pc:sldLayoutChg>
      </pc:sldMasterChg>
    </pc:docChg>
  </pc:docChgLst>
  <pc:docChgLst>
    <pc:chgData name="John Cartwright" userId="S::john.cartwright@hartlepoolfe.ac.uk::aab42552-d48d-4c7e-81cd-76fbfe8dfb3c" providerId="AD" clId="Web-{82F6E666-5B67-FC50-04DA-AFC2F7594405}"/>
    <pc:docChg chg="modSld">
      <pc:chgData name="John Cartwright" userId="S::john.cartwright@hartlepoolfe.ac.uk::aab42552-d48d-4c7e-81cd-76fbfe8dfb3c" providerId="AD" clId="Web-{82F6E666-5B67-FC50-04DA-AFC2F7594405}" dt="2020-06-15T20:55:06.744" v="13" actId="1076"/>
      <pc:docMkLst>
        <pc:docMk/>
      </pc:docMkLst>
      <pc:sldChg chg="addSp modSp">
        <pc:chgData name="John Cartwright" userId="S::john.cartwright@hartlepoolfe.ac.uk::aab42552-d48d-4c7e-81cd-76fbfe8dfb3c" providerId="AD" clId="Web-{82F6E666-5B67-FC50-04DA-AFC2F7594405}" dt="2020-06-15T20:53:54.604" v="8" actId="14100"/>
        <pc:sldMkLst>
          <pc:docMk/>
          <pc:sldMk cId="2238285855" sldId="258"/>
        </pc:sldMkLst>
        <pc:picChg chg="add mod">
          <ac:chgData name="John Cartwright" userId="S::john.cartwright@hartlepoolfe.ac.uk::aab42552-d48d-4c7e-81cd-76fbfe8dfb3c" providerId="AD" clId="Web-{82F6E666-5B67-FC50-04DA-AFC2F7594405}" dt="2020-06-15T20:53:54.604" v="8" actId="14100"/>
          <ac:picMkLst>
            <pc:docMk/>
            <pc:sldMk cId="2238285855" sldId="258"/>
            <ac:picMk id="2" creationId="{5DC72A2C-FBE3-427B-B4F4-9CBE4D7CBADC}"/>
          </ac:picMkLst>
        </pc:picChg>
      </pc:sldChg>
      <pc:sldChg chg="addSp modSp">
        <pc:chgData name="John Cartwright" userId="S::john.cartwright@hartlepoolfe.ac.uk::aab42552-d48d-4c7e-81cd-76fbfe8dfb3c" providerId="AD" clId="Web-{82F6E666-5B67-FC50-04DA-AFC2F7594405}" dt="2020-06-15T20:54:20.276" v="11" actId="14100"/>
        <pc:sldMkLst>
          <pc:docMk/>
          <pc:sldMk cId="1161954843" sldId="260"/>
        </pc:sldMkLst>
        <pc:picChg chg="add mod">
          <ac:chgData name="John Cartwright" userId="S::john.cartwright@hartlepoolfe.ac.uk::aab42552-d48d-4c7e-81cd-76fbfe8dfb3c" providerId="AD" clId="Web-{82F6E666-5B67-FC50-04DA-AFC2F7594405}" dt="2020-06-15T20:54:20.276" v="11" actId="14100"/>
          <ac:picMkLst>
            <pc:docMk/>
            <pc:sldMk cId="1161954843" sldId="260"/>
            <ac:picMk id="2" creationId="{BBFE5150-6D7F-4311-BFE9-0585FFE69F44}"/>
          </ac:picMkLst>
        </pc:picChg>
      </pc:sldChg>
      <pc:sldChg chg="addSp modSp">
        <pc:chgData name="John Cartwright" userId="S::john.cartwright@hartlepoolfe.ac.uk::aab42552-d48d-4c7e-81cd-76fbfe8dfb3c" providerId="AD" clId="Web-{82F6E666-5B67-FC50-04DA-AFC2F7594405}" dt="2020-06-15T20:55:06.744" v="13" actId="1076"/>
        <pc:sldMkLst>
          <pc:docMk/>
          <pc:sldMk cId="982544154" sldId="261"/>
        </pc:sldMkLst>
        <pc:picChg chg="add mod">
          <ac:chgData name="John Cartwright" userId="S::john.cartwright@hartlepoolfe.ac.uk::aab42552-d48d-4c7e-81cd-76fbfe8dfb3c" providerId="AD" clId="Web-{82F6E666-5B67-FC50-04DA-AFC2F7594405}" dt="2020-06-15T20:55:06.744" v="13" actId="1076"/>
          <ac:picMkLst>
            <pc:docMk/>
            <pc:sldMk cId="982544154" sldId="261"/>
            <ac:picMk id="2" creationId="{E91F30E7-783D-497D-84DF-022EE24B51E5}"/>
          </ac:picMkLst>
        </pc:picChg>
      </pc:sldChg>
      <pc:sldChg chg="addSp modSp">
        <pc:chgData name="John Cartwright" userId="S::john.cartwright@hartlepoolfe.ac.uk::aab42552-d48d-4c7e-81cd-76fbfe8dfb3c" providerId="AD" clId="Web-{82F6E666-5B67-FC50-04DA-AFC2F7594405}" dt="2020-06-15T20:52:24.042" v="2" actId="14100"/>
        <pc:sldMkLst>
          <pc:docMk/>
          <pc:sldMk cId="1927698622" sldId="276"/>
        </pc:sldMkLst>
        <pc:picChg chg="add mod">
          <ac:chgData name="John Cartwright" userId="S::john.cartwright@hartlepoolfe.ac.uk::aab42552-d48d-4c7e-81cd-76fbfe8dfb3c" providerId="AD" clId="Web-{82F6E666-5B67-FC50-04DA-AFC2F7594405}" dt="2020-06-15T20:52:24.042" v="2" actId="14100"/>
          <ac:picMkLst>
            <pc:docMk/>
            <pc:sldMk cId="1927698622" sldId="276"/>
            <ac:picMk id="2" creationId="{4A371C39-7C0C-43E0-9E67-41C9DA468A4C}"/>
          </ac:picMkLst>
        </pc:picChg>
      </pc:sldChg>
      <pc:sldChg chg="addSp modSp">
        <pc:chgData name="John Cartwright" userId="S::john.cartwright@hartlepoolfe.ac.uk::aab42552-d48d-4c7e-81cd-76fbfe8dfb3c" providerId="AD" clId="Web-{82F6E666-5B67-FC50-04DA-AFC2F7594405}" dt="2020-06-15T20:53:18.995" v="5" actId="14100"/>
        <pc:sldMkLst>
          <pc:docMk/>
          <pc:sldMk cId="3113766714" sldId="277"/>
        </pc:sldMkLst>
        <pc:picChg chg="add mod">
          <ac:chgData name="John Cartwright" userId="S::john.cartwright@hartlepoolfe.ac.uk::aab42552-d48d-4c7e-81cd-76fbfe8dfb3c" providerId="AD" clId="Web-{82F6E666-5B67-FC50-04DA-AFC2F7594405}" dt="2020-06-15T20:53:18.995" v="5" actId="14100"/>
          <ac:picMkLst>
            <pc:docMk/>
            <pc:sldMk cId="3113766714" sldId="277"/>
            <ac:picMk id="2" creationId="{E4B556CE-A5A7-4C7C-94FD-EAD825E6D53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7/28/2022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64CAD92B-667D-3440-B014-B7CDE1BAFDA8}"/>
              </a:ext>
            </a:extLst>
          </p:cNvPr>
          <p:cNvSpPr>
            <a:spLocks noGrp="1" noChangeArrowheads="1"/>
          </p:cNvSpPr>
          <p:nvPr>
            <p:ph type="sldNum" sz="quarter" idx="5"/>
          </p:nvPr>
        </p:nvSpPr>
        <p:spPr>
          <a:ln/>
        </p:spPr>
        <p:txBody>
          <a:bodyPr/>
          <a:lstStyle/>
          <a:p>
            <a:fld id="{4FFA9918-B307-AB43-B6FE-3D62C629CF89}" type="slidenum">
              <a:rPr lang="en-US" altLang="en-US"/>
              <a:pPr/>
              <a:t>22</a:t>
            </a:fld>
            <a:endParaRPr lang="en-US" altLang="en-US" dirty="0"/>
          </a:p>
        </p:txBody>
      </p:sp>
      <p:sp>
        <p:nvSpPr>
          <p:cNvPr id="63490" name="Rectangle 2">
            <a:extLst>
              <a:ext uri="{FF2B5EF4-FFF2-40B4-BE49-F238E27FC236}">
                <a16:creationId xmlns:a16="http://schemas.microsoft.com/office/drawing/2014/main" id="{BE493ECB-A82E-8245-8C28-EB5AEF2FB15D}"/>
              </a:ext>
            </a:extLst>
          </p:cNvPr>
          <p:cNvSpPr>
            <a:spLocks noGrp="1" noRot="1" noChangeAspect="1" noChangeArrowheads="1" noTextEdit="1"/>
          </p:cNvSpPr>
          <p:nvPr>
            <p:ph type="sldImg"/>
          </p:nvPr>
        </p:nvSpPr>
        <p:spPr>
          <a:ln/>
        </p:spPr>
      </p:sp>
      <p:sp>
        <p:nvSpPr>
          <p:cNvPr id="63491" name="Rectangle 3">
            <a:extLst>
              <a:ext uri="{FF2B5EF4-FFF2-40B4-BE49-F238E27FC236}">
                <a16:creationId xmlns:a16="http://schemas.microsoft.com/office/drawing/2014/main" id="{F4BB60D8-8FC2-FD43-B98A-5299DEF9FA8E}"/>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6091725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6F5C9341-9118-0D43-A94C-B85A2949C039}"/>
              </a:ext>
            </a:extLst>
          </p:cNvPr>
          <p:cNvSpPr>
            <a:spLocks noGrp="1" noChangeArrowheads="1"/>
          </p:cNvSpPr>
          <p:nvPr>
            <p:ph type="sldNum" sz="quarter" idx="5"/>
          </p:nvPr>
        </p:nvSpPr>
        <p:spPr>
          <a:ln/>
        </p:spPr>
        <p:txBody>
          <a:bodyPr/>
          <a:lstStyle/>
          <a:p>
            <a:fld id="{C24BDDFE-078D-C74E-BF39-2A9371725ECC}" type="slidenum">
              <a:rPr lang="en-US" altLang="en-US"/>
              <a:pPr/>
              <a:t>39</a:t>
            </a:fld>
            <a:endParaRPr lang="en-US" altLang="en-US" dirty="0"/>
          </a:p>
        </p:txBody>
      </p:sp>
      <p:sp>
        <p:nvSpPr>
          <p:cNvPr id="122882" name="Rectangle 2">
            <a:extLst>
              <a:ext uri="{FF2B5EF4-FFF2-40B4-BE49-F238E27FC236}">
                <a16:creationId xmlns:a16="http://schemas.microsoft.com/office/drawing/2014/main" id="{C625D5AE-204E-BA43-A487-B5915E92A2A2}"/>
              </a:ext>
            </a:extLst>
          </p:cNvPr>
          <p:cNvSpPr>
            <a:spLocks noGrp="1" noRot="1" noChangeAspect="1" noChangeArrowheads="1" noTextEdit="1"/>
          </p:cNvSpPr>
          <p:nvPr>
            <p:ph type="sldImg"/>
          </p:nvPr>
        </p:nvSpPr>
        <p:spPr>
          <a:ln/>
        </p:spPr>
      </p:sp>
      <p:sp>
        <p:nvSpPr>
          <p:cNvPr id="122883" name="Rectangle 3">
            <a:extLst>
              <a:ext uri="{FF2B5EF4-FFF2-40B4-BE49-F238E27FC236}">
                <a16:creationId xmlns:a16="http://schemas.microsoft.com/office/drawing/2014/main" id="{85F88A86-3F8D-6448-886D-253FBE242660}"/>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702727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395BC133-868F-EF42-A7C9-67BCA0FB4CA7}"/>
              </a:ext>
            </a:extLst>
          </p:cNvPr>
          <p:cNvSpPr>
            <a:spLocks noGrp="1" noChangeArrowheads="1"/>
          </p:cNvSpPr>
          <p:nvPr>
            <p:ph type="sldNum" sz="quarter" idx="5"/>
          </p:nvPr>
        </p:nvSpPr>
        <p:spPr>
          <a:ln/>
        </p:spPr>
        <p:txBody>
          <a:bodyPr/>
          <a:lstStyle/>
          <a:p>
            <a:fld id="{A7184893-620E-BF47-85F3-028F832864CA}" type="slidenum">
              <a:rPr lang="en-US" altLang="en-US"/>
              <a:pPr/>
              <a:t>40</a:t>
            </a:fld>
            <a:endParaRPr lang="en-US" altLang="en-US" dirty="0"/>
          </a:p>
        </p:txBody>
      </p:sp>
      <p:sp>
        <p:nvSpPr>
          <p:cNvPr id="126978" name="Rectangle 2">
            <a:extLst>
              <a:ext uri="{FF2B5EF4-FFF2-40B4-BE49-F238E27FC236}">
                <a16:creationId xmlns:a16="http://schemas.microsoft.com/office/drawing/2014/main" id="{2D1A3AC7-89D5-304E-8180-D3FA9A3353C3}"/>
              </a:ext>
            </a:extLst>
          </p:cNvPr>
          <p:cNvSpPr>
            <a:spLocks noGrp="1" noRot="1" noChangeAspect="1" noChangeArrowheads="1" noTextEdit="1"/>
          </p:cNvSpPr>
          <p:nvPr>
            <p:ph type="sldImg"/>
          </p:nvPr>
        </p:nvSpPr>
        <p:spPr>
          <a:ln/>
        </p:spPr>
      </p:sp>
      <p:sp>
        <p:nvSpPr>
          <p:cNvPr id="126979" name="Rectangle 3">
            <a:extLst>
              <a:ext uri="{FF2B5EF4-FFF2-40B4-BE49-F238E27FC236}">
                <a16:creationId xmlns:a16="http://schemas.microsoft.com/office/drawing/2014/main" id="{1722DBB2-A892-0C49-BEE5-4E8ADF3CE789}"/>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766565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35CAC07-D8E2-394F-BC99-A6DD28573544}"/>
              </a:ext>
            </a:extLst>
          </p:cNvPr>
          <p:cNvSpPr>
            <a:spLocks noGrp="1" noChangeArrowheads="1"/>
          </p:cNvSpPr>
          <p:nvPr>
            <p:ph type="sldNum" sz="quarter" idx="5"/>
          </p:nvPr>
        </p:nvSpPr>
        <p:spPr>
          <a:ln/>
        </p:spPr>
        <p:txBody>
          <a:bodyPr/>
          <a:lstStyle/>
          <a:p>
            <a:fld id="{A7DD3453-20D0-F846-AABB-61FAD54D6194}" type="slidenum">
              <a:rPr lang="en-US" altLang="en-US"/>
              <a:pPr/>
              <a:t>41</a:t>
            </a:fld>
            <a:endParaRPr lang="en-US" altLang="en-US" dirty="0"/>
          </a:p>
        </p:txBody>
      </p:sp>
      <p:sp>
        <p:nvSpPr>
          <p:cNvPr id="124930" name="Rectangle 2">
            <a:extLst>
              <a:ext uri="{FF2B5EF4-FFF2-40B4-BE49-F238E27FC236}">
                <a16:creationId xmlns:a16="http://schemas.microsoft.com/office/drawing/2014/main" id="{4D1C8A62-BF31-7C4B-9F8B-D3FC69A3408E}"/>
              </a:ext>
            </a:extLst>
          </p:cNvPr>
          <p:cNvSpPr>
            <a:spLocks noGrp="1" noRot="1" noChangeAspect="1" noChangeArrowheads="1" noTextEdit="1"/>
          </p:cNvSpPr>
          <p:nvPr>
            <p:ph type="sldImg"/>
          </p:nvPr>
        </p:nvSpPr>
        <p:spPr>
          <a:ln/>
        </p:spPr>
      </p:sp>
      <p:sp>
        <p:nvSpPr>
          <p:cNvPr id="124931" name="Rectangle 3">
            <a:extLst>
              <a:ext uri="{FF2B5EF4-FFF2-40B4-BE49-F238E27FC236}">
                <a16:creationId xmlns:a16="http://schemas.microsoft.com/office/drawing/2014/main" id="{4CF53CAE-3232-FC49-AA90-BE6C4D6B34B7}"/>
              </a:ext>
            </a:extLst>
          </p:cNvPr>
          <p:cNvSpPr>
            <a:spLocks noGrp="1" noChangeArrowheads="1"/>
          </p:cNvSpPr>
          <p:nvPr>
            <p:ph type="body" idx="1"/>
          </p:nvPr>
        </p:nvSpPr>
        <p:spPr/>
        <p:txBody>
          <a:bodyPr/>
          <a:lstStyle/>
          <a:p>
            <a:endParaRPr lang="en-US" altLang="en-US" dirty="0"/>
          </a:p>
          <a:p>
            <a:endParaRPr lang="en-US" altLang="en-US" dirty="0"/>
          </a:p>
        </p:txBody>
      </p:sp>
    </p:spTree>
    <p:extLst>
      <p:ext uri="{BB962C8B-B14F-4D97-AF65-F5344CB8AC3E}">
        <p14:creationId xmlns:p14="http://schemas.microsoft.com/office/powerpoint/2010/main" val="3309744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F22E1DED-4FF1-4F45-BC2D-2D7C7B6FEA07}"/>
              </a:ext>
            </a:extLst>
          </p:cNvPr>
          <p:cNvSpPr>
            <a:spLocks noGrp="1" noChangeArrowheads="1"/>
          </p:cNvSpPr>
          <p:nvPr>
            <p:ph type="sldNum" sz="quarter" idx="5"/>
          </p:nvPr>
        </p:nvSpPr>
        <p:spPr>
          <a:ln/>
        </p:spPr>
        <p:txBody>
          <a:bodyPr/>
          <a:lstStyle/>
          <a:p>
            <a:fld id="{A968A20B-F932-4A4C-8DD6-9ADCEDBF1F18}" type="slidenum">
              <a:rPr lang="en-US" altLang="en-US"/>
              <a:pPr/>
              <a:t>42</a:t>
            </a:fld>
            <a:endParaRPr lang="en-US" altLang="en-US" dirty="0"/>
          </a:p>
        </p:txBody>
      </p:sp>
      <p:sp>
        <p:nvSpPr>
          <p:cNvPr id="129026" name="Rectangle 2">
            <a:extLst>
              <a:ext uri="{FF2B5EF4-FFF2-40B4-BE49-F238E27FC236}">
                <a16:creationId xmlns:a16="http://schemas.microsoft.com/office/drawing/2014/main" id="{0C4AA73E-92E4-524F-9C64-B2A94AF255BF}"/>
              </a:ext>
            </a:extLst>
          </p:cNvPr>
          <p:cNvSpPr>
            <a:spLocks noGrp="1" noRot="1" noChangeAspect="1" noChangeArrowheads="1" noTextEdit="1"/>
          </p:cNvSpPr>
          <p:nvPr>
            <p:ph type="sldImg"/>
          </p:nvPr>
        </p:nvSpPr>
        <p:spPr>
          <a:ln/>
        </p:spPr>
      </p:sp>
      <p:sp>
        <p:nvSpPr>
          <p:cNvPr id="129027" name="Rectangle 3">
            <a:extLst>
              <a:ext uri="{FF2B5EF4-FFF2-40B4-BE49-F238E27FC236}">
                <a16:creationId xmlns:a16="http://schemas.microsoft.com/office/drawing/2014/main" id="{DC90BB78-17F9-F04D-8CD7-B031DDD25370}"/>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5887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3249575-1068-734E-9ADA-8A72EB5723BF}"/>
              </a:ext>
            </a:extLst>
          </p:cNvPr>
          <p:cNvSpPr>
            <a:spLocks noGrp="1" noChangeArrowheads="1"/>
          </p:cNvSpPr>
          <p:nvPr>
            <p:ph type="sldNum" sz="quarter" idx="5"/>
          </p:nvPr>
        </p:nvSpPr>
        <p:spPr>
          <a:ln/>
        </p:spPr>
        <p:txBody>
          <a:bodyPr/>
          <a:lstStyle/>
          <a:p>
            <a:fld id="{4B003977-15A2-EE4F-9191-E96BD27DB421}" type="slidenum">
              <a:rPr lang="en-US" altLang="en-US"/>
              <a:pPr/>
              <a:t>43</a:t>
            </a:fld>
            <a:endParaRPr lang="en-US" altLang="en-US" dirty="0"/>
          </a:p>
        </p:txBody>
      </p:sp>
      <p:sp>
        <p:nvSpPr>
          <p:cNvPr id="131074" name="Rectangle 2">
            <a:extLst>
              <a:ext uri="{FF2B5EF4-FFF2-40B4-BE49-F238E27FC236}">
                <a16:creationId xmlns:a16="http://schemas.microsoft.com/office/drawing/2014/main" id="{A5D15547-BF4B-CD4C-8ED3-8B2C7B0DE68C}"/>
              </a:ext>
            </a:extLst>
          </p:cNvPr>
          <p:cNvSpPr>
            <a:spLocks noGrp="1" noRot="1" noChangeAspect="1" noChangeArrowheads="1" noTextEdit="1"/>
          </p:cNvSpPr>
          <p:nvPr>
            <p:ph type="sldImg"/>
          </p:nvPr>
        </p:nvSpPr>
        <p:spPr>
          <a:ln/>
        </p:spPr>
      </p:sp>
      <p:sp>
        <p:nvSpPr>
          <p:cNvPr id="131075" name="Rectangle 3">
            <a:extLst>
              <a:ext uri="{FF2B5EF4-FFF2-40B4-BE49-F238E27FC236}">
                <a16:creationId xmlns:a16="http://schemas.microsoft.com/office/drawing/2014/main" id="{ABF618DA-2120-C549-BE56-9B2BACCADB30}"/>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5831132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5256E7B-7EAB-164D-92F8-16C5D797CE0C}"/>
              </a:ext>
            </a:extLst>
          </p:cNvPr>
          <p:cNvSpPr>
            <a:spLocks noGrp="1" noChangeArrowheads="1"/>
          </p:cNvSpPr>
          <p:nvPr>
            <p:ph type="sldNum" sz="quarter" idx="5"/>
          </p:nvPr>
        </p:nvSpPr>
        <p:spPr>
          <a:ln/>
        </p:spPr>
        <p:txBody>
          <a:bodyPr/>
          <a:lstStyle/>
          <a:p>
            <a:fld id="{6E9618E3-001F-8545-8B34-213B9789D19E}" type="slidenum">
              <a:rPr lang="en-US" altLang="en-US"/>
              <a:pPr/>
              <a:t>46</a:t>
            </a:fld>
            <a:endParaRPr lang="en-US" altLang="en-US"/>
          </a:p>
        </p:txBody>
      </p:sp>
      <p:sp>
        <p:nvSpPr>
          <p:cNvPr id="410626" name="Rectangle 2">
            <a:extLst>
              <a:ext uri="{FF2B5EF4-FFF2-40B4-BE49-F238E27FC236}">
                <a16:creationId xmlns:a16="http://schemas.microsoft.com/office/drawing/2014/main" id="{B71362A6-0BC9-964C-9BAE-C1D000DBED7D}"/>
              </a:ext>
            </a:extLst>
          </p:cNvPr>
          <p:cNvSpPr>
            <a:spLocks noGrp="1" noRot="1" noChangeAspect="1" noChangeArrowheads="1" noTextEdit="1"/>
          </p:cNvSpPr>
          <p:nvPr>
            <p:ph type="sldImg"/>
          </p:nvPr>
        </p:nvSpPr>
        <p:spPr>
          <a:ln/>
        </p:spPr>
      </p:sp>
      <p:sp>
        <p:nvSpPr>
          <p:cNvPr id="410627" name="Rectangle 3">
            <a:extLst>
              <a:ext uri="{FF2B5EF4-FFF2-40B4-BE49-F238E27FC236}">
                <a16:creationId xmlns:a16="http://schemas.microsoft.com/office/drawing/2014/main" id="{4268DCF3-BEED-6849-9580-2ECDE1A86397}"/>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6466453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71978035-FE85-0144-9F0B-1F311AE82D0F}"/>
              </a:ext>
            </a:extLst>
          </p:cNvPr>
          <p:cNvSpPr>
            <a:spLocks noGrp="1" noChangeArrowheads="1"/>
          </p:cNvSpPr>
          <p:nvPr>
            <p:ph type="sldNum" sz="quarter" idx="5"/>
          </p:nvPr>
        </p:nvSpPr>
        <p:spPr>
          <a:ln/>
        </p:spPr>
        <p:txBody>
          <a:bodyPr/>
          <a:lstStyle/>
          <a:p>
            <a:fld id="{DBAA7676-40E5-7448-8A09-02AB2436A86D}" type="slidenum">
              <a:rPr lang="en-US" altLang="en-US"/>
              <a:pPr/>
              <a:t>47</a:t>
            </a:fld>
            <a:endParaRPr lang="en-US" altLang="en-US"/>
          </a:p>
        </p:txBody>
      </p:sp>
      <p:sp>
        <p:nvSpPr>
          <p:cNvPr id="432130" name="Rectangle 2">
            <a:extLst>
              <a:ext uri="{FF2B5EF4-FFF2-40B4-BE49-F238E27FC236}">
                <a16:creationId xmlns:a16="http://schemas.microsoft.com/office/drawing/2014/main" id="{F55D1075-66FC-A147-9E02-745603946A7D}"/>
              </a:ext>
            </a:extLst>
          </p:cNvPr>
          <p:cNvSpPr>
            <a:spLocks noGrp="1" noRot="1" noChangeAspect="1" noChangeArrowheads="1" noTextEdit="1"/>
          </p:cNvSpPr>
          <p:nvPr>
            <p:ph type="sldImg"/>
          </p:nvPr>
        </p:nvSpPr>
        <p:spPr>
          <a:ln/>
        </p:spPr>
      </p:sp>
      <p:sp>
        <p:nvSpPr>
          <p:cNvPr id="432131" name="Rectangle 3">
            <a:extLst>
              <a:ext uri="{FF2B5EF4-FFF2-40B4-BE49-F238E27FC236}">
                <a16:creationId xmlns:a16="http://schemas.microsoft.com/office/drawing/2014/main" id="{136A0F3E-A7E9-0041-985A-AC1472BA7474}"/>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5663305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0C53856-3177-7749-B22F-AED92DE9ABD1}"/>
              </a:ext>
            </a:extLst>
          </p:cNvPr>
          <p:cNvSpPr>
            <a:spLocks noGrp="1" noChangeArrowheads="1"/>
          </p:cNvSpPr>
          <p:nvPr>
            <p:ph type="sldNum" sz="quarter" idx="5"/>
          </p:nvPr>
        </p:nvSpPr>
        <p:spPr>
          <a:ln/>
        </p:spPr>
        <p:txBody>
          <a:bodyPr/>
          <a:lstStyle/>
          <a:p>
            <a:fld id="{7E4572B8-9E1D-A647-9C2A-6CF96E00D4DA}" type="slidenum">
              <a:rPr lang="en-US" altLang="en-US"/>
              <a:pPr/>
              <a:t>48</a:t>
            </a:fld>
            <a:endParaRPr lang="en-US" altLang="en-US"/>
          </a:p>
        </p:txBody>
      </p:sp>
      <p:sp>
        <p:nvSpPr>
          <p:cNvPr id="433154" name="Rectangle 2">
            <a:extLst>
              <a:ext uri="{FF2B5EF4-FFF2-40B4-BE49-F238E27FC236}">
                <a16:creationId xmlns:a16="http://schemas.microsoft.com/office/drawing/2014/main" id="{9AA3C6BD-CD00-8845-86FB-37D77F49D826}"/>
              </a:ext>
            </a:extLst>
          </p:cNvPr>
          <p:cNvSpPr>
            <a:spLocks noGrp="1" noRot="1" noChangeAspect="1" noChangeArrowheads="1" noTextEdit="1"/>
          </p:cNvSpPr>
          <p:nvPr>
            <p:ph type="sldImg"/>
          </p:nvPr>
        </p:nvSpPr>
        <p:spPr>
          <a:ln/>
        </p:spPr>
      </p:sp>
      <p:sp>
        <p:nvSpPr>
          <p:cNvPr id="433155" name="Rectangle 3">
            <a:extLst>
              <a:ext uri="{FF2B5EF4-FFF2-40B4-BE49-F238E27FC236}">
                <a16:creationId xmlns:a16="http://schemas.microsoft.com/office/drawing/2014/main" id="{211D6E10-8F54-4146-ACB6-DA789C5E313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248807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0C53856-3177-7749-B22F-AED92DE9ABD1}"/>
              </a:ext>
            </a:extLst>
          </p:cNvPr>
          <p:cNvSpPr>
            <a:spLocks noGrp="1" noChangeArrowheads="1"/>
          </p:cNvSpPr>
          <p:nvPr>
            <p:ph type="sldNum" sz="quarter" idx="5"/>
          </p:nvPr>
        </p:nvSpPr>
        <p:spPr>
          <a:ln/>
        </p:spPr>
        <p:txBody>
          <a:bodyPr/>
          <a:lstStyle/>
          <a:p>
            <a:fld id="{7E4572B8-9E1D-A647-9C2A-6CF96E00D4DA}" type="slidenum">
              <a:rPr lang="en-US" altLang="en-US"/>
              <a:pPr/>
              <a:t>49</a:t>
            </a:fld>
            <a:endParaRPr lang="en-US" altLang="en-US"/>
          </a:p>
        </p:txBody>
      </p:sp>
      <p:sp>
        <p:nvSpPr>
          <p:cNvPr id="433154" name="Rectangle 2">
            <a:extLst>
              <a:ext uri="{FF2B5EF4-FFF2-40B4-BE49-F238E27FC236}">
                <a16:creationId xmlns:a16="http://schemas.microsoft.com/office/drawing/2014/main" id="{9AA3C6BD-CD00-8845-86FB-37D77F49D826}"/>
              </a:ext>
            </a:extLst>
          </p:cNvPr>
          <p:cNvSpPr>
            <a:spLocks noGrp="1" noRot="1" noChangeAspect="1" noChangeArrowheads="1" noTextEdit="1"/>
          </p:cNvSpPr>
          <p:nvPr>
            <p:ph type="sldImg"/>
          </p:nvPr>
        </p:nvSpPr>
        <p:spPr>
          <a:ln/>
        </p:spPr>
      </p:sp>
      <p:sp>
        <p:nvSpPr>
          <p:cNvPr id="433155" name="Rectangle 3">
            <a:extLst>
              <a:ext uri="{FF2B5EF4-FFF2-40B4-BE49-F238E27FC236}">
                <a16:creationId xmlns:a16="http://schemas.microsoft.com/office/drawing/2014/main" id="{211D6E10-8F54-4146-ACB6-DA789C5E313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170919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E20E168F-2076-4C44-BAA5-041C9C43DB46}"/>
              </a:ext>
            </a:extLst>
          </p:cNvPr>
          <p:cNvSpPr>
            <a:spLocks noGrp="1" noChangeArrowheads="1"/>
          </p:cNvSpPr>
          <p:nvPr>
            <p:ph type="sldNum" sz="quarter" idx="5"/>
          </p:nvPr>
        </p:nvSpPr>
        <p:spPr>
          <a:ln/>
        </p:spPr>
        <p:txBody>
          <a:bodyPr/>
          <a:lstStyle/>
          <a:p>
            <a:fld id="{D5D10DB3-03BB-7A47-B103-D6A2EE8CCC8F}" type="slidenum">
              <a:rPr lang="en-US" altLang="en-US"/>
              <a:pPr/>
              <a:t>50</a:t>
            </a:fld>
            <a:endParaRPr lang="en-US" altLang="en-US"/>
          </a:p>
        </p:txBody>
      </p:sp>
      <p:sp>
        <p:nvSpPr>
          <p:cNvPr id="434178" name="Rectangle 2">
            <a:extLst>
              <a:ext uri="{FF2B5EF4-FFF2-40B4-BE49-F238E27FC236}">
                <a16:creationId xmlns:a16="http://schemas.microsoft.com/office/drawing/2014/main" id="{B5455792-3FF6-DF4C-A5E1-74C7502DA0AA}"/>
              </a:ext>
            </a:extLst>
          </p:cNvPr>
          <p:cNvSpPr>
            <a:spLocks noGrp="1" noRot="1" noChangeAspect="1" noChangeArrowheads="1" noTextEdit="1"/>
          </p:cNvSpPr>
          <p:nvPr>
            <p:ph type="sldImg"/>
          </p:nvPr>
        </p:nvSpPr>
        <p:spPr>
          <a:ln/>
        </p:spPr>
      </p:sp>
      <p:sp>
        <p:nvSpPr>
          <p:cNvPr id="434179" name="Rectangle 3">
            <a:extLst>
              <a:ext uri="{FF2B5EF4-FFF2-40B4-BE49-F238E27FC236}">
                <a16:creationId xmlns:a16="http://schemas.microsoft.com/office/drawing/2014/main" id="{03D6B9A6-0E1F-0842-BA03-AFB9F5767987}"/>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84074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64CAD92B-667D-3440-B014-B7CDE1BAFDA8}"/>
              </a:ext>
            </a:extLst>
          </p:cNvPr>
          <p:cNvSpPr>
            <a:spLocks noGrp="1" noChangeArrowheads="1"/>
          </p:cNvSpPr>
          <p:nvPr>
            <p:ph type="sldNum" sz="quarter" idx="5"/>
          </p:nvPr>
        </p:nvSpPr>
        <p:spPr>
          <a:ln/>
        </p:spPr>
        <p:txBody>
          <a:bodyPr/>
          <a:lstStyle/>
          <a:p>
            <a:fld id="{4FFA9918-B307-AB43-B6FE-3D62C629CF89}" type="slidenum">
              <a:rPr lang="en-US" altLang="en-US"/>
              <a:pPr/>
              <a:t>23</a:t>
            </a:fld>
            <a:endParaRPr lang="en-US" altLang="en-US" dirty="0"/>
          </a:p>
        </p:txBody>
      </p:sp>
      <p:sp>
        <p:nvSpPr>
          <p:cNvPr id="63490" name="Rectangle 2">
            <a:extLst>
              <a:ext uri="{FF2B5EF4-FFF2-40B4-BE49-F238E27FC236}">
                <a16:creationId xmlns:a16="http://schemas.microsoft.com/office/drawing/2014/main" id="{BE493ECB-A82E-8245-8C28-EB5AEF2FB15D}"/>
              </a:ext>
            </a:extLst>
          </p:cNvPr>
          <p:cNvSpPr>
            <a:spLocks noGrp="1" noRot="1" noChangeAspect="1" noChangeArrowheads="1" noTextEdit="1"/>
          </p:cNvSpPr>
          <p:nvPr>
            <p:ph type="sldImg"/>
          </p:nvPr>
        </p:nvSpPr>
        <p:spPr>
          <a:ln/>
        </p:spPr>
      </p:sp>
      <p:sp>
        <p:nvSpPr>
          <p:cNvPr id="63491" name="Rectangle 3">
            <a:extLst>
              <a:ext uri="{FF2B5EF4-FFF2-40B4-BE49-F238E27FC236}">
                <a16:creationId xmlns:a16="http://schemas.microsoft.com/office/drawing/2014/main" id="{F4BB60D8-8FC2-FD43-B98A-5299DEF9FA8E}"/>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265949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B8E798B3-BFB4-074F-8258-DE3AB041B1E0}"/>
              </a:ext>
            </a:extLst>
          </p:cNvPr>
          <p:cNvSpPr>
            <a:spLocks noGrp="1" noChangeArrowheads="1"/>
          </p:cNvSpPr>
          <p:nvPr>
            <p:ph type="sldNum" sz="quarter" idx="5"/>
          </p:nvPr>
        </p:nvSpPr>
        <p:spPr>
          <a:ln/>
        </p:spPr>
        <p:txBody>
          <a:bodyPr/>
          <a:lstStyle/>
          <a:p>
            <a:fld id="{46FE5636-5693-C345-9494-C6832380AAF6}" type="slidenum">
              <a:rPr lang="en-US" altLang="en-US"/>
              <a:pPr/>
              <a:t>51</a:t>
            </a:fld>
            <a:endParaRPr lang="en-US" altLang="en-US"/>
          </a:p>
        </p:txBody>
      </p:sp>
      <p:sp>
        <p:nvSpPr>
          <p:cNvPr id="435202" name="Rectangle 2">
            <a:extLst>
              <a:ext uri="{FF2B5EF4-FFF2-40B4-BE49-F238E27FC236}">
                <a16:creationId xmlns:a16="http://schemas.microsoft.com/office/drawing/2014/main" id="{1FCF723A-AFF4-2140-9BCC-0B95C08BD62D}"/>
              </a:ext>
            </a:extLst>
          </p:cNvPr>
          <p:cNvSpPr>
            <a:spLocks noGrp="1" noRot="1" noChangeAspect="1" noChangeArrowheads="1" noTextEdit="1"/>
          </p:cNvSpPr>
          <p:nvPr>
            <p:ph type="sldImg"/>
          </p:nvPr>
        </p:nvSpPr>
        <p:spPr>
          <a:ln/>
        </p:spPr>
      </p:sp>
      <p:sp>
        <p:nvSpPr>
          <p:cNvPr id="435203" name="Rectangle 3">
            <a:extLst>
              <a:ext uri="{FF2B5EF4-FFF2-40B4-BE49-F238E27FC236}">
                <a16:creationId xmlns:a16="http://schemas.microsoft.com/office/drawing/2014/main" id="{8311DFD6-AFF8-AD48-8395-A0FCEDE250B5}"/>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1236414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38F7EEAD-A550-8C4C-8A8D-27D130988844}"/>
              </a:ext>
            </a:extLst>
          </p:cNvPr>
          <p:cNvSpPr>
            <a:spLocks noGrp="1" noChangeArrowheads="1"/>
          </p:cNvSpPr>
          <p:nvPr>
            <p:ph type="sldNum" sz="quarter" idx="5"/>
          </p:nvPr>
        </p:nvSpPr>
        <p:spPr>
          <a:ln/>
        </p:spPr>
        <p:txBody>
          <a:bodyPr/>
          <a:lstStyle/>
          <a:p>
            <a:fld id="{64C35384-7B27-DC4F-8151-25433CC12340}" type="slidenum">
              <a:rPr lang="en-US" altLang="en-US"/>
              <a:pPr/>
              <a:t>52</a:t>
            </a:fld>
            <a:endParaRPr lang="en-US" altLang="en-US"/>
          </a:p>
        </p:txBody>
      </p:sp>
      <p:sp>
        <p:nvSpPr>
          <p:cNvPr id="436226" name="Rectangle 2">
            <a:extLst>
              <a:ext uri="{FF2B5EF4-FFF2-40B4-BE49-F238E27FC236}">
                <a16:creationId xmlns:a16="http://schemas.microsoft.com/office/drawing/2014/main" id="{A508E861-4622-1E4E-BA52-E9C558E70CD0}"/>
              </a:ext>
            </a:extLst>
          </p:cNvPr>
          <p:cNvSpPr>
            <a:spLocks noGrp="1" noRot="1" noChangeAspect="1" noChangeArrowheads="1" noTextEdit="1"/>
          </p:cNvSpPr>
          <p:nvPr>
            <p:ph type="sldImg"/>
          </p:nvPr>
        </p:nvSpPr>
        <p:spPr>
          <a:ln/>
        </p:spPr>
      </p:sp>
      <p:sp>
        <p:nvSpPr>
          <p:cNvPr id="436227" name="Rectangle 3">
            <a:extLst>
              <a:ext uri="{FF2B5EF4-FFF2-40B4-BE49-F238E27FC236}">
                <a16:creationId xmlns:a16="http://schemas.microsoft.com/office/drawing/2014/main" id="{D2B4D380-4581-5F49-B214-4E2B2A4C4B71}"/>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677256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E0FA12E-D012-4142-A183-C564F5310E8A}"/>
              </a:ext>
            </a:extLst>
          </p:cNvPr>
          <p:cNvSpPr>
            <a:spLocks noGrp="1" noChangeArrowheads="1"/>
          </p:cNvSpPr>
          <p:nvPr>
            <p:ph type="sldNum" sz="quarter" idx="5"/>
          </p:nvPr>
        </p:nvSpPr>
        <p:spPr>
          <a:ln/>
        </p:spPr>
        <p:txBody>
          <a:bodyPr/>
          <a:lstStyle/>
          <a:p>
            <a:fld id="{8B8C1F54-C517-3C45-A965-2FA183C56F12}" type="slidenum">
              <a:rPr lang="en-US" altLang="en-US"/>
              <a:pPr/>
              <a:t>53</a:t>
            </a:fld>
            <a:endParaRPr lang="en-US" altLang="en-US"/>
          </a:p>
        </p:txBody>
      </p:sp>
      <p:sp>
        <p:nvSpPr>
          <p:cNvPr id="438274" name="Rectangle 2">
            <a:extLst>
              <a:ext uri="{FF2B5EF4-FFF2-40B4-BE49-F238E27FC236}">
                <a16:creationId xmlns:a16="http://schemas.microsoft.com/office/drawing/2014/main" id="{E2BEF3FD-92A6-9B4F-946C-5508D11D2983}"/>
              </a:ext>
            </a:extLst>
          </p:cNvPr>
          <p:cNvSpPr>
            <a:spLocks noGrp="1" noRot="1" noChangeAspect="1" noChangeArrowheads="1" noTextEdit="1"/>
          </p:cNvSpPr>
          <p:nvPr>
            <p:ph type="sldImg"/>
          </p:nvPr>
        </p:nvSpPr>
        <p:spPr>
          <a:ln/>
        </p:spPr>
      </p:sp>
      <p:sp>
        <p:nvSpPr>
          <p:cNvPr id="438275" name="Rectangle 3">
            <a:extLst>
              <a:ext uri="{FF2B5EF4-FFF2-40B4-BE49-F238E27FC236}">
                <a16:creationId xmlns:a16="http://schemas.microsoft.com/office/drawing/2014/main" id="{461B231E-7219-CA4C-890C-9D0E518D4CE2}"/>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163847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F5A603-CD73-CA47-9BA6-6016EE286E7B}"/>
              </a:ext>
            </a:extLst>
          </p:cNvPr>
          <p:cNvSpPr>
            <a:spLocks noGrp="1" noChangeArrowheads="1"/>
          </p:cNvSpPr>
          <p:nvPr>
            <p:ph type="sldNum" sz="quarter" idx="5"/>
          </p:nvPr>
        </p:nvSpPr>
        <p:spPr>
          <a:ln/>
        </p:spPr>
        <p:txBody>
          <a:bodyPr/>
          <a:lstStyle/>
          <a:p>
            <a:fld id="{07A01393-0C93-2145-A0C4-1B7B6154D753}" type="slidenum">
              <a:rPr lang="en-US" altLang="en-US"/>
              <a:pPr/>
              <a:t>54</a:t>
            </a:fld>
            <a:endParaRPr lang="en-US" altLang="en-US"/>
          </a:p>
        </p:txBody>
      </p:sp>
      <p:sp>
        <p:nvSpPr>
          <p:cNvPr id="440322" name="Rectangle 2">
            <a:extLst>
              <a:ext uri="{FF2B5EF4-FFF2-40B4-BE49-F238E27FC236}">
                <a16:creationId xmlns:a16="http://schemas.microsoft.com/office/drawing/2014/main" id="{1C090F49-92A6-DF4B-A26B-501733988DCF}"/>
              </a:ext>
            </a:extLst>
          </p:cNvPr>
          <p:cNvSpPr>
            <a:spLocks noGrp="1" noRot="1" noChangeAspect="1" noChangeArrowheads="1" noTextEdit="1"/>
          </p:cNvSpPr>
          <p:nvPr>
            <p:ph type="sldImg"/>
          </p:nvPr>
        </p:nvSpPr>
        <p:spPr>
          <a:ln/>
        </p:spPr>
      </p:sp>
      <p:sp>
        <p:nvSpPr>
          <p:cNvPr id="440323" name="Rectangle 3">
            <a:extLst>
              <a:ext uri="{FF2B5EF4-FFF2-40B4-BE49-F238E27FC236}">
                <a16:creationId xmlns:a16="http://schemas.microsoft.com/office/drawing/2014/main" id="{0785C63E-44FD-FE48-9647-FBF7CC5003A8}"/>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403916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4D693DF-2DFF-144F-9924-5EE37F70D080}"/>
              </a:ext>
            </a:extLst>
          </p:cNvPr>
          <p:cNvSpPr>
            <a:spLocks noGrp="1" noChangeArrowheads="1"/>
          </p:cNvSpPr>
          <p:nvPr>
            <p:ph type="sldNum" sz="quarter" idx="5"/>
          </p:nvPr>
        </p:nvSpPr>
        <p:spPr>
          <a:ln/>
        </p:spPr>
        <p:txBody>
          <a:bodyPr/>
          <a:lstStyle/>
          <a:p>
            <a:fld id="{1E9366FC-B6EE-1C4A-A341-A1AD878D94C7}" type="slidenum">
              <a:rPr lang="en-US" altLang="en-US"/>
              <a:pPr/>
              <a:t>55</a:t>
            </a:fld>
            <a:endParaRPr lang="en-US" altLang="en-US"/>
          </a:p>
        </p:txBody>
      </p:sp>
      <p:sp>
        <p:nvSpPr>
          <p:cNvPr id="441346" name="Rectangle 2">
            <a:extLst>
              <a:ext uri="{FF2B5EF4-FFF2-40B4-BE49-F238E27FC236}">
                <a16:creationId xmlns:a16="http://schemas.microsoft.com/office/drawing/2014/main" id="{4CE3562F-D8BC-BC48-AD36-5ACAA6EADDC8}"/>
              </a:ext>
            </a:extLst>
          </p:cNvPr>
          <p:cNvSpPr>
            <a:spLocks noGrp="1" noRot="1" noChangeAspect="1" noChangeArrowheads="1" noTextEdit="1"/>
          </p:cNvSpPr>
          <p:nvPr>
            <p:ph type="sldImg"/>
          </p:nvPr>
        </p:nvSpPr>
        <p:spPr>
          <a:ln/>
        </p:spPr>
      </p:sp>
      <p:sp>
        <p:nvSpPr>
          <p:cNvPr id="441347" name="Rectangle 3">
            <a:extLst>
              <a:ext uri="{FF2B5EF4-FFF2-40B4-BE49-F238E27FC236}">
                <a16:creationId xmlns:a16="http://schemas.microsoft.com/office/drawing/2014/main" id="{E56A8DDD-B8EE-FE40-949E-E0174CED5AAE}"/>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440434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423F1ED0-4890-D24C-A6B1-81865C03A630}"/>
              </a:ext>
            </a:extLst>
          </p:cNvPr>
          <p:cNvSpPr>
            <a:spLocks noGrp="1" noChangeArrowheads="1"/>
          </p:cNvSpPr>
          <p:nvPr>
            <p:ph type="sldNum" sz="quarter" idx="5"/>
          </p:nvPr>
        </p:nvSpPr>
        <p:spPr>
          <a:ln/>
        </p:spPr>
        <p:txBody>
          <a:bodyPr/>
          <a:lstStyle/>
          <a:p>
            <a:fld id="{70CAB21F-FB1E-3A4E-8235-F4EBF6AC54FE}" type="slidenum">
              <a:rPr lang="en-US" altLang="en-US"/>
              <a:pPr/>
              <a:t>56</a:t>
            </a:fld>
            <a:endParaRPr lang="en-US" altLang="en-US"/>
          </a:p>
        </p:txBody>
      </p:sp>
      <p:sp>
        <p:nvSpPr>
          <p:cNvPr id="442370" name="Rectangle 2">
            <a:extLst>
              <a:ext uri="{FF2B5EF4-FFF2-40B4-BE49-F238E27FC236}">
                <a16:creationId xmlns:a16="http://schemas.microsoft.com/office/drawing/2014/main" id="{5D43CF26-5283-264F-9DBC-5AE472AC2B79}"/>
              </a:ext>
            </a:extLst>
          </p:cNvPr>
          <p:cNvSpPr>
            <a:spLocks noGrp="1" noRot="1" noChangeAspect="1" noChangeArrowheads="1" noTextEdit="1"/>
          </p:cNvSpPr>
          <p:nvPr>
            <p:ph type="sldImg"/>
          </p:nvPr>
        </p:nvSpPr>
        <p:spPr>
          <a:ln/>
        </p:spPr>
      </p:sp>
      <p:sp>
        <p:nvSpPr>
          <p:cNvPr id="442371" name="Rectangle 3">
            <a:extLst>
              <a:ext uri="{FF2B5EF4-FFF2-40B4-BE49-F238E27FC236}">
                <a16:creationId xmlns:a16="http://schemas.microsoft.com/office/drawing/2014/main" id="{094C7504-DA8A-E247-96A1-A43248B3057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8632251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296A9F45-CE7F-3742-AC24-4890633FF612}"/>
              </a:ext>
            </a:extLst>
          </p:cNvPr>
          <p:cNvSpPr>
            <a:spLocks noGrp="1" noChangeArrowheads="1"/>
          </p:cNvSpPr>
          <p:nvPr>
            <p:ph type="sldNum" sz="quarter" idx="5"/>
          </p:nvPr>
        </p:nvSpPr>
        <p:spPr>
          <a:ln/>
        </p:spPr>
        <p:txBody>
          <a:bodyPr/>
          <a:lstStyle/>
          <a:p>
            <a:fld id="{C34079EA-6C46-EF46-9F37-AE6E1F5F0CF2}" type="slidenum">
              <a:rPr lang="en-US" altLang="en-US"/>
              <a:pPr/>
              <a:t>57</a:t>
            </a:fld>
            <a:endParaRPr lang="en-US" altLang="en-US"/>
          </a:p>
        </p:txBody>
      </p:sp>
      <p:sp>
        <p:nvSpPr>
          <p:cNvPr id="443394" name="Rectangle 2">
            <a:extLst>
              <a:ext uri="{FF2B5EF4-FFF2-40B4-BE49-F238E27FC236}">
                <a16:creationId xmlns:a16="http://schemas.microsoft.com/office/drawing/2014/main" id="{4B587FAA-4B5D-BE43-82F3-EA8B554790BA}"/>
              </a:ext>
            </a:extLst>
          </p:cNvPr>
          <p:cNvSpPr>
            <a:spLocks noGrp="1" noRot="1" noChangeAspect="1" noChangeArrowheads="1" noTextEdit="1"/>
          </p:cNvSpPr>
          <p:nvPr>
            <p:ph type="sldImg"/>
          </p:nvPr>
        </p:nvSpPr>
        <p:spPr>
          <a:ln/>
        </p:spPr>
      </p:sp>
      <p:sp>
        <p:nvSpPr>
          <p:cNvPr id="443395" name="Rectangle 3">
            <a:extLst>
              <a:ext uri="{FF2B5EF4-FFF2-40B4-BE49-F238E27FC236}">
                <a16:creationId xmlns:a16="http://schemas.microsoft.com/office/drawing/2014/main" id="{D90390D2-F501-2B43-B66A-B4FACE1D1A91}"/>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7043897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AB3B2423-6BC9-B743-A5E3-1F39CC6D9985}"/>
              </a:ext>
            </a:extLst>
          </p:cNvPr>
          <p:cNvSpPr>
            <a:spLocks noGrp="1" noChangeArrowheads="1"/>
          </p:cNvSpPr>
          <p:nvPr>
            <p:ph type="sldNum" sz="quarter" idx="5"/>
          </p:nvPr>
        </p:nvSpPr>
        <p:spPr>
          <a:ln/>
        </p:spPr>
        <p:txBody>
          <a:bodyPr/>
          <a:lstStyle/>
          <a:p>
            <a:fld id="{E5A5E83F-C3FD-314D-BFAF-2AD912B07B18}" type="slidenum">
              <a:rPr lang="en-US" altLang="en-US"/>
              <a:pPr/>
              <a:t>58</a:t>
            </a:fld>
            <a:endParaRPr lang="en-US" altLang="en-US"/>
          </a:p>
        </p:txBody>
      </p:sp>
      <p:sp>
        <p:nvSpPr>
          <p:cNvPr id="444418" name="Rectangle 2">
            <a:extLst>
              <a:ext uri="{FF2B5EF4-FFF2-40B4-BE49-F238E27FC236}">
                <a16:creationId xmlns:a16="http://schemas.microsoft.com/office/drawing/2014/main" id="{CB9D0778-7D27-3A4B-B8E3-932388A6B28A}"/>
              </a:ext>
            </a:extLst>
          </p:cNvPr>
          <p:cNvSpPr>
            <a:spLocks noGrp="1" noRot="1" noChangeAspect="1" noChangeArrowheads="1" noTextEdit="1"/>
          </p:cNvSpPr>
          <p:nvPr>
            <p:ph type="sldImg"/>
          </p:nvPr>
        </p:nvSpPr>
        <p:spPr>
          <a:ln/>
        </p:spPr>
      </p:sp>
      <p:sp>
        <p:nvSpPr>
          <p:cNvPr id="444419" name="Rectangle 3">
            <a:extLst>
              <a:ext uri="{FF2B5EF4-FFF2-40B4-BE49-F238E27FC236}">
                <a16:creationId xmlns:a16="http://schemas.microsoft.com/office/drawing/2014/main" id="{7B08BCBF-DF76-D64E-9A6F-812901B2082E}"/>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2410438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C4B3C7D5-3F94-0F44-94BF-3CAF6ABCFD2A}"/>
              </a:ext>
            </a:extLst>
          </p:cNvPr>
          <p:cNvSpPr>
            <a:spLocks noGrp="1" noChangeArrowheads="1"/>
          </p:cNvSpPr>
          <p:nvPr>
            <p:ph type="sldNum" sz="quarter" idx="5"/>
          </p:nvPr>
        </p:nvSpPr>
        <p:spPr>
          <a:ln/>
        </p:spPr>
        <p:txBody>
          <a:bodyPr/>
          <a:lstStyle/>
          <a:p>
            <a:fld id="{8B5EC467-AC20-CA4E-B1F4-7ADBE6F44735}" type="slidenum">
              <a:rPr lang="en-US" altLang="en-US"/>
              <a:pPr/>
              <a:t>59</a:t>
            </a:fld>
            <a:endParaRPr lang="en-US" altLang="en-US"/>
          </a:p>
        </p:txBody>
      </p:sp>
      <p:sp>
        <p:nvSpPr>
          <p:cNvPr id="445442" name="Rectangle 2">
            <a:extLst>
              <a:ext uri="{FF2B5EF4-FFF2-40B4-BE49-F238E27FC236}">
                <a16:creationId xmlns:a16="http://schemas.microsoft.com/office/drawing/2014/main" id="{5E27E2F1-AC44-5642-9745-7CE36D0C2279}"/>
              </a:ext>
            </a:extLst>
          </p:cNvPr>
          <p:cNvSpPr>
            <a:spLocks noGrp="1" noRot="1" noChangeAspect="1" noChangeArrowheads="1" noTextEdit="1"/>
          </p:cNvSpPr>
          <p:nvPr>
            <p:ph type="sldImg"/>
          </p:nvPr>
        </p:nvSpPr>
        <p:spPr>
          <a:ln/>
        </p:spPr>
      </p:sp>
      <p:sp>
        <p:nvSpPr>
          <p:cNvPr id="445443" name="Rectangle 3">
            <a:extLst>
              <a:ext uri="{FF2B5EF4-FFF2-40B4-BE49-F238E27FC236}">
                <a16:creationId xmlns:a16="http://schemas.microsoft.com/office/drawing/2014/main" id="{5E858D37-E0EA-C042-89CC-B3E1273F6219}"/>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0663833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441D3242-3FD5-9742-8D6C-3A93275EE8B3}"/>
              </a:ext>
            </a:extLst>
          </p:cNvPr>
          <p:cNvSpPr>
            <a:spLocks noGrp="1" noChangeArrowheads="1"/>
          </p:cNvSpPr>
          <p:nvPr>
            <p:ph type="sldNum" sz="quarter" idx="5"/>
          </p:nvPr>
        </p:nvSpPr>
        <p:spPr>
          <a:ln/>
        </p:spPr>
        <p:txBody>
          <a:bodyPr/>
          <a:lstStyle/>
          <a:p>
            <a:fld id="{751F035C-27C9-F44A-9FB0-90A0885D297B}" type="slidenum">
              <a:rPr lang="en-US" altLang="en-US"/>
              <a:pPr/>
              <a:t>60</a:t>
            </a:fld>
            <a:endParaRPr lang="en-US" altLang="en-US"/>
          </a:p>
        </p:txBody>
      </p:sp>
      <p:sp>
        <p:nvSpPr>
          <p:cNvPr id="446466" name="Rectangle 2">
            <a:extLst>
              <a:ext uri="{FF2B5EF4-FFF2-40B4-BE49-F238E27FC236}">
                <a16:creationId xmlns:a16="http://schemas.microsoft.com/office/drawing/2014/main" id="{4EED1915-9C82-2A4D-A960-5D4CBA35EBC0}"/>
              </a:ext>
            </a:extLst>
          </p:cNvPr>
          <p:cNvSpPr>
            <a:spLocks noGrp="1" noRot="1" noChangeAspect="1" noChangeArrowheads="1" noTextEdit="1"/>
          </p:cNvSpPr>
          <p:nvPr>
            <p:ph type="sldImg"/>
          </p:nvPr>
        </p:nvSpPr>
        <p:spPr>
          <a:ln/>
        </p:spPr>
      </p:sp>
      <p:sp>
        <p:nvSpPr>
          <p:cNvPr id="446467" name="Rectangle 3">
            <a:extLst>
              <a:ext uri="{FF2B5EF4-FFF2-40B4-BE49-F238E27FC236}">
                <a16:creationId xmlns:a16="http://schemas.microsoft.com/office/drawing/2014/main" id="{FFCFEDAA-5182-FD42-9751-5032542F1A54}"/>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132711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C19C7E4-5501-0D48-988C-F589349BB774}"/>
              </a:ext>
            </a:extLst>
          </p:cNvPr>
          <p:cNvSpPr>
            <a:spLocks noGrp="1" noChangeArrowheads="1"/>
          </p:cNvSpPr>
          <p:nvPr>
            <p:ph type="sldNum" sz="quarter" idx="5"/>
          </p:nvPr>
        </p:nvSpPr>
        <p:spPr>
          <a:ln/>
        </p:spPr>
        <p:txBody>
          <a:bodyPr/>
          <a:lstStyle/>
          <a:p>
            <a:fld id="{DF933F74-E02F-DF44-B47B-1323879723F8}" type="slidenum">
              <a:rPr lang="en-US" altLang="en-US"/>
              <a:pPr/>
              <a:t>24</a:t>
            </a:fld>
            <a:endParaRPr lang="en-US" altLang="en-US" dirty="0"/>
          </a:p>
        </p:txBody>
      </p:sp>
      <p:sp>
        <p:nvSpPr>
          <p:cNvPr id="65538" name="Rectangle 2">
            <a:extLst>
              <a:ext uri="{FF2B5EF4-FFF2-40B4-BE49-F238E27FC236}">
                <a16:creationId xmlns:a16="http://schemas.microsoft.com/office/drawing/2014/main" id="{6C43F3E6-9B20-2B44-804E-B72D1C1A626D}"/>
              </a:ext>
            </a:extLst>
          </p:cNvPr>
          <p:cNvSpPr>
            <a:spLocks noGrp="1" noRot="1" noChangeAspect="1" noChangeArrowheads="1" noTextEdit="1"/>
          </p:cNvSpPr>
          <p:nvPr>
            <p:ph type="sldImg"/>
          </p:nvPr>
        </p:nvSpPr>
        <p:spPr>
          <a:ln/>
        </p:spPr>
      </p:sp>
      <p:sp>
        <p:nvSpPr>
          <p:cNvPr id="65539" name="Rectangle 3">
            <a:extLst>
              <a:ext uri="{FF2B5EF4-FFF2-40B4-BE49-F238E27FC236}">
                <a16:creationId xmlns:a16="http://schemas.microsoft.com/office/drawing/2014/main" id="{C9DB0292-C5FC-BF49-B759-BA83E18FA262}"/>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9389644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BDAA7CD0-5305-334E-A074-D9AD21FA2910}"/>
              </a:ext>
            </a:extLst>
          </p:cNvPr>
          <p:cNvSpPr>
            <a:spLocks noGrp="1" noChangeArrowheads="1"/>
          </p:cNvSpPr>
          <p:nvPr>
            <p:ph type="sldNum" sz="quarter" idx="5"/>
          </p:nvPr>
        </p:nvSpPr>
        <p:spPr>
          <a:ln/>
        </p:spPr>
        <p:txBody>
          <a:bodyPr/>
          <a:lstStyle/>
          <a:p>
            <a:fld id="{AE32E527-8409-214D-B476-D796FF7949A1}" type="slidenum">
              <a:rPr lang="en-US" altLang="en-US"/>
              <a:pPr/>
              <a:t>61</a:t>
            </a:fld>
            <a:endParaRPr lang="en-US" altLang="en-US"/>
          </a:p>
        </p:txBody>
      </p:sp>
      <p:sp>
        <p:nvSpPr>
          <p:cNvPr id="447490" name="Rectangle 2">
            <a:extLst>
              <a:ext uri="{FF2B5EF4-FFF2-40B4-BE49-F238E27FC236}">
                <a16:creationId xmlns:a16="http://schemas.microsoft.com/office/drawing/2014/main" id="{0446EBAC-78D1-164B-A05C-FFF359FA1496}"/>
              </a:ext>
            </a:extLst>
          </p:cNvPr>
          <p:cNvSpPr>
            <a:spLocks noGrp="1" noRot="1" noChangeAspect="1" noChangeArrowheads="1" noTextEdit="1"/>
          </p:cNvSpPr>
          <p:nvPr>
            <p:ph type="sldImg"/>
          </p:nvPr>
        </p:nvSpPr>
        <p:spPr>
          <a:ln/>
        </p:spPr>
      </p:sp>
      <p:sp>
        <p:nvSpPr>
          <p:cNvPr id="447491" name="Rectangle 3">
            <a:extLst>
              <a:ext uri="{FF2B5EF4-FFF2-40B4-BE49-F238E27FC236}">
                <a16:creationId xmlns:a16="http://schemas.microsoft.com/office/drawing/2014/main" id="{C2AA263C-D767-0644-BFAC-285761EBE591}"/>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2622594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99011A0-BD18-E344-959E-4D49C6EDB4CF}"/>
              </a:ext>
            </a:extLst>
          </p:cNvPr>
          <p:cNvSpPr>
            <a:spLocks noGrp="1" noChangeArrowheads="1"/>
          </p:cNvSpPr>
          <p:nvPr>
            <p:ph type="sldNum" sz="quarter" idx="5"/>
          </p:nvPr>
        </p:nvSpPr>
        <p:spPr>
          <a:ln/>
        </p:spPr>
        <p:txBody>
          <a:bodyPr/>
          <a:lstStyle/>
          <a:p>
            <a:fld id="{CBB6F684-D3DA-3140-BA5C-819C9C2ABED9}" type="slidenum">
              <a:rPr lang="en-US" altLang="en-US"/>
              <a:pPr/>
              <a:t>25</a:t>
            </a:fld>
            <a:endParaRPr lang="en-US" altLang="en-US" dirty="0"/>
          </a:p>
        </p:txBody>
      </p:sp>
      <p:sp>
        <p:nvSpPr>
          <p:cNvPr id="67586" name="Rectangle 2">
            <a:extLst>
              <a:ext uri="{FF2B5EF4-FFF2-40B4-BE49-F238E27FC236}">
                <a16:creationId xmlns:a16="http://schemas.microsoft.com/office/drawing/2014/main" id="{F00914BB-14A7-C242-86AD-94AE13657FDE}"/>
              </a:ext>
            </a:extLst>
          </p:cNvPr>
          <p:cNvSpPr>
            <a:spLocks noGrp="1" noRot="1" noChangeAspect="1" noChangeArrowheads="1" noTextEdit="1"/>
          </p:cNvSpPr>
          <p:nvPr>
            <p:ph type="sldImg"/>
          </p:nvPr>
        </p:nvSpPr>
        <p:spPr>
          <a:ln/>
        </p:spPr>
      </p:sp>
      <p:sp>
        <p:nvSpPr>
          <p:cNvPr id="67587" name="Rectangle 3">
            <a:extLst>
              <a:ext uri="{FF2B5EF4-FFF2-40B4-BE49-F238E27FC236}">
                <a16:creationId xmlns:a16="http://schemas.microsoft.com/office/drawing/2014/main" id="{AC0A4283-4EE2-2540-8647-3DFF17A65AEB}"/>
              </a:ext>
            </a:extLst>
          </p:cNvPr>
          <p:cNvSpPr>
            <a:spLocks noGrp="1" noChangeArrowheads="1"/>
          </p:cNvSpPr>
          <p:nvPr>
            <p:ph type="body" idx="1"/>
          </p:nvPr>
        </p:nvSpPr>
        <p:spPr/>
        <p:txBody>
          <a:bodyPr/>
          <a:lstStyle/>
          <a:p>
            <a:endParaRPr lang="en-US" altLang="en-US" dirty="0"/>
          </a:p>
          <a:p>
            <a:endParaRPr lang="en-US" altLang="en-US" dirty="0"/>
          </a:p>
        </p:txBody>
      </p:sp>
    </p:spTree>
    <p:extLst>
      <p:ext uri="{BB962C8B-B14F-4D97-AF65-F5344CB8AC3E}">
        <p14:creationId xmlns:p14="http://schemas.microsoft.com/office/powerpoint/2010/main" val="4107652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E3C7A4B-31E9-7F4E-93D5-5E522436E3DB}"/>
              </a:ext>
            </a:extLst>
          </p:cNvPr>
          <p:cNvSpPr>
            <a:spLocks noGrp="1" noChangeArrowheads="1"/>
          </p:cNvSpPr>
          <p:nvPr>
            <p:ph type="sldNum" sz="quarter" idx="5"/>
          </p:nvPr>
        </p:nvSpPr>
        <p:spPr>
          <a:ln/>
        </p:spPr>
        <p:txBody>
          <a:bodyPr/>
          <a:lstStyle/>
          <a:p>
            <a:fld id="{7874242C-E7A1-2B44-BB15-2A1BAC32285C}" type="slidenum">
              <a:rPr lang="en-US" altLang="en-US"/>
              <a:pPr/>
              <a:t>26</a:t>
            </a:fld>
            <a:endParaRPr lang="en-US" altLang="en-US" dirty="0"/>
          </a:p>
        </p:txBody>
      </p:sp>
      <p:sp>
        <p:nvSpPr>
          <p:cNvPr id="71682" name="Rectangle 2">
            <a:extLst>
              <a:ext uri="{FF2B5EF4-FFF2-40B4-BE49-F238E27FC236}">
                <a16:creationId xmlns:a16="http://schemas.microsoft.com/office/drawing/2014/main" id="{7D5F61A7-916A-AC46-BA1C-3018AC1B89E4}"/>
              </a:ext>
            </a:extLst>
          </p:cNvPr>
          <p:cNvSpPr>
            <a:spLocks noGrp="1" noRot="1" noChangeAspect="1" noChangeArrowheads="1" noTextEdit="1"/>
          </p:cNvSpPr>
          <p:nvPr>
            <p:ph type="sldImg"/>
          </p:nvPr>
        </p:nvSpPr>
        <p:spPr>
          <a:ln/>
        </p:spPr>
      </p:sp>
      <p:sp>
        <p:nvSpPr>
          <p:cNvPr id="71683" name="Rectangle 3">
            <a:extLst>
              <a:ext uri="{FF2B5EF4-FFF2-40B4-BE49-F238E27FC236}">
                <a16:creationId xmlns:a16="http://schemas.microsoft.com/office/drawing/2014/main" id="{DA6AF8BC-F0F9-3E48-911B-274A195E03EB}"/>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01260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E3C7A4B-31E9-7F4E-93D5-5E522436E3DB}"/>
              </a:ext>
            </a:extLst>
          </p:cNvPr>
          <p:cNvSpPr>
            <a:spLocks noGrp="1" noChangeArrowheads="1"/>
          </p:cNvSpPr>
          <p:nvPr>
            <p:ph type="sldNum" sz="quarter" idx="5"/>
          </p:nvPr>
        </p:nvSpPr>
        <p:spPr>
          <a:ln/>
        </p:spPr>
        <p:txBody>
          <a:bodyPr/>
          <a:lstStyle/>
          <a:p>
            <a:fld id="{7874242C-E7A1-2B44-BB15-2A1BAC32285C}" type="slidenum">
              <a:rPr lang="en-US" altLang="en-US"/>
              <a:pPr/>
              <a:t>27</a:t>
            </a:fld>
            <a:endParaRPr lang="en-US" altLang="en-US" dirty="0"/>
          </a:p>
        </p:txBody>
      </p:sp>
      <p:sp>
        <p:nvSpPr>
          <p:cNvPr id="71682" name="Rectangle 2">
            <a:extLst>
              <a:ext uri="{FF2B5EF4-FFF2-40B4-BE49-F238E27FC236}">
                <a16:creationId xmlns:a16="http://schemas.microsoft.com/office/drawing/2014/main" id="{7D5F61A7-916A-AC46-BA1C-3018AC1B89E4}"/>
              </a:ext>
            </a:extLst>
          </p:cNvPr>
          <p:cNvSpPr>
            <a:spLocks noGrp="1" noRot="1" noChangeAspect="1" noChangeArrowheads="1" noTextEdit="1"/>
          </p:cNvSpPr>
          <p:nvPr>
            <p:ph type="sldImg"/>
          </p:nvPr>
        </p:nvSpPr>
        <p:spPr>
          <a:ln/>
        </p:spPr>
      </p:sp>
      <p:sp>
        <p:nvSpPr>
          <p:cNvPr id="71683" name="Rectangle 3">
            <a:extLst>
              <a:ext uri="{FF2B5EF4-FFF2-40B4-BE49-F238E27FC236}">
                <a16:creationId xmlns:a16="http://schemas.microsoft.com/office/drawing/2014/main" id="{DA6AF8BC-F0F9-3E48-911B-274A195E03EB}"/>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523162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E9AA4B70-BF8B-3448-90F5-38DEFF650929}"/>
              </a:ext>
            </a:extLst>
          </p:cNvPr>
          <p:cNvSpPr>
            <a:spLocks noGrp="1" noChangeArrowheads="1"/>
          </p:cNvSpPr>
          <p:nvPr>
            <p:ph type="sldNum" sz="quarter" idx="5"/>
          </p:nvPr>
        </p:nvSpPr>
        <p:spPr>
          <a:ln/>
        </p:spPr>
        <p:txBody>
          <a:bodyPr/>
          <a:lstStyle/>
          <a:p>
            <a:fld id="{3FE024A4-430A-9246-978B-C480D39AA4CD}" type="slidenum">
              <a:rPr lang="en-US" altLang="en-US"/>
              <a:pPr/>
              <a:t>28</a:t>
            </a:fld>
            <a:endParaRPr lang="en-US" altLang="en-US" dirty="0"/>
          </a:p>
        </p:txBody>
      </p:sp>
      <p:sp>
        <p:nvSpPr>
          <p:cNvPr id="73730" name="Rectangle 2">
            <a:extLst>
              <a:ext uri="{FF2B5EF4-FFF2-40B4-BE49-F238E27FC236}">
                <a16:creationId xmlns:a16="http://schemas.microsoft.com/office/drawing/2014/main" id="{4E82AF0F-7C3A-7544-BE52-6397A5808A92}"/>
              </a:ext>
            </a:extLst>
          </p:cNvPr>
          <p:cNvSpPr>
            <a:spLocks noGrp="1" noRot="1" noChangeAspect="1" noChangeArrowheads="1" noTextEdit="1"/>
          </p:cNvSpPr>
          <p:nvPr>
            <p:ph type="sldImg"/>
          </p:nvPr>
        </p:nvSpPr>
        <p:spPr>
          <a:ln/>
        </p:spPr>
      </p:sp>
      <p:sp>
        <p:nvSpPr>
          <p:cNvPr id="73731" name="Rectangle 3">
            <a:extLst>
              <a:ext uri="{FF2B5EF4-FFF2-40B4-BE49-F238E27FC236}">
                <a16:creationId xmlns:a16="http://schemas.microsoft.com/office/drawing/2014/main" id="{C7937594-B54E-064F-9474-ECDB54193CA3}"/>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58996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F4D83E7-FCCF-B445-B76A-E97C4E0A67C7}"/>
              </a:ext>
            </a:extLst>
          </p:cNvPr>
          <p:cNvSpPr>
            <a:spLocks noGrp="1" noChangeArrowheads="1"/>
          </p:cNvSpPr>
          <p:nvPr>
            <p:ph type="sldNum" sz="quarter" idx="5"/>
          </p:nvPr>
        </p:nvSpPr>
        <p:spPr>
          <a:ln/>
        </p:spPr>
        <p:txBody>
          <a:bodyPr/>
          <a:lstStyle/>
          <a:p>
            <a:fld id="{7E5CC8C2-DA0C-F24C-A9A4-29BD40BBB1A9}" type="slidenum">
              <a:rPr lang="en-US" altLang="en-US"/>
              <a:pPr/>
              <a:t>37</a:t>
            </a:fld>
            <a:endParaRPr lang="en-US" altLang="en-US" dirty="0"/>
          </a:p>
        </p:txBody>
      </p:sp>
      <p:sp>
        <p:nvSpPr>
          <p:cNvPr id="118786" name="Rectangle 2">
            <a:extLst>
              <a:ext uri="{FF2B5EF4-FFF2-40B4-BE49-F238E27FC236}">
                <a16:creationId xmlns:a16="http://schemas.microsoft.com/office/drawing/2014/main" id="{C2E6A045-11C9-4949-8C57-7B26E0D0C048}"/>
              </a:ext>
            </a:extLst>
          </p:cNvPr>
          <p:cNvSpPr>
            <a:spLocks noGrp="1" noRot="1" noChangeAspect="1" noChangeArrowheads="1" noTextEdit="1"/>
          </p:cNvSpPr>
          <p:nvPr>
            <p:ph type="sldImg"/>
          </p:nvPr>
        </p:nvSpPr>
        <p:spPr>
          <a:ln/>
        </p:spPr>
      </p:sp>
      <p:sp>
        <p:nvSpPr>
          <p:cNvPr id="118787" name="Rectangle 3">
            <a:extLst>
              <a:ext uri="{FF2B5EF4-FFF2-40B4-BE49-F238E27FC236}">
                <a16:creationId xmlns:a16="http://schemas.microsoft.com/office/drawing/2014/main" id="{2421FF42-4BD8-B54F-A5C5-75108645F014}"/>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202760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583C15D-56A2-3A43-92D0-C91F1074BEEB}"/>
              </a:ext>
            </a:extLst>
          </p:cNvPr>
          <p:cNvSpPr>
            <a:spLocks noGrp="1" noChangeArrowheads="1"/>
          </p:cNvSpPr>
          <p:nvPr>
            <p:ph type="sldNum" sz="quarter" idx="5"/>
          </p:nvPr>
        </p:nvSpPr>
        <p:spPr>
          <a:ln/>
        </p:spPr>
        <p:txBody>
          <a:bodyPr/>
          <a:lstStyle/>
          <a:p>
            <a:fld id="{24449686-0999-674C-8EBF-B6DC9777BD5F}" type="slidenum">
              <a:rPr lang="en-US" altLang="en-US"/>
              <a:pPr/>
              <a:t>38</a:t>
            </a:fld>
            <a:endParaRPr lang="en-US" altLang="en-US" dirty="0"/>
          </a:p>
        </p:txBody>
      </p:sp>
      <p:sp>
        <p:nvSpPr>
          <p:cNvPr id="120834" name="Rectangle 2">
            <a:extLst>
              <a:ext uri="{FF2B5EF4-FFF2-40B4-BE49-F238E27FC236}">
                <a16:creationId xmlns:a16="http://schemas.microsoft.com/office/drawing/2014/main" id="{9D913C7B-E78B-F840-A326-1A0789C8EFC2}"/>
              </a:ext>
            </a:extLst>
          </p:cNvPr>
          <p:cNvSpPr>
            <a:spLocks noGrp="1" noRot="1" noChangeAspect="1" noChangeArrowheads="1" noTextEdit="1"/>
          </p:cNvSpPr>
          <p:nvPr>
            <p:ph type="sldImg"/>
          </p:nvPr>
        </p:nvSpPr>
        <p:spPr>
          <a:ln/>
        </p:spPr>
      </p:sp>
      <p:sp>
        <p:nvSpPr>
          <p:cNvPr id="120835" name="Rectangle 3">
            <a:extLst>
              <a:ext uri="{FF2B5EF4-FFF2-40B4-BE49-F238E27FC236}">
                <a16:creationId xmlns:a16="http://schemas.microsoft.com/office/drawing/2014/main" id="{5E664614-7B58-4641-8291-9619CCFBE703}"/>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97819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69971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89F85-F7EB-7942-91D9-1293C649810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61FA371-552A-AF4A-816F-635C373A71C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911803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9118C-8781-3048-A8E3-4293B1F7635E}"/>
              </a:ext>
            </a:extLst>
          </p:cNvPr>
          <p:cNvSpPr>
            <a:spLocks noGrp="1"/>
          </p:cNvSpPr>
          <p:nvPr>
            <p:ph type="title"/>
          </p:nvPr>
        </p:nvSpPr>
        <p:spPr>
          <a:xfrm>
            <a:off x="457200" y="333375"/>
            <a:ext cx="8229600" cy="863600"/>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11BFC1-8431-4747-911D-D3C576B91FE6}"/>
              </a:ext>
            </a:extLst>
          </p:cNvPr>
          <p:cNvSpPr>
            <a:spLocks noGrp="1"/>
          </p:cNvSpPr>
          <p:nvPr>
            <p:ph type="body" sz="half" idx="1"/>
          </p:nvPr>
        </p:nvSpPr>
        <p:spPr>
          <a:xfrm>
            <a:off x="1403350" y="1557338"/>
            <a:ext cx="3632200" cy="48244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Online Image Placeholder 3">
            <a:extLst>
              <a:ext uri="{FF2B5EF4-FFF2-40B4-BE49-F238E27FC236}">
                <a16:creationId xmlns:a16="http://schemas.microsoft.com/office/drawing/2014/main" id="{FA65E7F4-82CF-0146-B529-A33841F5937B}"/>
              </a:ext>
            </a:extLst>
          </p:cNvPr>
          <p:cNvSpPr>
            <a:spLocks noGrp="1"/>
          </p:cNvSpPr>
          <p:nvPr>
            <p:ph type="clipArt" sz="half" idx="2"/>
          </p:nvPr>
        </p:nvSpPr>
        <p:spPr>
          <a:xfrm>
            <a:off x="5187950" y="1557338"/>
            <a:ext cx="3632200" cy="4824412"/>
          </a:xfrm>
        </p:spPr>
        <p:txBody>
          <a:bodyPr/>
          <a:lstStyle/>
          <a:p>
            <a:endParaRPr lang="en-US"/>
          </a:p>
        </p:txBody>
      </p:sp>
    </p:spTree>
    <p:extLst>
      <p:ext uri="{BB962C8B-B14F-4D97-AF65-F5344CB8AC3E}">
        <p14:creationId xmlns:p14="http://schemas.microsoft.com/office/powerpoint/2010/main" val="520379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E1169-5DF7-5E45-AB34-A34B17B70ED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7F112D1-BCEB-D346-9FD6-D2347910056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149764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A5EDE-0C54-184C-A338-B619EA996320}"/>
              </a:ext>
            </a:extLst>
          </p:cNvPr>
          <p:cNvSpPr>
            <a:spLocks noGrp="1"/>
          </p:cNvSpPr>
          <p:nvPr>
            <p:ph type="title"/>
          </p:nvPr>
        </p:nvSpPr>
        <p:spPr>
          <a:xfrm>
            <a:off x="457200" y="274638"/>
            <a:ext cx="8229600" cy="1143000"/>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A201123-7745-C04D-B465-4C703E4F41AF}"/>
              </a:ext>
            </a:extLst>
          </p:cNvPr>
          <p:cNvSpPr>
            <a:spLocks noGrp="1"/>
          </p:cNvSpPr>
          <p:nvPr>
            <p:ph type="body" sz="half" idx="1"/>
          </p:nvPr>
        </p:nvSpPr>
        <p:spPr>
          <a:xfrm>
            <a:off x="457200" y="1600200"/>
            <a:ext cx="4038600" cy="452596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Online Image Placeholder 3">
            <a:extLst>
              <a:ext uri="{FF2B5EF4-FFF2-40B4-BE49-F238E27FC236}">
                <a16:creationId xmlns:a16="http://schemas.microsoft.com/office/drawing/2014/main" id="{F8AD4403-2236-A74D-82AD-7A7426877E99}"/>
              </a:ext>
            </a:extLst>
          </p:cNvPr>
          <p:cNvSpPr>
            <a:spLocks noGrp="1"/>
          </p:cNvSpPr>
          <p:nvPr>
            <p:ph type="clipArt" sz="half" idx="2"/>
          </p:nvPr>
        </p:nvSpPr>
        <p:spPr>
          <a:xfrm>
            <a:off x="4648200" y="1600200"/>
            <a:ext cx="4038600" cy="4525963"/>
          </a:xfrm>
        </p:spPr>
        <p:txBody>
          <a:bodyPr/>
          <a:lstStyle/>
          <a:p>
            <a:endParaRPr lang="en-US"/>
          </a:p>
        </p:txBody>
      </p:sp>
    </p:spTree>
    <p:extLst>
      <p:ext uri="{BB962C8B-B14F-4D97-AF65-F5344CB8AC3E}">
        <p14:creationId xmlns:p14="http://schemas.microsoft.com/office/powerpoint/2010/main" val="3896141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24548-A666-CD4B-97DC-9349E93969D4}"/>
              </a:ext>
            </a:extLst>
          </p:cNvPr>
          <p:cNvSpPr>
            <a:spLocks noGrp="1"/>
          </p:cNvSpPr>
          <p:nvPr>
            <p:ph type="title"/>
          </p:nvPr>
        </p:nvSpPr>
        <p:spPr>
          <a:xfrm>
            <a:off x="457200" y="274638"/>
            <a:ext cx="8229600" cy="1143000"/>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9DC980F-1522-824D-83DA-5D7466469415}"/>
              </a:ext>
            </a:extLst>
          </p:cNvPr>
          <p:cNvSpPr>
            <a:spLocks noGrp="1"/>
          </p:cNvSpPr>
          <p:nvPr>
            <p:ph type="body" sz="half" idx="1"/>
          </p:nvPr>
        </p:nvSpPr>
        <p:spPr>
          <a:xfrm>
            <a:off x="457200" y="1600200"/>
            <a:ext cx="4038600" cy="452596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F033322-F1B8-DE4B-B055-717081B6AC20}"/>
              </a:ext>
            </a:extLst>
          </p:cNvPr>
          <p:cNvSpPr>
            <a:spLocks noGrp="1"/>
          </p:cNvSpPr>
          <p:nvPr>
            <p:ph sz="quarter" idx="2"/>
          </p:nvPr>
        </p:nvSpPr>
        <p:spPr>
          <a:xfrm>
            <a:off x="4648200" y="1600200"/>
            <a:ext cx="4038600" cy="21859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Content Placeholder 4">
            <a:extLst>
              <a:ext uri="{FF2B5EF4-FFF2-40B4-BE49-F238E27FC236}">
                <a16:creationId xmlns:a16="http://schemas.microsoft.com/office/drawing/2014/main" id="{48A66905-CB6D-1641-A8FC-FFB2CC597423}"/>
              </a:ext>
            </a:extLst>
          </p:cNvPr>
          <p:cNvSpPr>
            <a:spLocks noGrp="1"/>
          </p:cNvSpPr>
          <p:nvPr>
            <p:ph sz="quarter" idx="3"/>
          </p:nvPr>
        </p:nvSpPr>
        <p:spPr>
          <a:xfrm>
            <a:off x="4648200" y="3938588"/>
            <a:ext cx="4038600" cy="21875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606990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89F85-F7EB-7942-91D9-1293C649810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61FA371-552A-AF4A-816F-635C373A71C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573427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89F85-F7EB-7942-91D9-1293C649810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61FA371-552A-AF4A-816F-635C373A71C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965246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369FA-C58A-334E-9AD5-8A8DDA563528}"/>
              </a:ext>
            </a:extLst>
          </p:cNvPr>
          <p:cNvSpPr>
            <a:spLocks noGrp="1"/>
          </p:cNvSpPr>
          <p:nvPr>
            <p:ph type="title"/>
          </p:nvPr>
        </p:nvSpPr>
        <p:spPr>
          <a:xfrm>
            <a:off x="457200" y="333375"/>
            <a:ext cx="8229600" cy="863600"/>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EF6FB17-5A68-B24B-8405-88B38D0FE303}"/>
              </a:ext>
            </a:extLst>
          </p:cNvPr>
          <p:cNvSpPr>
            <a:spLocks noGrp="1"/>
          </p:cNvSpPr>
          <p:nvPr>
            <p:ph type="body" sz="half" idx="1"/>
          </p:nvPr>
        </p:nvSpPr>
        <p:spPr>
          <a:xfrm>
            <a:off x="1403350" y="1557338"/>
            <a:ext cx="3632200" cy="48244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AE8EDC8-21F6-1A48-B858-E93AA869252C}"/>
              </a:ext>
            </a:extLst>
          </p:cNvPr>
          <p:cNvSpPr>
            <a:spLocks noGrp="1"/>
          </p:cNvSpPr>
          <p:nvPr>
            <p:ph sz="quarter" idx="2"/>
          </p:nvPr>
        </p:nvSpPr>
        <p:spPr>
          <a:xfrm>
            <a:off x="5187950" y="1557338"/>
            <a:ext cx="3632200" cy="23352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Content Placeholder 4">
            <a:extLst>
              <a:ext uri="{FF2B5EF4-FFF2-40B4-BE49-F238E27FC236}">
                <a16:creationId xmlns:a16="http://schemas.microsoft.com/office/drawing/2014/main" id="{ECE9E225-E7E9-BD44-AA50-D1D9ABDDB5CD}"/>
              </a:ext>
            </a:extLst>
          </p:cNvPr>
          <p:cNvSpPr>
            <a:spLocks noGrp="1"/>
          </p:cNvSpPr>
          <p:nvPr>
            <p:ph sz="quarter" idx="3"/>
          </p:nvPr>
        </p:nvSpPr>
        <p:spPr>
          <a:xfrm>
            <a:off x="5187950" y="4044950"/>
            <a:ext cx="3632200" cy="2336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9298595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2.emf"/><Relationship Id="rId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2.emf"/><Relationship Id="rId5" Type="http://schemas.openxmlformats.org/officeDocument/2006/relationships/image" Target="../media/image4.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2.emf"/><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1.jpeg"/><Relationship Id="rId5" Type="http://schemas.openxmlformats.org/officeDocument/2006/relationships/theme" Target="../theme/theme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marL="0" marR="0" lvl="0" indent="0" algn="l" defTabSz="914400" rtl="0" eaLnBrk="1" fontAlgn="base" latinLnBrk="0" hangingPunct="1">
              <a:lnSpc>
                <a:spcPct val="100000"/>
              </a:lnSpc>
              <a:spcBef>
                <a:spcPts val="600"/>
              </a:spcBef>
              <a:spcAft>
                <a:spcPct val="0"/>
              </a:spcAft>
              <a:buClrTx/>
              <a:buSzTx/>
              <a:buFontTx/>
              <a:buNone/>
              <a:tabLst/>
              <a:defRPr/>
            </a:pPr>
            <a:r>
              <a:rPr lang="en-GB" sz="900" dirty="0">
                <a:effectLst/>
                <a:latin typeface="Arial" panose="020B0604020202020204" pitchFamily="34" charset="0"/>
                <a:ea typeface="Calibri" panose="020F0502020204030204" pitchFamily="34" charset="0"/>
                <a:cs typeface="Arial" panose="020B0604020202020204" pitchFamily="34" charset="0"/>
              </a:rPr>
              <a:t>Copyright © 2021 City and Guilds of London Institute. All rights reserved.</a:t>
            </a:r>
            <a:endParaRPr lang="en-GB" sz="900" dirty="0">
              <a:effectLst/>
              <a:latin typeface="Arial" panose="020B0604020202020204" pitchFamily="34" charset="0"/>
              <a:ea typeface="Calibri" panose="020F0502020204030204" pitchFamily="34" charset="0"/>
              <a:cs typeface="Times New Roman" panose="02020603050405020304" pitchFamily="18" charset="0"/>
            </a:endParaRPr>
          </a:p>
          <a:p>
            <a:pPr>
              <a:spcBef>
                <a:spcPts val="600"/>
              </a:spcBef>
            </a:pP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7"/>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9" r:id="rId2"/>
    <p:sldLayoutId id="2147483663" r:id="rId3"/>
    <p:sldLayoutId id="2147483656"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5"/>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8" r:id="rId1"/>
    <p:sldLayoutId id="214748366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6"/>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6" r:id="rId2"/>
    <p:sldLayoutId id="2147483667"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7"/>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65" r:id="rId1"/>
    <p:sldLayoutId id="2147483653" r:id="rId2"/>
    <p:sldLayoutId id="2147483654" r:id="rId3"/>
    <p:sldLayoutId id="2147483655"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33.emf"/></Relationships>
</file>

<file path=ppt/slides/_rels/slide5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105: </a:t>
            </a:r>
            <a:r>
              <a:rPr lang="en-GB" sz="2400" b="1" dirty="0">
                <a:effectLst/>
                <a:latin typeface="Arial" panose="020B0604020202020204" pitchFamily="34" charset="0"/>
                <a:ea typeface="Calibri" panose="020F0502020204030204" pitchFamily="34" charset="0"/>
                <a:cs typeface="Arial" panose="020B0604020202020204" pitchFamily="34" charset="0"/>
              </a:rPr>
              <a:t>Protecting health, safety and the environment when working in the construction and built environment sector</a:t>
            </a:r>
            <a:endParaRPr lang="en-GB" sz="2400" b="1" dirty="0">
              <a:effectLst/>
              <a:latin typeface="Arial" panose="020B0604020202020204" pitchFamily="34" charset="0"/>
              <a:ea typeface="Calibri" panose="020F0502020204030204" pitchFamily="34" charset="0"/>
              <a:cs typeface="Times New Roman" panose="02020603050405020304" pitchFamily="18" charset="0"/>
            </a:endParaRPr>
          </a:p>
          <a:p>
            <a:endParaRPr lang="en-GB" sz="2400" b="1" dirty="0"/>
          </a:p>
        </p:txBody>
      </p:sp>
      <p:sp>
        <p:nvSpPr>
          <p:cNvPr id="2053" name="Rectangle 15"/>
          <p:cNvSpPr>
            <a:spLocks noGrp="1" noChangeArrowheads="1"/>
          </p:cNvSpPr>
          <p:nvPr>
            <p:ph type="title"/>
          </p:nvPr>
        </p:nvSpPr>
        <p:spPr>
          <a:xfrm>
            <a:off x="457200" y="2944800"/>
            <a:ext cx="8153400" cy="2514600"/>
          </a:xfrm>
        </p:spPr>
        <p:txBody>
          <a:bodyPr anchor="t"/>
          <a:lstStyle/>
          <a:p>
            <a:br>
              <a:rPr lang="en-GB" dirty="0"/>
            </a:br>
            <a:br>
              <a:rPr lang="en-GB" dirty="0"/>
            </a:br>
            <a:r>
              <a:rPr lang="en-GB" dirty="0"/>
              <a:t>PowerPoint 8: Personal protective equipment - </a:t>
            </a:r>
            <a:r>
              <a:rPr lang="cy-GB" dirty="0">
                <a:solidFill>
                  <a:srgbClr val="C00000"/>
                </a:solidFill>
              </a:rPr>
              <a:t>Cyfarpar diogelu personol</a:t>
            </a:r>
            <a:endParaRPr lang="en-GB" dirty="0">
              <a:solidFill>
                <a:srgbClr val="C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a:extLst>
              <a:ext uri="{FF2B5EF4-FFF2-40B4-BE49-F238E27FC236}">
                <a16:creationId xmlns:a16="http://schemas.microsoft.com/office/drawing/2014/main" id="{761A7D01-AB8C-D34B-AF95-1D3EEBA1E273}"/>
              </a:ext>
            </a:extLst>
          </p:cNvPr>
          <p:cNvSpPr>
            <a:spLocks noGrp="1" noChangeArrowheads="1"/>
          </p:cNvSpPr>
          <p:nvPr>
            <p:ph type="title"/>
          </p:nvPr>
        </p:nvSpPr>
        <p:spPr>
          <a:xfrm>
            <a:off x="457200" y="1124744"/>
            <a:ext cx="8229600" cy="1143000"/>
          </a:xfrm>
        </p:spPr>
        <p:txBody>
          <a:bodyPr/>
          <a:lstStyle/>
          <a:p>
            <a:r>
              <a:rPr lang="en-GB" altLang="en-US" dirty="0"/>
              <a:t>Eye protection</a:t>
            </a:r>
          </a:p>
        </p:txBody>
      </p:sp>
      <p:sp>
        <p:nvSpPr>
          <p:cNvPr id="222211" name="Rectangle 3">
            <a:extLst>
              <a:ext uri="{FF2B5EF4-FFF2-40B4-BE49-F238E27FC236}">
                <a16:creationId xmlns:a16="http://schemas.microsoft.com/office/drawing/2014/main" id="{345A4284-5EBF-804C-A4F9-FB4BB011F84D}"/>
              </a:ext>
            </a:extLst>
          </p:cNvPr>
          <p:cNvSpPr>
            <a:spLocks noGrp="1" noChangeArrowheads="1"/>
          </p:cNvSpPr>
          <p:nvPr>
            <p:ph type="body" sz="half" idx="1"/>
          </p:nvPr>
        </p:nvSpPr>
        <p:spPr>
          <a:xfrm>
            <a:off x="424185" y="2037557"/>
            <a:ext cx="4346575" cy="3983731"/>
          </a:xfrm>
        </p:spPr>
        <p:txBody>
          <a:bodyPr/>
          <a:lstStyle/>
          <a:p>
            <a:pPr>
              <a:lnSpc>
                <a:spcPct val="90000"/>
              </a:lnSpc>
            </a:pPr>
            <a:r>
              <a:rPr lang="en-GB" altLang="en-US" dirty="0"/>
              <a:t>Goggles or spectacles need:</a:t>
            </a:r>
          </a:p>
          <a:p>
            <a:pPr marL="342900" indent="-342900">
              <a:lnSpc>
                <a:spcPct val="90000"/>
              </a:lnSpc>
              <a:buClr>
                <a:srgbClr val="0077E3"/>
              </a:buClr>
              <a:buFont typeface="Arial" panose="020B0604020202020204" pitchFamily="34" charset="0"/>
              <a:buChar char="•"/>
            </a:pPr>
            <a:r>
              <a:rPr lang="en-GB" altLang="en-US" dirty="0">
                <a:solidFill>
                  <a:srgbClr val="0077E3"/>
                </a:solidFill>
              </a:rPr>
              <a:t>strength - </a:t>
            </a:r>
            <a:r>
              <a:rPr lang="cy-GB" dirty="0">
                <a:solidFill>
                  <a:srgbClr val="C00000"/>
                </a:solidFill>
              </a:rPr>
              <a:t>cryfder</a:t>
            </a:r>
            <a:endParaRPr lang="en-GB" altLang="en-US" dirty="0">
              <a:solidFill>
                <a:srgbClr val="C00000"/>
              </a:solidFill>
            </a:endParaRPr>
          </a:p>
          <a:p>
            <a:pPr marL="342900" indent="-342900">
              <a:lnSpc>
                <a:spcPct val="90000"/>
              </a:lnSpc>
              <a:buClr>
                <a:srgbClr val="0077E3"/>
              </a:buClr>
              <a:buFont typeface="Arial" panose="020B0604020202020204" pitchFamily="34" charset="0"/>
              <a:buChar char="•"/>
            </a:pPr>
            <a:r>
              <a:rPr lang="en-GB" altLang="en-US" dirty="0"/>
              <a:t>effective seals to goggles</a:t>
            </a:r>
          </a:p>
          <a:p>
            <a:pPr marL="342900" indent="-342900">
              <a:lnSpc>
                <a:spcPct val="90000"/>
              </a:lnSpc>
              <a:buClr>
                <a:srgbClr val="0077E3"/>
              </a:buClr>
              <a:buFont typeface="Arial" panose="020B0604020202020204" pitchFamily="34" charset="0"/>
              <a:buChar char="•"/>
            </a:pPr>
            <a:r>
              <a:rPr lang="en-GB" altLang="en-US" dirty="0"/>
              <a:t>resistant to temperatures </a:t>
            </a:r>
          </a:p>
          <a:p>
            <a:pPr marL="342900" indent="-342900">
              <a:lnSpc>
                <a:spcPct val="90000"/>
              </a:lnSpc>
              <a:buClr>
                <a:srgbClr val="0077E3"/>
              </a:buClr>
              <a:buFont typeface="Arial" panose="020B0604020202020204" pitchFamily="34" charset="0"/>
              <a:buChar char="•"/>
            </a:pPr>
            <a:r>
              <a:rPr lang="en-GB" altLang="en-US" dirty="0"/>
              <a:t>filters to absorb harmful light.</a:t>
            </a:r>
          </a:p>
          <a:p>
            <a:pPr>
              <a:lnSpc>
                <a:spcPct val="90000"/>
              </a:lnSpc>
            </a:pPr>
            <a:r>
              <a:rPr lang="en-GB" altLang="en-US" dirty="0"/>
              <a:t>Always use the correct eye protection for the job.</a:t>
            </a:r>
          </a:p>
        </p:txBody>
      </p:sp>
      <p:pic>
        <p:nvPicPr>
          <p:cNvPr id="222213" name="Picture 5">
            <a:extLst>
              <a:ext uri="{FF2B5EF4-FFF2-40B4-BE49-F238E27FC236}">
                <a16:creationId xmlns:a16="http://schemas.microsoft.com/office/drawing/2014/main" id="{798D895B-F3A4-1E4F-8917-7C9C7B4278BB}"/>
              </a:ext>
            </a:extLst>
          </p:cNvPr>
          <p:cNvPicPr>
            <a:picLocks noGrp="1" noChangeAspect="1" noChangeArrowheads="1"/>
          </p:cNvPicPr>
          <p:nvPr>
            <p:ph sz="half" idx="2"/>
          </p:nvPr>
        </p:nvPicPr>
        <p:blipFill>
          <a:blip r:embed="rId2" cstate="screen">
            <a:extLst>
              <a:ext uri="{28A0092B-C50C-407E-A947-70E740481C1C}">
                <a14:useLocalDpi xmlns:a14="http://schemas.microsoft.com/office/drawing/2010/main"/>
              </a:ext>
            </a:extLst>
          </a:blip>
          <a:srcRect/>
          <a:stretch>
            <a:fillRect/>
          </a:stretch>
        </p:blipFill>
        <p:spPr>
          <a:xfrm>
            <a:off x="4702459" y="1124744"/>
            <a:ext cx="4041775" cy="2744788"/>
          </a:xfrm>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2214" name="Picture 6">
            <a:extLst>
              <a:ext uri="{FF2B5EF4-FFF2-40B4-BE49-F238E27FC236}">
                <a16:creationId xmlns:a16="http://schemas.microsoft.com/office/drawing/2014/main" id="{A5D86EAC-4864-6B4F-A4FE-06AADEAEFB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19127" y="3963888"/>
            <a:ext cx="4008438"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214617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a:extLst>
              <a:ext uri="{FF2B5EF4-FFF2-40B4-BE49-F238E27FC236}">
                <a16:creationId xmlns:a16="http://schemas.microsoft.com/office/drawing/2014/main" id="{D5233FDF-71E3-9644-B606-218142140C21}"/>
              </a:ext>
            </a:extLst>
          </p:cNvPr>
          <p:cNvSpPr>
            <a:spLocks noGrp="1" noChangeArrowheads="1"/>
          </p:cNvSpPr>
          <p:nvPr>
            <p:ph type="title"/>
          </p:nvPr>
        </p:nvSpPr>
        <p:spPr/>
        <p:txBody>
          <a:bodyPr/>
          <a:lstStyle/>
          <a:p>
            <a:r>
              <a:rPr lang="en-GB" altLang="en-US" dirty="0"/>
              <a:t>Head protection - </a:t>
            </a:r>
            <a:r>
              <a:rPr lang="cy-GB" dirty="0">
                <a:solidFill>
                  <a:srgbClr val="C00000"/>
                </a:solidFill>
              </a:rPr>
              <a:t>Deunydd amddiffyn y pen</a:t>
            </a:r>
            <a:endParaRPr lang="en-GB" altLang="en-US" dirty="0">
              <a:solidFill>
                <a:srgbClr val="C00000"/>
              </a:solidFill>
            </a:endParaRPr>
          </a:p>
        </p:txBody>
      </p:sp>
      <p:sp>
        <p:nvSpPr>
          <p:cNvPr id="223235" name="Rectangle 3">
            <a:extLst>
              <a:ext uri="{FF2B5EF4-FFF2-40B4-BE49-F238E27FC236}">
                <a16:creationId xmlns:a16="http://schemas.microsoft.com/office/drawing/2014/main" id="{807A1A0E-1AED-D441-BCD1-C83A5024C825}"/>
              </a:ext>
            </a:extLst>
          </p:cNvPr>
          <p:cNvSpPr>
            <a:spLocks noGrp="1" noChangeArrowheads="1"/>
          </p:cNvSpPr>
          <p:nvPr>
            <p:ph type="body" idx="1"/>
          </p:nvPr>
        </p:nvSpPr>
        <p:spPr>
          <a:xfrm>
            <a:off x="469210" y="1628801"/>
            <a:ext cx="4606846" cy="4464022"/>
          </a:xfrm>
        </p:spPr>
        <p:txBody>
          <a:bodyPr/>
          <a:lstStyle/>
          <a:p>
            <a:r>
              <a:rPr lang="en-GB" altLang="en-US" dirty="0"/>
              <a:t>Construction Regulations 1989 require suitable head protection to be worn on:</a:t>
            </a:r>
          </a:p>
          <a:p>
            <a:pPr marL="342900" indent="-342900">
              <a:buClr>
                <a:srgbClr val="0077E3"/>
              </a:buClr>
              <a:buFont typeface="Arial" panose="020B0604020202020204" pitchFamily="34" charset="0"/>
              <a:buChar char="•"/>
            </a:pPr>
            <a:r>
              <a:rPr lang="en-GB" altLang="en-US" dirty="0">
                <a:solidFill>
                  <a:srgbClr val="0077E3"/>
                </a:solidFill>
              </a:rPr>
              <a:t>all building sites </a:t>
            </a:r>
            <a:r>
              <a:rPr lang="en-GB" altLang="en-US" dirty="0">
                <a:solidFill>
                  <a:srgbClr val="C00000"/>
                </a:solidFill>
              </a:rPr>
              <a:t>- </a:t>
            </a:r>
            <a:r>
              <a:rPr lang="cy-GB" dirty="0">
                <a:solidFill>
                  <a:srgbClr val="C00000"/>
                </a:solidFill>
              </a:rPr>
              <a:t>ar bob safle adeiladu</a:t>
            </a:r>
            <a:endParaRPr lang="en-GB" altLang="en-US" dirty="0">
              <a:solidFill>
                <a:srgbClr val="C00000"/>
              </a:solidFill>
            </a:endParaRPr>
          </a:p>
          <a:p>
            <a:pPr marL="342900" indent="-342900">
              <a:buClr>
                <a:srgbClr val="0077E3"/>
              </a:buClr>
              <a:buFont typeface="Arial" panose="020B0604020202020204" pitchFamily="34" charset="0"/>
              <a:buChar char="•"/>
            </a:pPr>
            <a:r>
              <a:rPr lang="en-GB" altLang="en-US" dirty="0"/>
              <a:t>unless there is no risk of head injury other than by persons falling.</a:t>
            </a:r>
          </a:p>
          <a:p>
            <a:pPr>
              <a:buClr>
                <a:srgbClr val="0077E3"/>
              </a:buClr>
            </a:pPr>
            <a:r>
              <a:rPr lang="en-GB" altLang="en-US" dirty="0"/>
              <a:t>There are many makes of safety helmet available but the type used must be made to British Standard.</a:t>
            </a:r>
          </a:p>
          <a:p>
            <a:pPr>
              <a:buClr>
                <a:srgbClr val="0077E3"/>
              </a:buClr>
            </a:pPr>
            <a:r>
              <a:rPr lang="en-GB" altLang="en-US" dirty="0"/>
              <a:t>You always must wear a safety helmet when required to do so.</a:t>
            </a:r>
          </a:p>
        </p:txBody>
      </p:sp>
      <p:pic>
        <p:nvPicPr>
          <p:cNvPr id="4" name="Picture 6">
            <a:extLst>
              <a:ext uri="{FF2B5EF4-FFF2-40B4-BE49-F238E27FC236}">
                <a16:creationId xmlns:a16="http://schemas.microsoft.com/office/drawing/2014/main" id="{A30238C5-972E-4AC2-95DA-AE655AB3663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a:xfrm>
            <a:off x="5379352" y="1628801"/>
            <a:ext cx="3295438" cy="3888432"/>
          </a:xfrm>
          <a:prstGeom prst="rect">
            <a:avLst/>
          </a:prstGeom>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00174331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a:extLst>
              <a:ext uri="{FF2B5EF4-FFF2-40B4-BE49-F238E27FC236}">
                <a16:creationId xmlns:a16="http://schemas.microsoft.com/office/drawing/2014/main" id="{58254B6B-4780-E241-8953-8B412A09F64E}"/>
              </a:ext>
            </a:extLst>
          </p:cNvPr>
          <p:cNvSpPr>
            <a:spLocks noGrp="1" noChangeArrowheads="1"/>
          </p:cNvSpPr>
          <p:nvPr>
            <p:ph type="title"/>
          </p:nvPr>
        </p:nvSpPr>
        <p:spPr>
          <a:xfrm>
            <a:off x="442036" y="1028700"/>
            <a:ext cx="8229600" cy="1143000"/>
          </a:xfrm>
        </p:spPr>
        <p:txBody>
          <a:bodyPr/>
          <a:lstStyle/>
          <a:p>
            <a:r>
              <a:rPr lang="en-GB" altLang="en-US" dirty="0"/>
              <a:t>Foot protection - </a:t>
            </a:r>
            <a:r>
              <a:rPr lang="cy-GB" dirty="0">
                <a:solidFill>
                  <a:srgbClr val="C00000"/>
                </a:solidFill>
              </a:rPr>
              <a:t>Deunydd amddiffyn y traed</a:t>
            </a:r>
            <a:endParaRPr lang="en-GB" altLang="en-US" dirty="0">
              <a:solidFill>
                <a:srgbClr val="C00000"/>
              </a:solidFill>
            </a:endParaRPr>
          </a:p>
        </p:txBody>
      </p:sp>
      <p:sp>
        <p:nvSpPr>
          <p:cNvPr id="224259" name="Rectangle 3">
            <a:extLst>
              <a:ext uri="{FF2B5EF4-FFF2-40B4-BE49-F238E27FC236}">
                <a16:creationId xmlns:a16="http://schemas.microsoft.com/office/drawing/2014/main" id="{84077271-DAC2-BE40-A7A5-FBDB4BB8A5D3}"/>
              </a:ext>
            </a:extLst>
          </p:cNvPr>
          <p:cNvSpPr>
            <a:spLocks noGrp="1" noChangeArrowheads="1"/>
          </p:cNvSpPr>
          <p:nvPr>
            <p:ph type="body" sz="half" idx="1"/>
          </p:nvPr>
        </p:nvSpPr>
        <p:spPr>
          <a:xfrm>
            <a:off x="457200" y="1772816"/>
            <a:ext cx="4041775" cy="4353347"/>
          </a:xfrm>
        </p:spPr>
        <p:txBody>
          <a:bodyPr/>
          <a:lstStyle/>
          <a:p>
            <a:pPr marL="342900" indent="-342900">
              <a:buClr>
                <a:srgbClr val="0077E3"/>
              </a:buClr>
              <a:buFont typeface="Arial" panose="020B0604020202020204" pitchFamily="34" charset="0"/>
              <a:buChar char="•"/>
            </a:pPr>
            <a:r>
              <a:rPr lang="en-GB" altLang="en-US" dirty="0"/>
              <a:t>Foot protection is mandatory on all construction sites.</a:t>
            </a:r>
          </a:p>
          <a:p>
            <a:pPr marL="342900" indent="-342900">
              <a:buClr>
                <a:srgbClr val="0077E3"/>
              </a:buClr>
              <a:buFont typeface="Arial" panose="020B0604020202020204" pitchFamily="34" charset="0"/>
              <a:buChar char="•"/>
            </a:pPr>
            <a:r>
              <a:rPr lang="en-GB" altLang="en-US" dirty="0"/>
              <a:t>This must be </a:t>
            </a:r>
            <a:r>
              <a:rPr lang="en-GB" dirty="0"/>
              <a:t>steel toe-capped boots or wellingtons, with a steel midsole to prevent punctures by sharp objects.</a:t>
            </a:r>
          </a:p>
          <a:p>
            <a:pPr marL="342900" indent="-342900">
              <a:buClr>
                <a:srgbClr val="0077E3"/>
              </a:buClr>
              <a:buFont typeface="Arial" panose="020B0604020202020204" pitchFamily="34" charset="0"/>
              <a:buChar char="•"/>
            </a:pPr>
            <a:r>
              <a:rPr lang="en-GB" altLang="en-US" dirty="0"/>
              <a:t>Appropriate </a:t>
            </a:r>
            <a:r>
              <a:rPr lang="en-GB" dirty="0"/>
              <a:t>protective footwear must also have good ankle support.</a:t>
            </a:r>
            <a:r>
              <a:rPr lang="en-GB" altLang="en-US" dirty="0"/>
              <a:t> </a:t>
            </a:r>
          </a:p>
        </p:txBody>
      </p:sp>
      <p:pic>
        <p:nvPicPr>
          <p:cNvPr id="6" name="Online Image Placeholder 5">
            <a:extLst>
              <a:ext uri="{FF2B5EF4-FFF2-40B4-BE49-F238E27FC236}">
                <a16:creationId xmlns:a16="http://schemas.microsoft.com/office/drawing/2014/main" id="{EBAEEE56-AE93-491D-9985-6BA1D056984E}"/>
              </a:ext>
            </a:extLst>
          </p:cNvPr>
          <p:cNvPicPr>
            <a:picLocks noGrp="1" noChangeAspect="1"/>
          </p:cNvPicPr>
          <p:nvPr>
            <p:ph type="clipArt" sz="half" idx="2"/>
          </p:nvPr>
        </p:nvPicPr>
        <p:blipFill>
          <a:blip r:embed="rId2"/>
          <a:stretch>
            <a:fillRect/>
          </a:stretch>
        </p:blipFill>
        <p:spPr>
          <a:xfrm>
            <a:off x="4700066" y="1916832"/>
            <a:ext cx="4038600" cy="3501618"/>
          </a:xfrm>
          <a:prstGeom prst="rect">
            <a:avLst/>
          </a:prstGeom>
        </p:spPr>
      </p:pic>
    </p:spTree>
    <p:extLst>
      <p:ext uri="{BB962C8B-B14F-4D97-AF65-F5344CB8AC3E}">
        <p14:creationId xmlns:p14="http://schemas.microsoft.com/office/powerpoint/2010/main" val="363613296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a:extLst>
              <a:ext uri="{FF2B5EF4-FFF2-40B4-BE49-F238E27FC236}">
                <a16:creationId xmlns:a16="http://schemas.microsoft.com/office/drawing/2014/main" id="{0E3566AD-9304-BA44-8677-5C63CAB27E0E}"/>
              </a:ext>
            </a:extLst>
          </p:cNvPr>
          <p:cNvSpPr>
            <a:spLocks noGrp="1" noChangeArrowheads="1"/>
          </p:cNvSpPr>
          <p:nvPr>
            <p:ph type="title"/>
          </p:nvPr>
        </p:nvSpPr>
        <p:spPr/>
        <p:txBody>
          <a:bodyPr/>
          <a:lstStyle/>
          <a:p>
            <a:r>
              <a:rPr lang="en-GB" altLang="en-US" dirty="0"/>
              <a:t>Respiratory protective equipment (RPE)</a:t>
            </a:r>
          </a:p>
        </p:txBody>
      </p:sp>
      <p:sp>
        <p:nvSpPr>
          <p:cNvPr id="225283" name="Rectangle 3">
            <a:extLst>
              <a:ext uri="{FF2B5EF4-FFF2-40B4-BE49-F238E27FC236}">
                <a16:creationId xmlns:a16="http://schemas.microsoft.com/office/drawing/2014/main" id="{B5434E8F-5D42-2A43-9351-059BBF0E8BC4}"/>
              </a:ext>
            </a:extLst>
          </p:cNvPr>
          <p:cNvSpPr>
            <a:spLocks noGrp="1" noChangeArrowheads="1"/>
          </p:cNvSpPr>
          <p:nvPr>
            <p:ph type="body" idx="1"/>
          </p:nvPr>
        </p:nvSpPr>
        <p:spPr>
          <a:xfrm>
            <a:off x="457200" y="1425775"/>
            <a:ext cx="7643192" cy="4248000"/>
          </a:xfrm>
        </p:spPr>
        <p:txBody>
          <a:bodyPr/>
          <a:lstStyle/>
          <a:p>
            <a:r>
              <a:rPr lang="en-GB" altLang="en-US" dirty="0"/>
              <a:t>Employers must educate the workforce regarding airborne hazards present in the environment.</a:t>
            </a:r>
          </a:p>
          <a:p>
            <a:r>
              <a:rPr lang="en-GB" altLang="en-US" dirty="0"/>
              <a:t>The choice of equipment depends upon the:</a:t>
            </a:r>
          </a:p>
          <a:p>
            <a:pPr marL="342900" indent="-342900">
              <a:buClr>
                <a:srgbClr val="0077E3"/>
              </a:buClr>
              <a:buFont typeface="Arial" panose="020B0604020202020204" pitchFamily="34" charset="0"/>
              <a:buChar char="•"/>
            </a:pPr>
            <a:r>
              <a:rPr lang="en-GB" altLang="en-US" dirty="0">
                <a:solidFill>
                  <a:srgbClr val="0077E3"/>
                </a:solidFill>
              </a:rPr>
              <a:t>type of hazard - </a:t>
            </a:r>
            <a:r>
              <a:rPr lang="cy-GB" dirty="0">
                <a:solidFill>
                  <a:srgbClr val="C00000"/>
                </a:solidFill>
              </a:rPr>
              <a:t>y math o berygl</a:t>
            </a:r>
            <a:endParaRPr lang="en-GB" altLang="en-US" dirty="0">
              <a:solidFill>
                <a:srgbClr val="C00000"/>
              </a:solidFill>
            </a:endParaRPr>
          </a:p>
          <a:p>
            <a:pPr marL="342900" indent="-342900">
              <a:buClr>
                <a:srgbClr val="0077E3"/>
              </a:buClr>
              <a:buFont typeface="Arial" panose="020B0604020202020204" pitchFamily="34" charset="0"/>
              <a:buChar char="•"/>
            </a:pPr>
            <a:r>
              <a:rPr lang="en-GB" altLang="en-US" dirty="0">
                <a:solidFill>
                  <a:srgbClr val="0077E3"/>
                </a:solidFill>
              </a:rPr>
              <a:t>concentrations of hazardous substances</a:t>
            </a:r>
          </a:p>
          <a:p>
            <a:pPr marL="342900" indent="-342900">
              <a:buClr>
                <a:srgbClr val="0077E3"/>
              </a:buClr>
              <a:buFont typeface="Arial" panose="020B0604020202020204" pitchFamily="34" charset="0"/>
              <a:buChar char="•"/>
            </a:pPr>
            <a:r>
              <a:rPr lang="en-GB" altLang="en-US" dirty="0">
                <a:solidFill>
                  <a:srgbClr val="0077E3"/>
                </a:solidFill>
              </a:rPr>
              <a:t>length of exposure.</a:t>
            </a:r>
          </a:p>
        </p:txBody>
      </p:sp>
    </p:spTree>
    <p:extLst>
      <p:ext uri="{BB962C8B-B14F-4D97-AF65-F5344CB8AC3E}">
        <p14:creationId xmlns:p14="http://schemas.microsoft.com/office/powerpoint/2010/main" val="208611775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a:extLst>
              <a:ext uri="{FF2B5EF4-FFF2-40B4-BE49-F238E27FC236}">
                <a16:creationId xmlns:a16="http://schemas.microsoft.com/office/drawing/2014/main" id="{F02B5E31-A398-3E46-8AED-16E34234BB9C}"/>
              </a:ext>
            </a:extLst>
          </p:cNvPr>
          <p:cNvSpPr>
            <a:spLocks noGrp="1" noChangeArrowheads="1"/>
          </p:cNvSpPr>
          <p:nvPr>
            <p:ph type="title"/>
          </p:nvPr>
        </p:nvSpPr>
        <p:spPr>
          <a:xfrm>
            <a:off x="178799" y="1028700"/>
            <a:ext cx="8229600" cy="1143000"/>
          </a:xfrm>
        </p:spPr>
        <p:txBody>
          <a:bodyPr/>
          <a:lstStyle/>
          <a:p>
            <a:pPr algn="ctr"/>
            <a:r>
              <a:rPr lang="en-GB" altLang="en-US" dirty="0">
                <a:latin typeface="+mn-lt"/>
              </a:rPr>
              <a:t>Examples of respiratory protective equipment (RPE)</a:t>
            </a:r>
          </a:p>
        </p:txBody>
      </p:sp>
      <p:sp>
        <p:nvSpPr>
          <p:cNvPr id="227331" name="Rectangle 3">
            <a:extLst>
              <a:ext uri="{FF2B5EF4-FFF2-40B4-BE49-F238E27FC236}">
                <a16:creationId xmlns:a16="http://schemas.microsoft.com/office/drawing/2014/main" id="{4B54B61C-17FD-4043-A159-D05DB640204D}"/>
              </a:ext>
            </a:extLst>
          </p:cNvPr>
          <p:cNvSpPr>
            <a:spLocks noGrp="1" noChangeArrowheads="1"/>
          </p:cNvSpPr>
          <p:nvPr>
            <p:ph type="body" sz="half" idx="1"/>
          </p:nvPr>
        </p:nvSpPr>
        <p:spPr>
          <a:xfrm>
            <a:off x="2482221" y="1757362"/>
            <a:ext cx="4343400" cy="4422775"/>
          </a:xfrm>
        </p:spPr>
        <p:txBody>
          <a:bodyPr/>
          <a:lstStyle/>
          <a:p>
            <a:r>
              <a:rPr lang="en-GB" altLang="en-US" dirty="0">
                <a:solidFill>
                  <a:srgbClr val="0077E3"/>
                </a:solidFill>
              </a:rPr>
              <a:t>Disposable dust mask - </a:t>
            </a:r>
          </a:p>
          <a:p>
            <a:r>
              <a:rPr lang="cy-GB" dirty="0">
                <a:solidFill>
                  <a:srgbClr val="C00000"/>
                </a:solidFill>
              </a:rPr>
              <a:t>Mwgwd llwch untro</a:t>
            </a:r>
          </a:p>
          <a:p>
            <a:r>
              <a:rPr lang="en-GB" altLang="en-US" dirty="0"/>
              <a:t> </a:t>
            </a:r>
          </a:p>
          <a:p>
            <a:endParaRPr lang="en-GB" altLang="en-US" dirty="0"/>
          </a:p>
          <a:p>
            <a:endParaRPr lang="en-GB" altLang="en-US" dirty="0"/>
          </a:p>
          <a:p>
            <a:r>
              <a:rPr lang="en-GB" altLang="en-US" dirty="0">
                <a:solidFill>
                  <a:srgbClr val="0077E3"/>
                </a:solidFill>
              </a:rPr>
              <a:t>Dust respirators – </a:t>
            </a:r>
          </a:p>
          <a:p>
            <a:r>
              <a:rPr lang="cy-GB" dirty="0">
                <a:solidFill>
                  <a:srgbClr val="C00000"/>
                </a:solidFill>
              </a:rPr>
              <a:t>Anadlyddion llwch </a:t>
            </a:r>
          </a:p>
          <a:p>
            <a:endParaRPr lang="en-GB" altLang="en-US" dirty="0"/>
          </a:p>
        </p:txBody>
      </p:sp>
      <p:pic>
        <p:nvPicPr>
          <p:cNvPr id="227336" name="Picture 8">
            <a:extLst>
              <a:ext uri="{FF2B5EF4-FFF2-40B4-BE49-F238E27FC236}">
                <a16:creationId xmlns:a16="http://schemas.microsoft.com/office/drawing/2014/main" id="{1607FFD8-32CD-0C4E-A1A8-24069C438BF1}"/>
              </a:ext>
            </a:extLst>
          </p:cNvPr>
          <p:cNvPicPr>
            <a:picLocks noGrp="1" noChangeAspect="1" noChangeArrowheads="1"/>
          </p:cNvPicPr>
          <p:nvPr>
            <p:ph sz="quarter" idx="3"/>
          </p:nvPr>
        </p:nvPicPr>
        <p:blipFill>
          <a:blip r:embed="rId2" cstate="screen">
            <a:extLst>
              <a:ext uri="{28A0092B-C50C-407E-A947-70E740481C1C}">
                <a14:useLocalDpi xmlns:a14="http://schemas.microsoft.com/office/drawing/2010/main"/>
              </a:ext>
            </a:extLst>
          </a:blip>
          <a:srcRect/>
          <a:stretch>
            <a:fillRect/>
          </a:stretch>
        </p:blipFill>
        <p:spPr>
          <a:xfrm>
            <a:off x="5796136" y="3968750"/>
            <a:ext cx="2090564" cy="2454275"/>
          </a:xfrm>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7337" name="Picture 9">
            <a:extLst>
              <a:ext uri="{FF2B5EF4-FFF2-40B4-BE49-F238E27FC236}">
                <a16:creationId xmlns:a16="http://schemas.microsoft.com/office/drawing/2014/main" id="{3CC1358C-DA9F-B244-AC50-7806425A50B2}"/>
              </a:ext>
            </a:extLst>
          </p:cNvPr>
          <p:cNvPicPr>
            <a:picLocks noGrp="1" noChangeAspect="1" noChangeArrowheads="1"/>
          </p:cNvPicPr>
          <p:nvPr>
            <p:ph sz="quarter" idx="2"/>
          </p:nvPr>
        </p:nvPicPr>
        <p:blipFill>
          <a:blip r:embed="rId3" cstate="screen">
            <a:extLst>
              <a:ext uri="{28A0092B-C50C-407E-A947-70E740481C1C}">
                <a14:useLocalDpi xmlns:a14="http://schemas.microsoft.com/office/drawing/2010/main"/>
              </a:ext>
            </a:extLst>
          </a:blip>
          <a:srcRect/>
          <a:stretch>
            <a:fillRect/>
          </a:stretch>
        </p:blipFill>
        <p:spPr>
          <a:xfrm>
            <a:off x="5780339" y="1565694"/>
            <a:ext cx="2090564" cy="2185988"/>
          </a:xfrm>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9799816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a:extLst>
              <a:ext uri="{FF2B5EF4-FFF2-40B4-BE49-F238E27FC236}">
                <a16:creationId xmlns:a16="http://schemas.microsoft.com/office/drawing/2014/main" id="{5089242F-55A5-A443-BB0F-90623B434A12}"/>
              </a:ext>
            </a:extLst>
          </p:cNvPr>
          <p:cNvSpPr>
            <a:spLocks noGrp="1" noChangeArrowheads="1"/>
          </p:cNvSpPr>
          <p:nvPr>
            <p:ph type="title"/>
          </p:nvPr>
        </p:nvSpPr>
        <p:spPr/>
        <p:txBody>
          <a:bodyPr/>
          <a:lstStyle/>
          <a:p>
            <a:r>
              <a:rPr lang="en-GB" altLang="en-US" dirty="0"/>
              <a:t>Skin protection</a:t>
            </a:r>
          </a:p>
        </p:txBody>
      </p:sp>
      <p:sp>
        <p:nvSpPr>
          <p:cNvPr id="231427" name="Rectangle 3">
            <a:extLst>
              <a:ext uri="{FF2B5EF4-FFF2-40B4-BE49-F238E27FC236}">
                <a16:creationId xmlns:a16="http://schemas.microsoft.com/office/drawing/2014/main" id="{D10C3DC8-8C7F-9146-ACD3-A8129C8E5BC2}"/>
              </a:ext>
            </a:extLst>
          </p:cNvPr>
          <p:cNvSpPr>
            <a:spLocks noGrp="1" noChangeArrowheads="1"/>
          </p:cNvSpPr>
          <p:nvPr>
            <p:ph type="body" idx="1"/>
          </p:nvPr>
        </p:nvSpPr>
        <p:spPr/>
        <p:txBody>
          <a:bodyPr/>
          <a:lstStyle/>
          <a:p>
            <a:r>
              <a:rPr lang="en-GB" altLang="en-US" dirty="0"/>
              <a:t>Potentially harmful substances:</a:t>
            </a:r>
          </a:p>
          <a:p>
            <a:pPr marL="342900" indent="-342900">
              <a:buClr>
                <a:srgbClr val="0077E3"/>
              </a:buClr>
              <a:buFont typeface="Arial" panose="020B0604020202020204" pitchFamily="34" charset="0"/>
              <a:buChar char="•"/>
            </a:pPr>
            <a:r>
              <a:rPr lang="en-GB" altLang="en-US" dirty="0">
                <a:solidFill>
                  <a:srgbClr val="0077E3"/>
                </a:solidFill>
              </a:rPr>
              <a:t>pitch, tar, bitumen</a:t>
            </a:r>
          </a:p>
          <a:p>
            <a:pPr marL="342900" indent="-342900">
              <a:buClr>
                <a:srgbClr val="0077E3"/>
              </a:buClr>
              <a:buFont typeface="Arial" panose="020B0604020202020204" pitchFamily="34" charset="0"/>
              <a:buChar char="•"/>
            </a:pPr>
            <a:r>
              <a:rPr lang="en-GB" altLang="en-US" dirty="0">
                <a:solidFill>
                  <a:srgbClr val="0077E3"/>
                </a:solidFill>
              </a:rPr>
              <a:t>cement, brick, stone dust - </a:t>
            </a:r>
            <a:r>
              <a:rPr lang="cy-GB" dirty="0">
                <a:solidFill>
                  <a:srgbClr val="C00000"/>
                </a:solidFill>
              </a:rPr>
              <a:t>sment, brics, llwch cerrig.</a:t>
            </a:r>
            <a:endParaRPr lang="en-GB" altLang="en-US" dirty="0">
              <a:solidFill>
                <a:srgbClr val="C00000"/>
              </a:solidFill>
            </a:endParaRPr>
          </a:p>
          <a:p>
            <a:pPr marL="342900" indent="-342900">
              <a:buClr>
                <a:srgbClr val="0077E3"/>
              </a:buClr>
              <a:buFont typeface="Arial" panose="020B0604020202020204" pitchFamily="34" charset="0"/>
              <a:buChar char="•"/>
            </a:pPr>
            <a:r>
              <a:rPr lang="en-GB" altLang="en-US" dirty="0">
                <a:solidFill>
                  <a:srgbClr val="0077E3"/>
                </a:solidFill>
              </a:rPr>
              <a:t>tile, plaster dust</a:t>
            </a:r>
          </a:p>
          <a:p>
            <a:pPr marL="342900" indent="-342900">
              <a:buClr>
                <a:srgbClr val="0077E3"/>
              </a:buClr>
              <a:buFont typeface="Arial" panose="020B0604020202020204" pitchFamily="34" charset="0"/>
              <a:buChar char="•"/>
            </a:pPr>
            <a:r>
              <a:rPr lang="en-GB" altLang="en-US" dirty="0">
                <a:solidFill>
                  <a:srgbClr val="0077E3"/>
                </a:solidFill>
              </a:rPr>
              <a:t>paint, varnish, lacquer, adhesives - </a:t>
            </a:r>
            <a:r>
              <a:rPr lang="cy-GB" dirty="0">
                <a:solidFill>
                  <a:srgbClr val="C00000"/>
                </a:solidFill>
              </a:rPr>
              <a:t>paent, farnais, lacer, adlynion.</a:t>
            </a:r>
            <a:endParaRPr lang="en-GB" altLang="en-US" dirty="0">
              <a:solidFill>
                <a:srgbClr val="C00000"/>
              </a:solidFill>
            </a:endParaRPr>
          </a:p>
          <a:p>
            <a:pPr marL="342900" indent="-342900">
              <a:buClr>
                <a:srgbClr val="0077E3"/>
              </a:buClr>
              <a:buFont typeface="Arial" panose="020B0604020202020204" pitchFamily="34" charset="0"/>
              <a:buChar char="•"/>
            </a:pPr>
            <a:r>
              <a:rPr lang="en-GB" altLang="en-US" dirty="0">
                <a:solidFill>
                  <a:srgbClr val="0077E3"/>
                </a:solidFill>
              </a:rPr>
              <a:t>wood dust, fibre glass, resins</a:t>
            </a:r>
          </a:p>
          <a:p>
            <a:pPr marL="342900" indent="-342900">
              <a:buClr>
                <a:srgbClr val="0077E3"/>
              </a:buClr>
              <a:buFont typeface="Arial" panose="020B0604020202020204" pitchFamily="34" charset="0"/>
              <a:buChar char="•"/>
            </a:pPr>
            <a:r>
              <a:rPr lang="en-GB" altLang="en-US" dirty="0">
                <a:solidFill>
                  <a:srgbClr val="0077E3"/>
                </a:solidFill>
              </a:rPr>
              <a:t>solvents, fuels, oils - </a:t>
            </a:r>
            <a:r>
              <a:rPr lang="cy-GB" dirty="0">
                <a:solidFill>
                  <a:srgbClr val="C00000"/>
                </a:solidFill>
              </a:rPr>
              <a:t>toddyddion, tanwydd, olewau</a:t>
            </a:r>
            <a:endParaRPr lang="en-GB" altLang="en-US" dirty="0">
              <a:solidFill>
                <a:srgbClr val="C00000"/>
              </a:solidFill>
            </a:endParaRPr>
          </a:p>
          <a:p>
            <a:pPr marL="342900" indent="-342900">
              <a:buClr>
                <a:srgbClr val="0077E3"/>
              </a:buClr>
              <a:buFont typeface="Arial" panose="020B0604020202020204" pitchFamily="34" charset="0"/>
              <a:buChar char="•"/>
            </a:pPr>
            <a:r>
              <a:rPr lang="en-GB" altLang="en-US" dirty="0">
                <a:solidFill>
                  <a:srgbClr val="0077E3"/>
                </a:solidFill>
              </a:rPr>
              <a:t>spirits, thinners, acids, alkalis.</a:t>
            </a:r>
          </a:p>
          <a:p>
            <a:endParaRPr lang="en-GB" altLang="en-US" sz="1400" dirty="0">
              <a:latin typeface="Comic Sans MS" panose="030F0902030302020204" pitchFamily="66" charset="0"/>
            </a:endParaRPr>
          </a:p>
        </p:txBody>
      </p:sp>
    </p:spTree>
    <p:extLst>
      <p:ext uri="{BB962C8B-B14F-4D97-AF65-F5344CB8AC3E}">
        <p14:creationId xmlns:p14="http://schemas.microsoft.com/office/powerpoint/2010/main" val="327520304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a:extLst>
              <a:ext uri="{FF2B5EF4-FFF2-40B4-BE49-F238E27FC236}">
                <a16:creationId xmlns:a16="http://schemas.microsoft.com/office/drawing/2014/main" id="{3ACBF4BE-56A4-A542-B33B-D8E65C0EDDBA}"/>
              </a:ext>
            </a:extLst>
          </p:cNvPr>
          <p:cNvSpPr>
            <a:spLocks noGrp="1" noChangeArrowheads="1"/>
          </p:cNvSpPr>
          <p:nvPr>
            <p:ph type="title"/>
          </p:nvPr>
        </p:nvSpPr>
        <p:spPr/>
        <p:txBody>
          <a:bodyPr/>
          <a:lstStyle/>
          <a:p>
            <a:r>
              <a:rPr lang="en-GB" altLang="en-US" dirty="0">
                <a:latin typeface="+mn-lt"/>
              </a:rPr>
              <a:t>Skin protection - </a:t>
            </a:r>
            <a:r>
              <a:rPr lang="cy-GB" dirty="0">
                <a:solidFill>
                  <a:srgbClr val="C00000"/>
                </a:solidFill>
                <a:latin typeface="+mn-lt"/>
              </a:rPr>
              <a:t>Deunydd amddiffyn y croen</a:t>
            </a:r>
            <a:endParaRPr lang="en-GB" altLang="en-US" dirty="0">
              <a:solidFill>
                <a:srgbClr val="C00000"/>
              </a:solidFill>
              <a:latin typeface="+mn-lt"/>
            </a:endParaRPr>
          </a:p>
        </p:txBody>
      </p:sp>
      <p:sp>
        <p:nvSpPr>
          <p:cNvPr id="232451" name="Rectangle 3">
            <a:extLst>
              <a:ext uri="{FF2B5EF4-FFF2-40B4-BE49-F238E27FC236}">
                <a16:creationId xmlns:a16="http://schemas.microsoft.com/office/drawing/2014/main" id="{72D86EE2-D268-BE4E-A197-D67ECF3C851B}"/>
              </a:ext>
            </a:extLst>
          </p:cNvPr>
          <p:cNvSpPr>
            <a:spLocks noGrp="1" noChangeArrowheads="1"/>
          </p:cNvSpPr>
          <p:nvPr>
            <p:ph type="body" idx="1"/>
          </p:nvPr>
        </p:nvSpPr>
        <p:spPr/>
        <p:txBody>
          <a:bodyPr/>
          <a:lstStyle/>
          <a:p>
            <a:pPr>
              <a:lnSpc>
                <a:spcPct val="90000"/>
              </a:lnSpc>
            </a:pPr>
            <a:r>
              <a:rPr lang="en-GB" altLang="en-US" dirty="0"/>
              <a:t>Ways to protect your skin:</a:t>
            </a:r>
          </a:p>
          <a:p>
            <a:pPr marL="342900" indent="-342900">
              <a:lnSpc>
                <a:spcPct val="90000"/>
              </a:lnSpc>
              <a:buClr>
                <a:srgbClr val="0077E3"/>
              </a:buClr>
              <a:buFont typeface="Arial" panose="020B0604020202020204" pitchFamily="34" charset="0"/>
              <a:buChar char="•"/>
            </a:pPr>
            <a:r>
              <a:rPr lang="en-GB" altLang="en-US" dirty="0">
                <a:solidFill>
                  <a:srgbClr val="0077E3"/>
                </a:solidFill>
              </a:rPr>
              <a:t>gloves, gauntlets -</a:t>
            </a:r>
            <a:r>
              <a:rPr lang="en-GB" altLang="en-US" dirty="0"/>
              <a:t> </a:t>
            </a:r>
            <a:r>
              <a:rPr lang="cy-GB" dirty="0">
                <a:solidFill>
                  <a:srgbClr val="C00000"/>
                </a:solidFill>
              </a:rPr>
              <a:t>menig, menig dur </a:t>
            </a:r>
            <a:endParaRPr lang="en-GB" altLang="en-US" dirty="0">
              <a:solidFill>
                <a:srgbClr val="C00000"/>
              </a:solidFill>
            </a:endParaRPr>
          </a:p>
          <a:p>
            <a:pPr marL="342900" indent="-342900">
              <a:lnSpc>
                <a:spcPct val="90000"/>
              </a:lnSpc>
              <a:buClr>
                <a:srgbClr val="0077E3"/>
              </a:buClr>
              <a:buFont typeface="Arial" panose="020B0604020202020204" pitchFamily="34" charset="0"/>
              <a:buChar char="•"/>
            </a:pPr>
            <a:r>
              <a:rPr lang="en-GB" altLang="en-US" dirty="0"/>
              <a:t>overalls</a:t>
            </a:r>
          </a:p>
          <a:p>
            <a:pPr marL="342900" indent="-342900">
              <a:lnSpc>
                <a:spcPct val="90000"/>
              </a:lnSpc>
              <a:buClr>
                <a:srgbClr val="0077E3"/>
              </a:buClr>
              <a:buFont typeface="Arial" panose="020B0604020202020204" pitchFamily="34" charset="0"/>
              <a:buChar char="•"/>
            </a:pPr>
            <a:r>
              <a:rPr lang="en-GB" altLang="en-US" dirty="0"/>
              <a:t>goggles</a:t>
            </a:r>
          </a:p>
          <a:p>
            <a:pPr marL="342900" indent="-342900">
              <a:lnSpc>
                <a:spcPct val="90000"/>
              </a:lnSpc>
              <a:buClr>
                <a:srgbClr val="0077E3"/>
              </a:buClr>
              <a:buFont typeface="Arial" panose="020B0604020202020204" pitchFamily="34" charset="0"/>
              <a:buChar char="•"/>
            </a:pPr>
            <a:r>
              <a:rPr lang="en-GB" altLang="en-US" dirty="0">
                <a:solidFill>
                  <a:srgbClr val="0077E3"/>
                </a:solidFill>
              </a:rPr>
              <a:t>aprons - </a:t>
            </a:r>
            <a:r>
              <a:rPr lang="cy-GB" dirty="0">
                <a:solidFill>
                  <a:srgbClr val="C00000"/>
                </a:solidFill>
              </a:rPr>
              <a:t>ffedogau</a:t>
            </a:r>
            <a:endParaRPr lang="en-GB" altLang="en-US" dirty="0">
              <a:solidFill>
                <a:srgbClr val="C00000"/>
              </a:solidFill>
            </a:endParaRPr>
          </a:p>
          <a:p>
            <a:pPr marL="342900" indent="-342900">
              <a:lnSpc>
                <a:spcPct val="90000"/>
              </a:lnSpc>
              <a:buClr>
                <a:srgbClr val="0077E3"/>
              </a:buClr>
              <a:buFont typeface="Arial" panose="020B0604020202020204" pitchFamily="34" charset="0"/>
              <a:buChar char="•"/>
            </a:pPr>
            <a:r>
              <a:rPr lang="en-GB" altLang="en-US" dirty="0"/>
              <a:t>boots – steel toe caps and mid-sole protection</a:t>
            </a:r>
          </a:p>
          <a:p>
            <a:pPr marL="342900" indent="-342900">
              <a:lnSpc>
                <a:spcPct val="90000"/>
              </a:lnSpc>
              <a:buClr>
                <a:srgbClr val="0077E3"/>
              </a:buClr>
              <a:buFont typeface="Arial" panose="020B0604020202020204" pitchFamily="34" charset="0"/>
              <a:buChar char="•"/>
            </a:pPr>
            <a:r>
              <a:rPr lang="en-GB" altLang="en-US" dirty="0"/>
              <a:t>leggings.</a:t>
            </a:r>
          </a:p>
          <a:p>
            <a:pPr>
              <a:lnSpc>
                <a:spcPct val="90000"/>
              </a:lnSpc>
            </a:pPr>
            <a:r>
              <a:rPr lang="en-GB" altLang="en-US" dirty="0"/>
              <a:t>You must wear appropriate skin protection for the job to be done.</a:t>
            </a:r>
          </a:p>
          <a:p>
            <a:pPr>
              <a:lnSpc>
                <a:spcPct val="90000"/>
              </a:lnSpc>
            </a:pPr>
            <a:endParaRPr lang="en-GB" altLang="en-US" sz="3200" dirty="0">
              <a:latin typeface="Trebuchet MS" panose="020B0703020202090204" pitchFamily="34" charset="0"/>
            </a:endParaRPr>
          </a:p>
        </p:txBody>
      </p:sp>
      <p:pic>
        <p:nvPicPr>
          <p:cNvPr id="4" name="Picture 3" descr="A group of people wearing safety vests and hardhats working on a construction site&#10;&#10;Description automatically generated with medium confidence">
            <a:extLst>
              <a:ext uri="{FF2B5EF4-FFF2-40B4-BE49-F238E27FC236}">
                <a16:creationId xmlns:a16="http://schemas.microsoft.com/office/drawing/2014/main" id="{C4F7BC45-B9DD-4F03-8103-0AA7C560BD4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8064" y="1522110"/>
            <a:ext cx="3905361" cy="2470460"/>
          </a:xfrm>
          <a:prstGeom prst="rect">
            <a:avLst/>
          </a:prstGeom>
        </p:spPr>
      </p:pic>
    </p:spTree>
    <p:extLst>
      <p:ext uri="{BB962C8B-B14F-4D97-AF65-F5344CB8AC3E}">
        <p14:creationId xmlns:p14="http://schemas.microsoft.com/office/powerpoint/2010/main" val="192769862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a:extLst>
              <a:ext uri="{FF2B5EF4-FFF2-40B4-BE49-F238E27FC236}">
                <a16:creationId xmlns:a16="http://schemas.microsoft.com/office/drawing/2014/main" id="{3ACBF4BE-56A4-A542-B33B-D8E65C0EDDBA}"/>
              </a:ext>
            </a:extLst>
          </p:cNvPr>
          <p:cNvSpPr>
            <a:spLocks noGrp="1" noChangeArrowheads="1"/>
          </p:cNvSpPr>
          <p:nvPr>
            <p:ph type="title"/>
          </p:nvPr>
        </p:nvSpPr>
        <p:spPr/>
        <p:txBody>
          <a:bodyPr/>
          <a:lstStyle/>
          <a:p>
            <a:r>
              <a:rPr lang="en-GB" dirty="0"/>
              <a:t>High visibility clothing - </a:t>
            </a:r>
            <a:r>
              <a:rPr lang="cy-GB" dirty="0">
                <a:solidFill>
                  <a:srgbClr val="C00000"/>
                </a:solidFill>
              </a:rPr>
              <a:t>Dillad llachar</a:t>
            </a:r>
            <a:endParaRPr lang="en-GB" altLang="en-US" dirty="0">
              <a:solidFill>
                <a:srgbClr val="C00000"/>
              </a:solidFill>
              <a:latin typeface="+mn-lt"/>
            </a:endParaRPr>
          </a:p>
        </p:txBody>
      </p:sp>
      <p:sp>
        <p:nvSpPr>
          <p:cNvPr id="232451" name="Rectangle 3">
            <a:extLst>
              <a:ext uri="{FF2B5EF4-FFF2-40B4-BE49-F238E27FC236}">
                <a16:creationId xmlns:a16="http://schemas.microsoft.com/office/drawing/2014/main" id="{72D86EE2-D268-BE4E-A197-D67ECF3C851B}"/>
              </a:ext>
            </a:extLst>
          </p:cNvPr>
          <p:cNvSpPr>
            <a:spLocks noGrp="1" noChangeArrowheads="1"/>
          </p:cNvSpPr>
          <p:nvPr>
            <p:ph type="body" idx="1"/>
          </p:nvPr>
        </p:nvSpPr>
        <p:spPr>
          <a:xfrm>
            <a:off x="457200" y="1628800"/>
            <a:ext cx="3556433" cy="4131200"/>
          </a:xfrm>
        </p:spPr>
        <p:txBody>
          <a:bodyPr/>
          <a:lstStyle/>
          <a:p>
            <a:r>
              <a:rPr lang="en-GB" dirty="0"/>
              <a:t>High visibility clothing is mandatory in construction sites whenever there are vehicles present. </a:t>
            </a:r>
          </a:p>
          <a:p>
            <a:r>
              <a:rPr lang="en-GB" dirty="0"/>
              <a:t>This type of clothing is worn to notify the operators of vehicles that pedestrians are on the site. The hi-vis clothing is both colourful and reflective.</a:t>
            </a:r>
          </a:p>
          <a:p>
            <a:pPr>
              <a:lnSpc>
                <a:spcPct val="90000"/>
              </a:lnSpc>
            </a:pPr>
            <a:r>
              <a:rPr lang="en-GB" altLang="en-US" dirty="0"/>
              <a:t>.</a:t>
            </a:r>
          </a:p>
          <a:p>
            <a:pPr>
              <a:lnSpc>
                <a:spcPct val="90000"/>
              </a:lnSpc>
            </a:pPr>
            <a:endParaRPr lang="en-GB" altLang="en-US" sz="3200" dirty="0">
              <a:latin typeface="Trebuchet MS" panose="020B0703020202090204" pitchFamily="34" charset="0"/>
            </a:endParaRPr>
          </a:p>
        </p:txBody>
      </p:sp>
      <p:pic>
        <p:nvPicPr>
          <p:cNvPr id="5" name="Picture 4">
            <a:extLst>
              <a:ext uri="{FF2B5EF4-FFF2-40B4-BE49-F238E27FC236}">
                <a16:creationId xmlns:a16="http://schemas.microsoft.com/office/drawing/2014/main" id="{7933783D-9032-4A3C-8BC5-C293633ADB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6139" y="1594627"/>
            <a:ext cx="2808312" cy="3538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126845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a:extLst>
              <a:ext uri="{FF2B5EF4-FFF2-40B4-BE49-F238E27FC236}">
                <a16:creationId xmlns:a16="http://schemas.microsoft.com/office/drawing/2014/main" id="{9CC4A652-72C4-B743-83D7-BAF710FBE8E2}"/>
              </a:ext>
            </a:extLst>
          </p:cNvPr>
          <p:cNvSpPr>
            <a:spLocks noGrp="1" noChangeArrowheads="1"/>
          </p:cNvSpPr>
          <p:nvPr>
            <p:ph type="title"/>
          </p:nvPr>
        </p:nvSpPr>
        <p:spPr/>
        <p:txBody>
          <a:bodyPr/>
          <a:lstStyle/>
          <a:p>
            <a:r>
              <a:rPr lang="en-GB" altLang="en-US" dirty="0"/>
              <a:t>Things to remember - </a:t>
            </a:r>
            <a:r>
              <a:rPr lang="cy-GB" dirty="0">
                <a:solidFill>
                  <a:srgbClr val="C00000"/>
                </a:solidFill>
              </a:rPr>
              <a:t>Pethau i'w cofio</a:t>
            </a:r>
            <a:endParaRPr lang="en-GB" altLang="en-US" dirty="0">
              <a:solidFill>
                <a:srgbClr val="C00000"/>
              </a:solidFill>
            </a:endParaRPr>
          </a:p>
        </p:txBody>
      </p:sp>
      <p:sp>
        <p:nvSpPr>
          <p:cNvPr id="233475" name="Rectangle 3">
            <a:extLst>
              <a:ext uri="{FF2B5EF4-FFF2-40B4-BE49-F238E27FC236}">
                <a16:creationId xmlns:a16="http://schemas.microsoft.com/office/drawing/2014/main" id="{7D30BAD9-3F87-F84D-8F9A-A0A21BB77036}"/>
              </a:ext>
            </a:extLst>
          </p:cNvPr>
          <p:cNvSpPr>
            <a:spLocks noGrp="1" noChangeArrowheads="1"/>
          </p:cNvSpPr>
          <p:nvPr>
            <p:ph type="body" idx="1"/>
          </p:nvPr>
        </p:nvSpPr>
        <p:spPr>
          <a:xfrm>
            <a:off x="446088" y="1700808"/>
            <a:ext cx="8229600" cy="4248000"/>
          </a:xfrm>
        </p:spPr>
        <p:txBody>
          <a:bodyPr/>
          <a:lstStyle/>
          <a:p>
            <a:pPr marL="342900" indent="-342900">
              <a:buClr>
                <a:srgbClr val="0077E3"/>
              </a:buClr>
              <a:buFont typeface="Arial" panose="020B0604020202020204" pitchFamily="34" charset="0"/>
              <a:buChar char="•"/>
            </a:pPr>
            <a:r>
              <a:rPr lang="en-GB" altLang="en-US" dirty="0"/>
              <a:t>PPE must be worn when required.</a:t>
            </a:r>
          </a:p>
          <a:p>
            <a:pPr marL="342900" indent="-342900">
              <a:buClr>
                <a:srgbClr val="0077E3"/>
              </a:buClr>
              <a:buFont typeface="Arial" panose="020B0604020202020204" pitchFamily="34" charset="0"/>
              <a:buChar char="•"/>
            </a:pPr>
            <a:r>
              <a:rPr lang="en-GB" altLang="en-US" dirty="0"/>
              <a:t>It must be suitable for the work to be carried out</a:t>
            </a:r>
          </a:p>
          <a:p>
            <a:pPr marL="342900" indent="-342900">
              <a:buClr>
                <a:srgbClr val="0077E3"/>
              </a:buClr>
              <a:buFont typeface="Arial" panose="020B0604020202020204" pitchFamily="34" charset="0"/>
              <a:buChar char="•"/>
            </a:pPr>
            <a:r>
              <a:rPr lang="en-GB" altLang="en-US" dirty="0"/>
              <a:t>You must use PPE as directed. </a:t>
            </a:r>
          </a:p>
          <a:p>
            <a:pPr marL="342900" indent="-342900">
              <a:buClr>
                <a:srgbClr val="0077E3"/>
              </a:buClr>
              <a:buFont typeface="Arial" panose="020B0604020202020204" pitchFamily="34" charset="0"/>
              <a:buChar char="•"/>
            </a:pPr>
            <a:r>
              <a:rPr lang="en-GB" altLang="en-US" dirty="0"/>
              <a:t>Report any faulty equipment.</a:t>
            </a:r>
          </a:p>
          <a:p>
            <a:pPr marL="342900" indent="-342900">
              <a:buClr>
                <a:srgbClr val="0077E3"/>
              </a:buClr>
              <a:buFont typeface="Arial" panose="020B0604020202020204" pitchFamily="34" charset="0"/>
              <a:buChar char="•"/>
            </a:pPr>
            <a:r>
              <a:rPr lang="en-GB" altLang="en-US" dirty="0"/>
              <a:t>If unsure about anything – </a:t>
            </a:r>
            <a:r>
              <a:rPr lang="en-GB" altLang="en-US" b="1" dirty="0"/>
              <a:t>Ask!</a:t>
            </a:r>
          </a:p>
          <a:p>
            <a:endParaRPr lang="en-GB" altLang="en-US" sz="3200" b="1" dirty="0">
              <a:latin typeface="Trebuchet MS" panose="020B0703020202090204" pitchFamily="34" charset="0"/>
            </a:endParaRPr>
          </a:p>
          <a:p>
            <a:endParaRPr lang="en-GB" altLang="en-US" dirty="0"/>
          </a:p>
        </p:txBody>
      </p:sp>
      <p:pic>
        <p:nvPicPr>
          <p:cNvPr id="4" name="Picture 3" descr="A picture containing water, boat, yellow, railing&#10;&#10;Description automatically generated">
            <a:extLst>
              <a:ext uri="{FF2B5EF4-FFF2-40B4-BE49-F238E27FC236}">
                <a16:creationId xmlns:a16="http://schemas.microsoft.com/office/drawing/2014/main" id="{50F6F56E-C239-45D7-921B-D0D86A7C3B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7821" y="3284984"/>
            <a:ext cx="4120091" cy="2748100"/>
          </a:xfrm>
          <a:prstGeom prst="rect">
            <a:avLst/>
          </a:prstGeom>
        </p:spPr>
      </p:pic>
    </p:spTree>
    <p:extLst>
      <p:ext uri="{BB962C8B-B14F-4D97-AF65-F5344CB8AC3E}">
        <p14:creationId xmlns:p14="http://schemas.microsoft.com/office/powerpoint/2010/main" val="311376671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consolidation questions</a:t>
            </a:r>
          </a:p>
        </p:txBody>
      </p:sp>
      <p:sp>
        <p:nvSpPr>
          <p:cNvPr id="3" name="Content Placeholder 2"/>
          <p:cNvSpPr>
            <a:spLocks noGrp="1"/>
          </p:cNvSpPr>
          <p:nvPr>
            <p:ph sz="quarter" idx="10"/>
          </p:nvPr>
        </p:nvSpPr>
        <p:spPr>
          <a:xfrm>
            <a:off x="457200" y="1772816"/>
            <a:ext cx="8229600" cy="3987184"/>
          </a:xfrm>
        </p:spPr>
        <p:txBody>
          <a:bodyPr/>
          <a:lstStyle/>
          <a:p>
            <a:r>
              <a:rPr lang="en-US" dirty="0"/>
              <a:t>Q. What does PPE stand for?</a:t>
            </a:r>
          </a:p>
          <a:p>
            <a:endParaRPr lang="en-US" dirty="0"/>
          </a:p>
          <a:p>
            <a:r>
              <a:rPr lang="en-US" dirty="0"/>
              <a:t>Q. What PPE could you use to protect your mouth?</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a:extLst>
              <a:ext uri="{FF2B5EF4-FFF2-40B4-BE49-F238E27FC236}">
                <a16:creationId xmlns:a16="http://schemas.microsoft.com/office/drawing/2014/main" id="{5D16AC3C-B3ED-7D4A-BCC6-883CE52B3C70}"/>
              </a:ext>
            </a:extLst>
          </p:cNvPr>
          <p:cNvSpPr>
            <a:spLocks noGrp="1" noChangeArrowheads="1"/>
          </p:cNvSpPr>
          <p:nvPr>
            <p:ph type="title"/>
          </p:nvPr>
        </p:nvSpPr>
        <p:spPr/>
        <p:txBody>
          <a:bodyPr/>
          <a:lstStyle/>
          <a:p>
            <a:r>
              <a:rPr lang="en-GB" altLang="en-US" dirty="0"/>
              <a:t>Personal protective equipment</a:t>
            </a:r>
          </a:p>
        </p:txBody>
      </p:sp>
      <p:sp>
        <p:nvSpPr>
          <p:cNvPr id="212995" name="Rectangle 3">
            <a:extLst>
              <a:ext uri="{FF2B5EF4-FFF2-40B4-BE49-F238E27FC236}">
                <a16:creationId xmlns:a16="http://schemas.microsoft.com/office/drawing/2014/main" id="{7A21EEF6-BEE9-BC46-8200-B0A5604A212C}"/>
              </a:ext>
            </a:extLst>
          </p:cNvPr>
          <p:cNvSpPr>
            <a:spLocks noGrp="1" noChangeArrowheads="1"/>
          </p:cNvSpPr>
          <p:nvPr>
            <p:ph type="body" idx="1"/>
          </p:nvPr>
        </p:nvSpPr>
        <p:spPr>
          <a:xfrm>
            <a:off x="457200" y="2060848"/>
            <a:ext cx="7571184" cy="4248000"/>
          </a:xfrm>
        </p:spPr>
        <p:txBody>
          <a:bodyPr/>
          <a:lstStyle/>
          <a:p>
            <a:pPr marL="342900" indent="-342900">
              <a:buClr>
                <a:srgbClr val="0077E3"/>
              </a:buClr>
              <a:buFont typeface="Arial" panose="020B0604020202020204" pitchFamily="34" charset="0"/>
              <a:buChar char="•"/>
            </a:pPr>
            <a:r>
              <a:rPr lang="en-GB" altLang="en-US" dirty="0"/>
              <a:t>The Personal Protective Equipment Regulations 1992 apply to all work situations.</a:t>
            </a:r>
          </a:p>
          <a:p>
            <a:pPr marL="342900" indent="-342900">
              <a:buClr>
                <a:srgbClr val="0077E3"/>
              </a:buClr>
              <a:buFont typeface="Arial" panose="020B0604020202020204" pitchFamily="34" charset="0"/>
              <a:buChar char="•"/>
            </a:pPr>
            <a:r>
              <a:rPr lang="en-GB" altLang="en-US" dirty="0"/>
              <a:t>There are over 1000 airborne substances identified as being potentially </a:t>
            </a:r>
            <a:r>
              <a:rPr lang="en-GB" altLang="en-US" dirty="0">
                <a:solidFill>
                  <a:srgbClr val="0077E3"/>
                </a:solidFill>
              </a:rPr>
              <a:t>harmful – </a:t>
            </a:r>
            <a:r>
              <a:rPr lang="cy-GB" dirty="0">
                <a:solidFill>
                  <a:srgbClr val="C00000"/>
                </a:solidFill>
              </a:rPr>
              <a:t>niweidiol.</a:t>
            </a:r>
            <a:endParaRPr lang="en-GB" altLang="en-US" dirty="0">
              <a:solidFill>
                <a:srgbClr val="C00000"/>
              </a:solidFill>
            </a:endParaRPr>
          </a:p>
          <a:p>
            <a:pPr marL="342900" indent="-342900">
              <a:buClr>
                <a:srgbClr val="0077E3"/>
              </a:buClr>
              <a:buFont typeface="Arial" panose="020B0604020202020204" pitchFamily="34" charset="0"/>
              <a:buChar char="•"/>
            </a:pPr>
            <a:r>
              <a:rPr lang="en-GB" altLang="en-US" dirty="0"/>
              <a:t>Occupational asthma affects more than 70,000 people.</a:t>
            </a:r>
          </a:p>
          <a:p>
            <a:pPr marL="342900" indent="-342900">
              <a:buClr>
                <a:srgbClr val="0077E3"/>
              </a:buClr>
              <a:buFont typeface="Arial" panose="020B0604020202020204" pitchFamily="34" charset="0"/>
              <a:buChar char="•"/>
            </a:pPr>
            <a:r>
              <a:rPr lang="en-GB" altLang="en-US" dirty="0"/>
              <a:t>This number increases annually. </a:t>
            </a:r>
          </a:p>
        </p:txBody>
      </p:sp>
    </p:spTree>
    <p:extLst>
      <p:ext uri="{BB962C8B-B14F-4D97-AF65-F5344CB8AC3E}">
        <p14:creationId xmlns:p14="http://schemas.microsoft.com/office/powerpoint/2010/main" val="378765655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endParaRPr sz="6000" dirty="0">
              <a:solidFill>
                <a:srgbClr val="0077E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5B148932-DE08-D0E8-0EAC-4F0B793BD415}"/>
              </a:ext>
            </a:extLst>
          </p:cNvPr>
          <p:cNvSpPr txBox="1"/>
          <p:nvPr/>
        </p:nvSpPr>
        <p:spPr>
          <a:xfrm>
            <a:off x="2123728" y="1512000"/>
            <a:ext cx="4572000" cy="1938992"/>
          </a:xfrm>
          <a:prstGeom prst="rect">
            <a:avLst/>
          </a:prstGeom>
          <a:noFill/>
        </p:spPr>
        <p:txBody>
          <a:bodyPr wrap="square">
            <a:spAutoFit/>
          </a:bodyPr>
          <a:lstStyle/>
          <a:p>
            <a:pPr marL="0" indent="0" algn="ctr" eaLnBrk="1" hangingPunct="1">
              <a:lnSpc>
                <a:spcPct val="100000"/>
              </a:lnSpc>
            </a:pPr>
            <a:r>
              <a:rPr lang="cy-GB" sz="6000" dirty="0">
                <a:solidFill>
                  <a:srgbClr val="C00000"/>
                </a:solidFill>
                <a:ea typeface="ＭＳ Ｐゴシック" pitchFamily="-105" charset="-128"/>
                <a:cs typeface="ＭＳ Ｐゴシック" pitchFamily="-105" charset="-128"/>
              </a:rPr>
              <a:t>Unrhyw gwestiynau?</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105: </a:t>
            </a:r>
            <a:r>
              <a:rPr lang="en-GB" sz="2400" b="1" dirty="0">
                <a:effectLst/>
                <a:latin typeface="Arial" panose="020B0604020202020204" pitchFamily="34" charset="0"/>
                <a:ea typeface="Calibri" panose="020F0502020204030204" pitchFamily="34" charset="0"/>
                <a:cs typeface="Arial" panose="020B0604020202020204" pitchFamily="34" charset="0"/>
              </a:rPr>
              <a:t>Protecting health, safety and the environment when working in the construction and built </a:t>
            </a:r>
            <a:r>
              <a:rPr lang="en-GB" sz="2400" b="1">
                <a:effectLst/>
                <a:latin typeface="Arial" panose="020B0604020202020204" pitchFamily="34" charset="0"/>
                <a:ea typeface="Calibri" panose="020F0502020204030204" pitchFamily="34" charset="0"/>
                <a:cs typeface="Arial" panose="020B0604020202020204" pitchFamily="34" charset="0"/>
              </a:rPr>
              <a:t>environment sector</a:t>
            </a:r>
            <a:endParaRPr lang="en-GB" sz="2400" b="1" dirty="0">
              <a:effectLst/>
              <a:latin typeface="Arial" panose="020B0604020202020204" pitchFamily="34" charset="0"/>
              <a:ea typeface="Calibri" panose="020F0502020204030204" pitchFamily="34" charset="0"/>
              <a:cs typeface="Times New Roman" panose="02020603050405020304" pitchFamily="18" charset="0"/>
            </a:endParaRPr>
          </a:p>
          <a:p>
            <a:endParaRPr lang="en-GB" sz="2400" b="1" dirty="0"/>
          </a:p>
        </p:txBody>
      </p:sp>
      <p:sp>
        <p:nvSpPr>
          <p:cNvPr id="2053" name="Rectangle 15"/>
          <p:cNvSpPr>
            <a:spLocks noGrp="1" noChangeArrowheads="1"/>
          </p:cNvSpPr>
          <p:nvPr>
            <p:ph type="title"/>
          </p:nvPr>
        </p:nvSpPr>
        <p:spPr>
          <a:xfrm>
            <a:off x="457200" y="3429000"/>
            <a:ext cx="8153400" cy="1672736"/>
          </a:xfrm>
        </p:spPr>
        <p:txBody>
          <a:bodyPr anchor="t"/>
          <a:lstStyle/>
          <a:p>
            <a:br>
              <a:rPr lang="en-GB" dirty="0"/>
            </a:br>
            <a:r>
              <a:rPr lang="en-GB" dirty="0"/>
              <a:t>PowerPoint 9: Emergency procedures </a:t>
            </a:r>
            <a:r>
              <a:rPr lang="en-GB" dirty="0">
                <a:solidFill>
                  <a:srgbClr val="C00000"/>
                </a:solidFill>
              </a:rPr>
              <a:t>- </a:t>
            </a:r>
            <a:r>
              <a:rPr lang="cy-GB" dirty="0">
                <a:solidFill>
                  <a:srgbClr val="C00000"/>
                </a:solidFill>
              </a:rPr>
              <a:t>Gweithdrefnau brys</a:t>
            </a:r>
            <a:endParaRPr lang="en-GB" dirty="0">
              <a:solidFill>
                <a:srgbClr val="C00000"/>
              </a:solidFill>
            </a:endParaRPr>
          </a:p>
        </p:txBody>
      </p:sp>
    </p:spTree>
    <p:extLst>
      <p:ext uri="{BB962C8B-B14F-4D97-AF65-F5344CB8AC3E}">
        <p14:creationId xmlns:p14="http://schemas.microsoft.com/office/powerpoint/2010/main" val="20606526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a:extLst>
              <a:ext uri="{FF2B5EF4-FFF2-40B4-BE49-F238E27FC236}">
                <a16:creationId xmlns:a16="http://schemas.microsoft.com/office/drawing/2014/main" id="{DAAF3264-DC60-4140-AC72-4621B87249F7}"/>
              </a:ext>
            </a:extLst>
          </p:cNvPr>
          <p:cNvSpPr>
            <a:spLocks noGrp="1" noChangeArrowheads="1"/>
          </p:cNvSpPr>
          <p:nvPr>
            <p:ph type="title"/>
          </p:nvPr>
        </p:nvSpPr>
        <p:spPr/>
        <p:txBody>
          <a:bodyPr/>
          <a:lstStyle/>
          <a:p>
            <a:r>
              <a:rPr lang="en-GB" altLang="en-US" dirty="0"/>
              <a:t>Fire - </a:t>
            </a:r>
            <a:r>
              <a:rPr lang="cy-GB" dirty="0">
                <a:solidFill>
                  <a:srgbClr val="C00000"/>
                </a:solidFill>
              </a:rPr>
              <a:t>Tân</a:t>
            </a:r>
            <a:endParaRPr lang="en-US" altLang="en-US" dirty="0">
              <a:solidFill>
                <a:srgbClr val="C00000"/>
              </a:solidFill>
            </a:endParaRPr>
          </a:p>
        </p:txBody>
      </p:sp>
      <p:sp>
        <p:nvSpPr>
          <p:cNvPr id="62468" name="Rectangle 4">
            <a:extLst>
              <a:ext uri="{FF2B5EF4-FFF2-40B4-BE49-F238E27FC236}">
                <a16:creationId xmlns:a16="http://schemas.microsoft.com/office/drawing/2014/main" id="{F75C6D06-53E4-3F44-9000-4814330EA2A7}"/>
              </a:ext>
            </a:extLst>
          </p:cNvPr>
          <p:cNvSpPr>
            <a:spLocks noGrp="1" noChangeArrowheads="1"/>
          </p:cNvSpPr>
          <p:nvPr>
            <p:ph type="body" idx="1"/>
          </p:nvPr>
        </p:nvSpPr>
        <p:spPr>
          <a:xfrm>
            <a:off x="461827" y="2317786"/>
            <a:ext cx="4254189" cy="1584176"/>
          </a:xfrm>
        </p:spPr>
        <p:txBody>
          <a:bodyPr/>
          <a:lstStyle/>
          <a:p>
            <a:pPr>
              <a:tabLst>
                <a:tab pos="533400" algn="l"/>
              </a:tabLst>
            </a:pPr>
            <a:r>
              <a:rPr lang="en-GB" altLang="en-US" sz="2000" dirty="0"/>
              <a:t>A fire needs three elements to burn. All three elements must be present for a fire to start. If you remove one element then you can put a fire out.</a:t>
            </a:r>
          </a:p>
        </p:txBody>
      </p:sp>
      <p:pic>
        <p:nvPicPr>
          <p:cNvPr id="13" name="Picture 12" descr="A fire on a black background&#10;&#10;Description automatically generated">
            <a:extLst>
              <a:ext uri="{FF2B5EF4-FFF2-40B4-BE49-F238E27FC236}">
                <a16:creationId xmlns:a16="http://schemas.microsoft.com/office/drawing/2014/main" id="{025E51B1-D79A-4B1D-B952-1FA29DB6B95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001429" y="2376436"/>
            <a:ext cx="3149931" cy="3473564"/>
          </a:xfrm>
          <a:prstGeom prst="rect">
            <a:avLst/>
          </a:prstGeom>
        </p:spPr>
      </p:pic>
    </p:spTree>
    <p:extLst>
      <p:ext uri="{BB962C8B-B14F-4D97-AF65-F5344CB8AC3E}">
        <p14:creationId xmlns:p14="http://schemas.microsoft.com/office/powerpoint/2010/main" val="15281854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a:extLst>
              <a:ext uri="{FF2B5EF4-FFF2-40B4-BE49-F238E27FC236}">
                <a16:creationId xmlns:a16="http://schemas.microsoft.com/office/drawing/2014/main" id="{DAAF3264-DC60-4140-AC72-4621B87249F7}"/>
              </a:ext>
            </a:extLst>
          </p:cNvPr>
          <p:cNvSpPr>
            <a:spLocks noGrp="1" noChangeArrowheads="1"/>
          </p:cNvSpPr>
          <p:nvPr>
            <p:ph type="title"/>
          </p:nvPr>
        </p:nvSpPr>
        <p:spPr/>
        <p:txBody>
          <a:bodyPr/>
          <a:lstStyle/>
          <a:p>
            <a:r>
              <a:rPr lang="en-GB" altLang="en-US" dirty="0"/>
              <a:t>Fire triangle</a:t>
            </a:r>
            <a:endParaRPr lang="en-US" altLang="en-US" dirty="0"/>
          </a:p>
        </p:txBody>
      </p:sp>
      <p:pic>
        <p:nvPicPr>
          <p:cNvPr id="8" name="Content Placeholder 4" descr="A picture containing text, sign, flag&#10;&#10;Description automatically generated">
            <a:extLst>
              <a:ext uri="{FF2B5EF4-FFF2-40B4-BE49-F238E27FC236}">
                <a16:creationId xmlns:a16="http://schemas.microsoft.com/office/drawing/2014/main" id="{308E5DE3-6682-495C-A114-EC2D9962520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bwMode="auto">
          <a:xfrm>
            <a:off x="2442369" y="957089"/>
            <a:ext cx="4248150" cy="4248150"/>
          </a:xfrm>
          <a:prstGeom prst="rect">
            <a:avLst/>
          </a:prstGeom>
          <a:noFill/>
          <a:ln w="9525">
            <a:noFill/>
            <a:miter lim="800000"/>
            <a:headEnd/>
            <a:tailEnd/>
          </a:ln>
        </p:spPr>
      </p:pic>
      <p:sp>
        <p:nvSpPr>
          <p:cNvPr id="10" name="TextBox 9">
            <a:extLst>
              <a:ext uri="{FF2B5EF4-FFF2-40B4-BE49-F238E27FC236}">
                <a16:creationId xmlns:a16="http://schemas.microsoft.com/office/drawing/2014/main" id="{7BF86D65-A6B8-470C-9467-DB1A00FD54A1}"/>
              </a:ext>
            </a:extLst>
          </p:cNvPr>
          <p:cNvSpPr txBox="1"/>
          <p:nvPr/>
        </p:nvSpPr>
        <p:spPr>
          <a:xfrm>
            <a:off x="-180528" y="1844824"/>
            <a:ext cx="3521795" cy="1323439"/>
          </a:xfrm>
          <a:prstGeom prst="rect">
            <a:avLst/>
          </a:prstGeom>
          <a:noFill/>
        </p:spPr>
        <p:txBody>
          <a:bodyPr wrap="square">
            <a:spAutoFit/>
          </a:bodyPr>
          <a:lstStyle/>
          <a:p>
            <a:pPr marL="714375" lvl="2">
              <a:tabLst>
                <a:tab pos="533400" algn="l"/>
              </a:tabLst>
            </a:pPr>
            <a:r>
              <a:rPr lang="en-GB" altLang="en-US" sz="2000" b="1" dirty="0">
                <a:solidFill>
                  <a:srgbClr val="0077E3"/>
                </a:solidFill>
              </a:rPr>
              <a:t>OXYGEN -</a:t>
            </a:r>
            <a:r>
              <a:rPr lang="en-GB" altLang="en-US" sz="2000" b="1" dirty="0"/>
              <a:t> </a:t>
            </a:r>
            <a:r>
              <a:rPr lang="cy-GB" sz="2000" b="1" dirty="0">
                <a:solidFill>
                  <a:srgbClr val="C00000"/>
                </a:solidFill>
              </a:rPr>
              <a:t>OCSIGEN</a:t>
            </a:r>
            <a:r>
              <a:rPr lang="en-GB" altLang="en-US" sz="2000" dirty="0"/>
              <a:t> – or air in normal circumstances, will allow a fire to burn.</a:t>
            </a:r>
          </a:p>
        </p:txBody>
      </p:sp>
      <p:sp>
        <p:nvSpPr>
          <p:cNvPr id="11" name="TextBox 10">
            <a:extLst>
              <a:ext uri="{FF2B5EF4-FFF2-40B4-BE49-F238E27FC236}">
                <a16:creationId xmlns:a16="http://schemas.microsoft.com/office/drawing/2014/main" id="{42179BA8-2725-4AC1-9CA4-8382E56CBDEC}"/>
              </a:ext>
            </a:extLst>
          </p:cNvPr>
          <p:cNvSpPr txBox="1"/>
          <p:nvPr/>
        </p:nvSpPr>
        <p:spPr>
          <a:xfrm>
            <a:off x="5339483" y="1318279"/>
            <a:ext cx="3660055" cy="2554545"/>
          </a:xfrm>
          <a:prstGeom prst="rect">
            <a:avLst/>
          </a:prstGeom>
          <a:noFill/>
        </p:spPr>
        <p:txBody>
          <a:bodyPr wrap="square">
            <a:spAutoFit/>
          </a:bodyPr>
          <a:lstStyle/>
          <a:p>
            <a:pPr marL="714375" lvl="2">
              <a:tabLst>
                <a:tab pos="533400" algn="l"/>
              </a:tabLst>
            </a:pPr>
            <a:r>
              <a:rPr lang="en-GB" altLang="en-US" sz="2000" b="1" dirty="0">
                <a:solidFill>
                  <a:srgbClr val="0077E3"/>
                </a:solidFill>
              </a:rPr>
              <a:t>HEAT</a:t>
            </a:r>
            <a:r>
              <a:rPr lang="en-GB" altLang="en-US" sz="2000" b="1" dirty="0"/>
              <a:t> </a:t>
            </a:r>
            <a:r>
              <a:rPr lang="en-GB" altLang="en-US" sz="2000" b="1" dirty="0">
                <a:solidFill>
                  <a:srgbClr val="C00000"/>
                </a:solidFill>
              </a:rPr>
              <a:t>- </a:t>
            </a:r>
            <a:r>
              <a:rPr lang="cy-GB" sz="2000" b="1" dirty="0">
                <a:solidFill>
                  <a:srgbClr val="C00000"/>
                </a:solidFill>
              </a:rPr>
              <a:t>GWRES</a:t>
            </a:r>
            <a:r>
              <a:rPr lang="en-GB" altLang="en-US" sz="2000" dirty="0">
                <a:solidFill>
                  <a:srgbClr val="C00000"/>
                </a:solidFill>
              </a:rPr>
              <a:t> </a:t>
            </a:r>
            <a:r>
              <a:rPr lang="en-GB" altLang="en-US" sz="2000" dirty="0"/>
              <a:t>– a minimum temperature is needed but a naked flame, match or spark is sufficient to start a fire, especially if in contact with something flammable.</a:t>
            </a:r>
            <a:endParaRPr lang="en-US" altLang="en-US" sz="2000" dirty="0"/>
          </a:p>
        </p:txBody>
      </p:sp>
      <p:sp>
        <p:nvSpPr>
          <p:cNvPr id="12" name="TextBox 11">
            <a:extLst>
              <a:ext uri="{FF2B5EF4-FFF2-40B4-BE49-F238E27FC236}">
                <a16:creationId xmlns:a16="http://schemas.microsoft.com/office/drawing/2014/main" id="{252041E6-6187-430C-A58C-73FE8B0CEFCA}"/>
              </a:ext>
            </a:extLst>
          </p:cNvPr>
          <p:cNvSpPr txBox="1"/>
          <p:nvPr/>
        </p:nvSpPr>
        <p:spPr>
          <a:xfrm>
            <a:off x="2118519" y="5013176"/>
            <a:ext cx="4572000" cy="1323439"/>
          </a:xfrm>
          <a:prstGeom prst="rect">
            <a:avLst/>
          </a:prstGeom>
          <a:noFill/>
        </p:spPr>
        <p:txBody>
          <a:bodyPr wrap="square">
            <a:spAutoFit/>
          </a:bodyPr>
          <a:lstStyle/>
          <a:p>
            <a:pPr marL="714375" lvl="2">
              <a:tabLst>
                <a:tab pos="533400" algn="l"/>
              </a:tabLst>
            </a:pPr>
            <a:r>
              <a:rPr lang="en-GB" altLang="en-US" sz="2000" b="1" dirty="0">
                <a:solidFill>
                  <a:srgbClr val="0077E3"/>
                </a:solidFill>
              </a:rPr>
              <a:t>FUEL - </a:t>
            </a:r>
            <a:r>
              <a:rPr lang="cy-GB" sz="2000" b="1" dirty="0">
                <a:solidFill>
                  <a:srgbClr val="C00000"/>
                </a:solidFill>
              </a:rPr>
              <a:t>TANWYDD</a:t>
            </a:r>
            <a:r>
              <a:rPr lang="en-GB" altLang="en-US" sz="2000" dirty="0">
                <a:solidFill>
                  <a:srgbClr val="C00000"/>
                </a:solidFill>
              </a:rPr>
              <a:t> </a:t>
            </a:r>
            <a:r>
              <a:rPr lang="en-GB" altLang="en-US" sz="2000" dirty="0"/>
              <a:t>– can be anything that will burn, e.g. wood, furniture, flammable liquid, gas etc.</a:t>
            </a:r>
          </a:p>
        </p:txBody>
      </p:sp>
    </p:spTree>
    <p:extLst>
      <p:ext uri="{BB962C8B-B14F-4D97-AF65-F5344CB8AC3E}">
        <p14:creationId xmlns:p14="http://schemas.microsoft.com/office/powerpoint/2010/main" val="2179166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593582C4-E508-9542-84F0-B8BE91F9F2DF}"/>
              </a:ext>
            </a:extLst>
          </p:cNvPr>
          <p:cNvSpPr>
            <a:spLocks noGrp="1" noChangeArrowheads="1"/>
          </p:cNvSpPr>
          <p:nvPr>
            <p:ph type="title"/>
          </p:nvPr>
        </p:nvSpPr>
        <p:spPr/>
        <p:txBody>
          <a:bodyPr/>
          <a:lstStyle/>
          <a:p>
            <a:r>
              <a:rPr lang="en-GB" altLang="en-US" dirty="0"/>
              <a:t>Reducing fire </a:t>
            </a:r>
            <a:r>
              <a:rPr lang="en-GB" altLang="en-US"/>
              <a:t>risk - </a:t>
            </a:r>
            <a:r>
              <a:rPr lang="cy-GB">
                <a:solidFill>
                  <a:srgbClr val="C00000"/>
                </a:solidFill>
              </a:rPr>
              <a:t>Lleihau </a:t>
            </a:r>
            <a:r>
              <a:rPr lang="cy-GB" dirty="0">
                <a:solidFill>
                  <a:srgbClr val="C00000"/>
                </a:solidFill>
              </a:rPr>
              <a:t>risg tân</a:t>
            </a:r>
            <a:endParaRPr lang="en-US" altLang="en-US" dirty="0">
              <a:solidFill>
                <a:srgbClr val="C00000"/>
              </a:solidFill>
            </a:endParaRPr>
          </a:p>
        </p:txBody>
      </p:sp>
      <p:sp>
        <p:nvSpPr>
          <p:cNvPr id="64515" name="Rectangle 3">
            <a:extLst>
              <a:ext uri="{FF2B5EF4-FFF2-40B4-BE49-F238E27FC236}">
                <a16:creationId xmlns:a16="http://schemas.microsoft.com/office/drawing/2014/main" id="{AFEEED10-326A-2B40-B3B7-47E2ED205D76}"/>
              </a:ext>
            </a:extLst>
          </p:cNvPr>
          <p:cNvSpPr>
            <a:spLocks noGrp="1" noChangeArrowheads="1"/>
          </p:cNvSpPr>
          <p:nvPr>
            <p:ph type="body" idx="1"/>
          </p:nvPr>
        </p:nvSpPr>
        <p:spPr>
          <a:xfrm>
            <a:off x="457200" y="1512000"/>
            <a:ext cx="7571184" cy="4248000"/>
          </a:xfrm>
        </p:spPr>
        <p:txBody>
          <a:bodyPr/>
          <a:lstStyle/>
          <a:p>
            <a:pPr>
              <a:tabLst>
                <a:tab pos="533400" algn="l"/>
              </a:tabLst>
            </a:pPr>
            <a:r>
              <a:rPr lang="en-GB" altLang="en-US" dirty="0"/>
              <a:t>Things which might help reduce the risk of fire being started or people being harmed if there is a fire:</a:t>
            </a:r>
          </a:p>
          <a:p>
            <a:pPr marL="534988" lvl="1" indent="-355600">
              <a:tabLst>
                <a:tab pos="533400" algn="l"/>
              </a:tabLst>
            </a:pPr>
            <a:r>
              <a:rPr lang="en-GB" altLang="en-US" dirty="0"/>
              <a:t>not smoking at work (no smoking areas should be designated)</a:t>
            </a:r>
          </a:p>
          <a:p>
            <a:pPr marL="534988" lvl="1" indent="-355600">
              <a:tabLst>
                <a:tab pos="533400" algn="l"/>
              </a:tabLst>
            </a:pPr>
            <a:r>
              <a:rPr lang="en-GB" altLang="en-US" dirty="0"/>
              <a:t>maintaining all electrical appliances in a safe manner</a:t>
            </a:r>
          </a:p>
          <a:p>
            <a:pPr marL="534988" lvl="1" indent="-355600">
              <a:tabLst>
                <a:tab pos="533400" algn="l"/>
              </a:tabLst>
            </a:pPr>
            <a:r>
              <a:rPr lang="en-GB" altLang="en-US" dirty="0"/>
              <a:t>good housekeeping, being tidy</a:t>
            </a:r>
          </a:p>
          <a:p>
            <a:pPr marL="534988" lvl="1" indent="-355600">
              <a:tabLst>
                <a:tab pos="533400" algn="l"/>
              </a:tabLst>
            </a:pPr>
            <a:r>
              <a:rPr lang="en-GB" altLang="en-US" dirty="0"/>
              <a:t>removing combustible materials outside to a safe place.</a:t>
            </a:r>
            <a:endParaRPr lang="en-US" altLang="en-US" dirty="0"/>
          </a:p>
        </p:txBody>
      </p:sp>
    </p:spTree>
    <p:extLst>
      <p:ext uri="{BB962C8B-B14F-4D97-AF65-F5344CB8AC3E}">
        <p14:creationId xmlns:p14="http://schemas.microsoft.com/office/powerpoint/2010/main" val="20638892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E964DE5A-7B70-744C-8510-A524E72FF968}"/>
              </a:ext>
            </a:extLst>
          </p:cNvPr>
          <p:cNvSpPr>
            <a:spLocks noGrp="1" noChangeArrowheads="1"/>
          </p:cNvSpPr>
          <p:nvPr>
            <p:ph type="title"/>
          </p:nvPr>
        </p:nvSpPr>
        <p:spPr/>
        <p:txBody>
          <a:bodyPr/>
          <a:lstStyle/>
          <a:p>
            <a:r>
              <a:rPr lang="en-GB" altLang="en-US" dirty="0"/>
              <a:t>Reducing fire risk</a:t>
            </a:r>
            <a:endParaRPr lang="en-US" altLang="en-US" dirty="0"/>
          </a:p>
        </p:txBody>
      </p:sp>
      <p:sp>
        <p:nvSpPr>
          <p:cNvPr id="66563" name="Rectangle 3">
            <a:extLst>
              <a:ext uri="{FF2B5EF4-FFF2-40B4-BE49-F238E27FC236}">
                <a16:creationId xmlns:a16="http://schemas.microsoft.com/office/drawing/2014/main" id="{D89F4A10-E094-E448-BB12-A30F4D561377}"/>
              </a:ext>
            </a:extLst>
          </p:cNvPr>
          <p:cNvSpPr>
            <a:spLocks noGrp="1" noChangeArrowheads="1"/>
          </p:cNvSpPr>
          <p:nvPr>
            <p:ph type="body" idx="1"/>
          </p:nvPr>
        </p:nvSpPr>
        <p:spPr>
          <a:xfrm>
            <a:off x="457200" y="1512000"/>
            <a:ext cx="6995120" cy="4248000"/>
          </a:xfrm>
        </p:spPr>
        <p:txBody>
          <a:bodyPr/>
          <a:lstStyle/>
          <a:p>
            <a:pPr>
              <a:tabLst>
                <a:tab pos="533400" algn="l"/>
              </a:tabLst>
            </a:pPr>
            <a:r>
              <a:rPr lang="en-GB" altLang="en-US" dirty="0"/>
              <a:t>Help prevent fires by:</a:t>
            </a:r>
          </a:p>
          <a:p>
            <a:pPr marL="534988" lvl="1" indent="-355600">
              <a:tabLst>
                <a:tab pos="533400" algn="l"/>
              </a:tabLst>
            </a:pPr>
            <a:r>
              <a:rPr lang="en-GB" altLang="en-US" dirty="0"/>
              <a:t>not storing highly flammable liquids if not necessary </a:t>
            </a:r>
          </a:p>
          <a:p>
            <a:pPr marL="534988" lvl="1" indent="-355600">
              <a:tabLst>
                <a:tab pos="533400" algn="l"/>
              </a:tabLst>
            </a:pPr>
            <a:r>
              <a:rPr lang="en-GB" altLang="en-US" dirty="0"/>
              <a:t>disposing of cigarettes </a:t>
            </a:r>
            <a:r>
              <a:rPr lang="en-GB" altLang="en-US" dirty="0">
                <a:solidFill>
                  <a:srgbClr val="0077E3"/>
                </a:solidFill>
              </a:rPr>
              <a:t>carefully</a:t>
            </a:r>
            <a:r>
              <a:rPr lang="en-GB" altLang="en-US" dirty="0"/>
              <a:t> </a:t>
            </a:r>
            <a:r>
              <a:rPr lang="en-GB" altLang="en-US" dirty="0">
                <a:solidFill>
                  <a:srgbClr val="C00000"/>
                </a:solidFill>
              </a:rPr>
              <a:t>- </a:t>
            </a:r>
            <a:r>
              <a:rPr lang="cy-GB" dirty="0">
                <a:solidFill>
                  <a:srgbClr val="C00000"/>
                </a:solidFill>
              </a:rPr>
              <a:t>yn ofalus </a:t>
            </a:r>
            <a:endParaRPr lang="en-GB" altLang="en-US" dirty="0">
              <a:solidFill>
                <a:srgbClr val="C00000"/>
              </a:solidFill>
            </a:endParaRPr>
          </a:p>
          <a:p>
            <a:pPr marL="534988" lvl="1" indent="-355600">
              <a:tabLst>
                <a:tab pos="533400" algn="l"/>
              </a:tabLst>
            </a:pPr>
            <a:r>
              <a:rPr lang="en-GB" altLang="en-US" dirty="0"/>
              <a:t>have clearly marked fire points nearby</a:t>
            </a:r>
          </a:p>
          <a:p>
            <a:pPr marL="534988" lvl="1" indent="-355600">
              <a:tabLst>
                <a:tab pos="533400" algn="l"/>
              </a:tabLst>
            </a:pPr>
            <a:r>
              <a:rPr lang="en-GB" altLang="en-US" dirty="0"/>
              <a:t>having procedures if there is a fire</a:t>
            </a:r>
          </a:p>
          <a:p>
            <a:pPr marL="534988" lvl="1" indent="-355600">
              <a:tabLst>
                <a:tab pos="533400" algn="l"/>
              </a:tabLst>
            </a:pPr>
            <a:r>
              <a:rPr lang="en-GB" altLang="en-US" dirty="0"/>
              <a:t>putting up signs and notices so people know what to do</a:t>
            </a:r>
          </a:p>
          <a:p>
            <a:pPr marL="534988" lvl="1" indent="-355600">
              <a:tabLst>
                <a:tab pos="533400" algn="l"/>
              </a:tabLst>
            </a:pPr>
            <a:r>
              <a:rPr lang="en-GB" altLang="en-US" dirty="0"/>
              <a:t>having regular evacuation drills</a:t>
            </a:r>
            <a:endParaRPr lang="en-GB" altLang="en-US" dirty="0">
              <a:sym typeface="Symbol" pitchFamily="2" charset="2"/>
            </a:endParaRPr>
          </a:p>
          <a:p>
            <a:pPr marL="534988" lvl="1" indent="-355600">
              <a:tabLst>
                <a:tab pos="533400" algn="l"/>
              </a:tabLst>
            </a:pPr>
            <a:r>
              <a:rPr lang="en-GB" altLang="en-US" dirty="0"/>
              <a:t>keeping fire exits clear</a:t>
            </a:r>
            <a:endParaRPr lang="en-GB" altLang="en-US" dirty="0">
              <a:sym typeface="Symbol" pitchFamily="2" charset="2"/>
            </a:endParaRPr>
          </a:p>
          <a:p>
            <a:pPr marL="534988" lvl="1" indent="-355600">
              <a:tabLst>
                <a:tab pos="533400" algn="l"/>
              </a:tabLst>
            </a:pPr>
            <a:r>
              <a:rPr lang="en-GB" altLang="en-US" dirty="0"/>
              <a:t>testing fire alarms frequently.</a:t>
            </a:r>
          </a:p>
        </p:txBody>
      </p:sp>
      <p:pic>
        <p:nvPicPr>
          <p:cNvPr id="3" name="Picture 2" descr="A green and white logo&#10;&#10;Description automatically generated with low confidence">
            <a:extLst>
              <a:ext uri="{FF2B5EF4-FFF2-40B4-BE49-F238E27FC236}">
                <a16:creationId xmlns:a16="http://schemas.microsoft.com/office/drawing/2014/main" id="{A66D975F-AB59-42E8-9C8D-A0165FC7B21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508104" y="4239699"/>
            <a:ext cx="3635896" cy="1781589"/>
          </a:xfrm>
          <a:prstGeom prst="rect">
            <a:avLst/>
          </a:prstGeom>
        </p:spPr>
      </p:pic>
    </p:spTree>
    <p:extLst>
      <p:ext uri="{BB962C8B-B14F-4D97-AF65-F5344CB8AC3E}">
        <p14:creationId xmlns:p14="http://schemas.microsoft.com/office/powerpoint/2010/main" val="998018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BBF66082-7AE5-5847-BD38-4622352D5AFE}"/>
              </a:ext>
            </a:extLst>
          </p:cNvPr>
          <p:cNvSpPr>
            <a:spLocks noGrp="1" noChangeArrowheads="1"/>
          </p:cNvSpPr>
          <p:nvPr>
            <p:ph type="title"/>
          </p:nvPr>
        </p:nvSpPr>
        <p:spPr/>
        <p:txBody>
          <a:bodyPr/>
          <a:lstStyle/>
          <a:p>
            <a:r>
              <a:rPr lang="en-GB" altLang="en-US" dirty="0"/>
              <a:t>Which fire extinguisher? - </a:t>
            </a:r>
            <a:r>
              <a:rPr lang="cy-GB" dirty="0">
                <a:solidFill>
                  <a:srgbClr val="C00000"/>
                </a:solidFill>
              </a:rPr>
              <a:t>Pa ddiffoddydd tân?</a:t>
            </a:r>
            <a:endParaRPr lang="en-US" altLang="en-US" dirty="0">
              <a:solidFill>
                <a:srgbClr val="C00000"/>
              </a:solidFill>
            </a:endParaRPr>
          </a:p>
        </p:txBody>
      </p:sp>
      <p:sp>
        <p:nvSpPr>
          <p:cNvPr id="70659" name="Rectangle 3">
            <a:extLst>
              <a:ext uri="{FF2B5EF4-FFF2-40B4-BE49-F238E27FC236}">
                <a16:creationId xmlns:a16="http://schemas.microsoft.com/office/drawing/2014/main" id="{223B2EF3-FB07-9E4E-86A5-B47388AB57CF}"/>
              </a:ext>
            </a:extLst>
          </p:cNvPr>
          <p:cNvSpPr>
            <a:spLocks noGrp="1" noChangeArrowheads="1"/>
          </p:cNvSpPr>
          <p:nvPr>
            <p:ph type="body" idx="1"/>
          </p:nvPr>
        </p:nvSpPr>
        <p:spPr>
          <a:xfrm>
            <a:off x="491092" y="1844824"/>
            <a:ext cx="8652908" cy="3528392"/>
          </a:xfrm>
        </p:spPr>
        <p:txBody>
          <a:bodyPr/>
          <a:lstStyle/>
          <a:p>
            <a:pPr>
              <a:tabLst>
                <a:tab pos="533400" algn="l"/>
              </a:tabLst>
            </a:pPr>
            <a:r>
              <a:rPr lang="en-GB" altLang="en-US" dirty="0"/>
              <a:t>Different types of fire require a different type of extinguisher.</a:t>
            </a:r>
          </a:p>
          <a:p>
            <a:pPr>
              <a:tabLst>
                <a:tab pos="533400" algn="l"/>
              </a:tabLst>
            </a:pPr>
            <a:r>
              <a:rPr lang="en-GB" altLang="en-US" dirty="0"/>
              <a:t>Never use hose reels, water extinguishers or any other means of extinguishing with water on:</a:t>
            </a:r>
          </a:p>
          <a:p>
            <a:pPr lvl="2" indent="-342900">
              <a:buClr>
                <a:srgbClr val="0077E3"/>
              </a:buClr>
              <a:buFont typeface="Arial" panose="020B0604020202020204" pitchFamily="34" charset="0"/>
              <a:buChar char="•"/>
              <a:tabLst>
                <a:tab pos="533400" algn="l"/>
              </a:tabLst>
            </a:pPr>
            <a:r>
              <a:rPr lang="en-GB" altLang="en-US" sz="2000" dirty="0">
                <a:solidFill>
                  <a:srgbClr val="0077E3"/>
                </a:solidFill>
              </a:rPr>
              <a:t>electrical appliances </a:t>
            </a:r>
            <a:r>
              <a:rPr lang="en-GB" altLang="en-US" sz="2000" dirty="0">
                <a:solidFill>
                  <a:srgbClr val="C00000"/>
                </a:solidFill>
              </a:rPr>
              <a:t>- </a:t>
            </a:r>
            <a:r>
              <a:rPr lang="cy-GB" sz="2000" dirty="0">
                <a:solidFill>
                  <a:srgbClr val="C00000"/>
                </a:solidFill>
              </a:rPr>
              <a:t>offer trydanol</a:t>
            </a:r>
            <a:endParaRPr lang="en-GB" altLang="en-US" sz="2000" dirty="0">
              <a:solidFill>
                <a:srgbClr val="C00000"/>
              </a:solidFill>
            </a:endParaRPr>
          </a:p>
          <a:p>
            <a:pPr lvl="2" indent="-342900">
              <a:buClr>
                <a:srgbClr val="0077E3"/>
              </a:buClr>
              <a:buFont typeface="Arial" panose="020B0604020202020204" pitchFamily="34" charset="0"/>
              <a:buChar char="•"/>
              <a:tabLst>
                <a:tab pos="533400" algn="l"/>
              </a:tabLst>
            </a:pPr>
            <a:r>
              <a:rPr lang="en-GB" altLang="en-US" sz="2000" dirty="0"/>
              <a:t>any fire involving fats, oils or paints</a:t>
            </a:r>
          </a:p>
          <a:p>
            <a:pPr lvl="2" indent="-342900">
              <a:buClr>
                <a:srgbClr val="0077E3"/>
              </a:buClr>
              <a:buFont typeface="Arial" panose="020B0604020202020204" pitchFamily="34" charset="0"/>
              <a:buChar char="•"/>
              <a:tabLst>
                <a:tab pos="533400" algn="l"/>
              </a:tabLst>
            </a:pPr>
            <a:r>
              <a:rPr lang="en-GB" altLang="en-US" sz="2000" dirty="0"/>
              <a:t>any metal fire</a:t>
            </a:r>
          </a:p>
          <a:p>
            <a:pPr lvl="2" indent="-342900">
              <a:buClr>
                <a:srgbClr val="0077E3"/>
              </a:buClr>
              <a:buFont typeface="Arial" panose="020B0604020202020204" pitchFamily="34" charset="0"/>
              <a:buChar char="•"/>
              <a:tabLst>
                <a:tab pos="533400" algn="l"/>
              </a:tabLst>
            </a:pPr>
            <a:r>
              <a:rPr lang="en-GB" altLang="en-US" sz="2000" dirty="0"/>
              <a:t>risk of electrocution or explosion.</a:t>
            </a:r>
            <a:endParaRPr lang="en-US" altLang="en-US" sz="2000" dirty="0"/>
          </a:p>
        </p:txBody>
      </p:sp>
    </p:spTree>
    <p:extLst>
      <p:ext uri="{BB962C8B-B14F-4D97-AF65-F5344CB8AC3E}">
        <p14:creationId xmlns:p14="http://schemas.microsoft.com/office/powerpoint/2010/main" val="24858816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BBF66082-7AE5-5847-BD38-4622352D5AFE}"/>
              </a:ext>
            </a:extLst>
          </p:cNvPr>
          <p:cNvSpPr>
            <a:spLocks noGrp="1" noChangeArrowheads="1"/>
          </p:cNvSpPr>
          <p:nvPr>
            <p:ph type="title"/>
          </p:nvPr>
        </p:nvSpPr>
        <p:spPr/>
        <p:txBody>
          <a:bodyPr/>
          <a:lstStyle/>
          <a:p>
            <a:r>
              <a:rPr lang="en-GB" altLang="en-US" dirty="0"/>
              <a:t>Which fire extinguisher?</a:t>
            </a:r>
            <a:endParaRPr lang="en-US" altLang="en-US" dirty="0"/>
          </a:p>
        </p:txBody>
      </p:sp>
      <p:pic>
        <p:nvPicPr>
          <p:cNvPr id="3" name="Picture 2" descr="A picture containing calendar&#10;&#10;Description automatically generated">
            <a:extLst>
              <a:ext uri="{FF2B5EF4-FFF2-40B4-BE49-F238E27FC236}">
                <a16:creationId xmlns:a16="http://schemas.microsoft.com/office/drawing/2014/main" id="{F4DBDDC5-1B2B-4833-9FDE-BE4AFB02049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15539" y="1555884"/>
            <a:ext cx="7956376" cy="4272574"/>
          </a:xfrm>
          <a:prstGeom prst="rect">
            <a:avLst/>
          </a:prstGeom>
        </p:spPr>
      </p:pic>
    </p:spTree>
    <p:extLst>
      <p:ext uri="{BB962C8B-B14F-4D97-AF65-F5344CB8AC3E}">
        <p14:creationId xmlns:p14="http://schemas.microsoft.com/office/powerpoint/2010/main" val="27983054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CAF441D0-E0BB-6949-ABAD-ECCEC57D8312}"/>
              </a:ext>
            </a:extLst>
          </p:cNvPr>
          <p:cNvSpPr>
            <a:spLocks noGrp="1" noChangeArrowheads="1"/>
          </p:cNvSpPr>
          <p:nvPr>
            <p:ph type="title"/>
          </p:nvPr>
        </p:nvSpPr>
        <p:spPr/>
        <p:txBody>
          <a:bodyPr/>
          <a:lstStyle/>
          <a:p>
            <a:r>
              <a:rPr lang="en-GB" altLang="en-US" dirty="0"/>
              <a:t>In case of fire - </a:t>
            </a:r>
            <a:r>
              <a:rPr lang="cy-GB" dirty="0">
                <a:solidFill>
                  <a:srgbClr val="C00000"/>
                </a:solidFill>
              </a:rPr>
              <a:t>Os bydd tân</a:t>
            </a:r>
            <a:endParaRPr lang="en-US" altLang="en-US" dirty="0">
              <a:solidFill>
                <a:srgbClr val="C00000"/>
              </a:solidFill>
            </a:endParaRPr>
          </a:p>
        </p:txBody>
      </p:sp>
      <p:sp>
        <p:nvSpPr>
          <p:cNvPr id="72707" name="Rectangle 3">
            <a:extLst>
              <a:ext uri="{FF2B5EF4-FFF2-40B4-BE49-F238E27FC236}">
                <a16:creationId xmlns:a16="http://schemas.microsoft.com/office/drawing/2014/main" id="{1425629C-9D0C-A448-86D5-C233DB158429}"/>
              </a:ext>
            </a:extLst>
          </p:cNvPr>
          <p:cNvSpPr>
            <a:spLocks noGrp="1" noChangeArrowheads="1"/>
          </p:cNvSpPr>
          <p:nvPr>
            <p:ph type="body" idx="1"/>
          </p:nvPr>
        </p:nvSpPr>
        <p:spPr>
          <a:xfrm>
            <a:off x="457200" y="1512000"/>
            <a:ext cx="4139555" cy="4248000"/>
          </a:xfrm>
        </p:spPr>
        <p:txBody>
          <a:bodyPr/>
          <a:lstStyle/>
          <a:p>
            <a:pPr>
              <a:tabLst>
                <a:tab pos="533400" algn="l"/>
              </a:tabLst>
            </a:pPr>
            <a:r>
              <a:rPr lang="en-GB" altLang="en-US" dirty="0"/>
              <a:t>If a fire does break out, no matter how small:</a:t>
            </a:r>
          </a:p>
          <a:p>
            <a:pPr marL="534988" lvl="1" indent="-355600">
              <a:tabLst>
                <a:tab pos="533400" algn="l"/>
              </a:tabLst>
            </a:pPr>
            <a:r>
              <a:rPr lang="en-GB" altLang="en-US" dirty="0"/>
              <a:t>raise the fire alarm</a:t>
            </a:r>
          </a:p>
          <a:p>
            <a:pPr marL="534988" lvl="1" indent="-355600">
              <a:tabLst>
                <a:tab pos="533400" algn="l"/>
              </a:tabLst>
            </a:pPr>
            <a:r>
              <a:rPr lang="en-GB" altLang="en-US" dirty="0">
                <a:solidFill>
                  <a:srgbClr val="0077E3"/>
                </a:solidFill>
              </a:rPr>
              <a:t>call the fire brigade - </a:t>
            </a:r>
            <a:r>
              <a:rPr lang="cy-GB" dirty="0">
                <a:solidFill>
                  <a:srgbClr val="C00000"/>
                </a:solidFill>
              </a:rPr>
              <a:t>ffoniwch y frigâd dân</a:t>
            </a:r>
            <a:endParaRPr lang="en-GB" altLang="en-US" dirty="0">
              <a:solidFill>
                <a:srgbClr val="C00000"/>
              </a:solidFill>
            </a:endParaRPr>
          </a:p>
          <a:p>
            <a:pPr marL="534988" lvl="1" indent="-355600">
              <a:tabLst>
                <a:tab pos="533400" algn="l"/>
              </a:tabLst>
            </a:pPr>
            <a:r>
              <a:rPr lang="en-GB" altLang="en-US" dirty="0"/>
              <a:t>close all doors and windows to prevent spread</a:t>
            </a:r>
          </a:p>
          <a:p>
            <a:pPr marL="534988" lvl="1" indent="-355600">
              <a:tabLst>
                <a:tab pos="533400" algn="l"/>
              </a:tabLst>
            </a:pPr>
            <a:r>
              <a:rPr lang="en-GB" altLang="en-US" dirty="0">
                <a:solidFill>
                  <a:srgbClr val="0077E3"/>
                </a:solidFill>
              </a:rPr>
              <a:t>leave the building - </a:t>
            </a:r>
            <a:r>
              <a:rPr lang="cy-GB" dirty="0">
                <a:solidFill>
                  <a:srgbClr val="C00000"/>
                </a:solidFill>
              </a:rPr>
              <a:t>gadewch yr adeilad</a:t>
            </a:r>
            <a:endParaRPr lang="en-GB" altLang="en-US" dirty="0">
              <a:solidFill>
                <a:srgbClr val="C00000"/>
              </a:solidFill>
            </a:endParaRPr>
          </a:p>
          <a:p>
            <a:pPr marL="534988" lvl="1" indent="-355600">
              <a:tabLst>
                <a:tab pos="533400" algn="l"/>
              </a:tabLst>
            </a:pPr>
            <a:r>
              <a:rPr lang="en-GB" altLang="en-US" dirty="0"/>
              <a:t>always keep between the fire and the way out.</a:t>
            </a:r>
            <a:endParaRPr lang="en-US" altLang="en-US" dirty="0"/>
          </a:p>
        </p:txBody>
      </p:sp>
      <p:pic>
        <p:nvPicPr>
          <p:cNvPr id="6" name="Picture 5" descr="A picture containing text, red, device&#10;&#10;Description automatically generated">
            <a:extLst>
              <a:ext uri="{FF2B5EF4-FFF2-40B4-BE49-F238E27FC236}">
                <a16:creationId xmlns:a16="http://schemas.microsoft.com/office/drawing/2014/main" id="{A512E7A6-4D27-43A3-8548-0FF7E5FE420F}"/>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821518" y="2276871"/>
            <a:ext cx="4347236" cy="2866459"/>
          </a:xfrm>
          <a:prstGeom prst="rect">
            <a:avLst/>
          </a:prstGeom>
        </p:spPr>
      </p:pic>
    </p:spTree>
    <p:extLst>
      <p:ext uri="{BB962C8B-B14F-4D97-AF65-F5344CB8AC3E}">
        <p14:creationId xmlns:p14="http://schemas.microsoft.com/office/powerpoint/2010/main" val="5178540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750FD-B241-40D6-8482-B44D4A0053F1}"/>
              </a:ext>
            </a:extLst>
          </p:cNvPr>
          <p:cNvSpPr>
            <a:spLocks noGrp="1"/>
          </p:cNvSpPr>
          <p:nvPr>
            <p:ph type="title"/>
          </p:nvPr>
        </p:nvSpPr>
        <p:spPr/>
        <p:txBody>
          <a:bodyPr/>
          <a:lstStyle/>
          <a:p>
            <a:r>
              <a:rPr lang="en-GB" dirty="0"/>
              <a:t>Access and egress - </a:t>
            </a:r>
            <a:r>
              <a:rPr lang="cy-GB" dirty="0">
                <a:solidFill>
                  <a:srgbClr val="C00000"/>
                </a:solidFill>
              </a:rPr>
              <a:t>Mynedfeydd ac allanfeydd</a:t>
            </a:r>
            <a:endParaRPr lang="en-GB" dirty="0">
              <a:solidFill>
                <a:srgbClr val="C00000"/>
              </a:solidFill>
            </a:endParaRPr>
          </a:p>
        </p:txBody>
      </p:sp>
      <p:sp>
        <p:nvSpPr>
          <p:cNvPr id="3" name="Content Placeholder 2">
            <a:extLst>
              <a:ext uri="{FF2B5EF4-FFF2-40B4-BE49-F238E27FC236}">
                <a16:creationId xmlns:a16="http://schemas.microsoft.com/office/drawing/2014/main" id="{395CC378-96DC-479D-9A6C-585955C29A85}"/>
              </a:ext>
            </a:extLst>
          </p:cNvPr>
          <p:cNvSpPr>
            <a:spLocks noGrp="1"/>
          </p:cNvSpPr>
          <p:nvPr>
            <p:ph sz="quarter" idx="10"/>
          </p:nvPr>
        </p:nvSpPr>
        <p:spPr>
          <a:xfrm>
            <a:off x="457200" y="1512000"/>
            <a:ext cx="7355160" cy="4248000"/>
          </a:xfrm>
        </p:spPr>
        <p:txBody>
          <a:bodyPr/>
          <a:lstStyle/>
          <a:p>
            <a:r>
              <a:rPr lang="en-GB" dirty="0"/>
              <a:t>It is a duty of an employer to ensure that employees and the client are safe in and around the construction site.</a:t>
            </a:r>
          </a:p>
          <a:p>
            <a:r>
              <a:rPr lang="en-GB" dirty="0"/>
              <a:t>The employer must ensure that all access to the site is safe to walk around.</a:t>
            </a:r>
          </a:p>
          <a:p>
            <a:r>
              <a:rPr lang="en-GB" dirty="0"/>
              <a:t>The employer must ensure that all walkways are unobstructed, signs are clearly marked, walkways are clearly lit and they are protected at all times on their routes in and around the site.</a:t>
            </a:r>
          </a:p>
          <a:p>
            <a:r>
              <a:rPr lang="en-GB" dirty="0"/>
              <a:t>Employers must provide barriers to protect the workers from any site traffic and prevent them coming into any harm while on </a:t>
            </a:r>
            <a:r>
              <a:rPr lang="en-GB" dirty="0">
                <a:solidFill>
                  <a:srgbClr val="0077E3"/>
                </a:solidFill>
              </a:rPr>
              <a:t>site –</a:t>
            </a:r>
            <a:r>
              <a:rPr lang="en-GB" dirty="0"/>
              <a:t> </a:t>
            </a:r>
            <a:r>
              <a:rPr lang="en-GB" dirty="0" err="1">
                <a:solidFill>
                  <a:srgbClr val="C00000"/>
                </a:solidFill>
              </a:rPr>
              <a:t>safle</a:t>
            </a:r>
            <a:r>
              <a:rPr lang="en-GB" dirty="0">
                <a:solidFill>
                  <a:srgbClr val="C00000"/>
                </a:solidFill>
              </a:rPr>
              <a:t>.</a:t>
            </a:r>
          </a:p>
        </p:txBody>
      </p:sp>
    </p:spTree>
    <p:extLst>
      <p:ext uri="{BB962C8B-B14F-4D97-AF65-F5344CB8AC3E}">
        <p14:creationId xmlns:p14="http://schemas.microsoft.com/office/powerpoint/2010/main" val="691398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a:extLst>
              <a:ext uri="{FF2B5EF4-FFF2-40B4-BE49-F238E27FC236}">
                <a16:creationId xmlns:a16="http://schemas.microsoft.com/office/drawing/2014/main" id="{E153696E-7A85-2C4B-B92B-1B82705AC031}"/>
              </a:ext>
            </a:extLst>
          </p:cNvPr>
          <p:cNvSpPr>
            <a:spLocks noGrp="1" noChangeArrowheads="1"/>
          </p:cNvSpPr>
          <p:nvPr>
            <p:ph type="title"/>
          </p:nvPr>
        </p:nvSpPr>
        <p:spPr/>
        <p:txBody>
          <a:bodyPr/>
          <a:lstStyle/>
          <a:p>
            <a:r>
              <a:rPr lang="en-GB" altLang="en-US" dirty="0"/>
              <a:t>Personal protective equipment</a:t>
            </a:r>
          </a:p>
        </p:txBody>
      </p:sp>
      <p:sp>
        <p:nvSpPr>
          <p:cNvPr id="214019" name="Rectangle 3">
            <a:extLst>
              <a:ext uri="{FF2B5EF4-FFF2-40B4-BE49-F238E27FC236}">
                <a16:creationId xmlns:a16="http://schemas.microsoft.com/office/drawing/2014/main" id="{207BAD30-3F20-2649-984A-E794EB246DD1}"/>
              </a:ext>
            </a:extLst>
          </p:cNvPr>
          <p:cNvSpPr>
            <a:spLocks noGrp="1" noChangeArrowheads="1"/>
          </p:cNvSpPr>
          <p:nvPr>
            <p:ph type="body" idx="1"/>
          </p:nvPr>
        </p:nvSpPr>
        <p:spPr/>
        <p:txBody>
          <a:bodyPr/>
          <a:lstStyle/>
          <a:p>
            <a:r>
              <a:rPr lang="en-GB" altLang="en-US" dirty="0"/>
              <a:t>On many occasions people have to:</a:t>
            </a:r>
          </a:p>
          <a:p>
            <a:pPr marL="342900" indent="-342900">
              <a:buClr>
                <a:srgbClr val="0077E3"/>
              </a:buClr>
              <a:buFont typeface="Arial" panose="020B0604020202020204" pitchFamily="34" charset="0"/>
              <a:buChar char="•"/>
            </a:pPr>
            <a:r>
              <a:rPr lang="en-GB" altLang="en-US" dirty="0">
                <a:solidFill>
                  <a:srgbClr val="0077E3"/>
                </a:solidFill>
              </a:rPr>
              <a:t>wear protective clothing </a:t>
            </a:r>
            <a:r>
              <a:rPr lang="en-GB" altLang="en-US" dirty="0"/>
              <a:t>- </a:t>
            </a:r>
            <a:r>
              <a:rPr lang="cy-GB" dirty="0">
                <a:solidFill>
                  <a:srgbClr val="C00000"/>
                </a:solidFill>
              </a:rPr>
              <a:t>wisgo dillad diogelwch.</a:t>
            </a:r>
            <a:endParaRPr lang="en-GB" altLang="en-US" dirty="0">
              <a:solidFill>
                <a:srgbClr val="C00000"/>
              </a:solidFill>
            </a:endParaRPr>
          </a:p>
          <a:p>
            <a:pPr marL="342900" indent="-342900">
              <a:buClr>
                <a:srgbClr val="0077E3"/>
              </a:buClr>
              <a:buFont typeface="Arial" panose="020B0604020202020204" pitchFamily="34" charset="0"/>
              <a:buChar char="•"/>
            </a:pPr>
            <a:r>
              <a:rPr lang="en-GB" altLang="en-US" dirty="0">
                <a:solidFill>
                  <a:srgbClr val="0077E3"/>
                </a:solidFill>
              </a:rPr>
              <a:t>use protective equipment - </a:t>
            </a:r>
            <a:r>
              <a:rPr lang="cy-GB" dirty="0">
                <a:solidFill>
                  <a:srgbClr val="C00000"/>
                </a:solidFill>
              </a:rPr>
              <a:t>defnyddio cyfarpar diogelu.</a:t>
            </a:r>
          </a:p>
          <a:p>
            <a:pPr>
              <a:buClr>
                <a:srgbClr val="0077E3"/>
              </a:buClr>
            </a:pPr>
            <a:endParaRPr lang="cy-GB" dirty="0"/>
          </a:p>
        </p:txBody>
      </p:sp>
      <p:pic>
        <p:nvPicPr>
          <p:cNvPr id="4" name="Picture 3" descr="A pair of boots&#10;&#10;Description automatically generated with medium confidence">
            <a:extLst>
              <a:ext uri="{FF2B5EF4-FFF2-40B4-BE49-F238E27FC236}">
                <a16:creationId xmlns:a16="http://schemas.microsoft.com/office/drawing/2014/main" id="{7B34D1D1-B586-425D-93D7-53BEC36AE7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3501008"/>
            <a:ext cx="3600400" cy="2665848"/>
          </a:xfrm>
          <a:prstGeom prst="rect">
            <a:avLst/>
          </a:prstGeom>
        </p:spPr>
      </p:pic>
    </p:spTree>
    <p:extLst>
      <p:ext uri="{BB962C8B-B14F-4D97-AF65-F5344CB8AC3E}">
        <p14:creationId xmlns:p14="http://schemas.microsoft.com/office/powerpoint/2010/main" val="2238285855"/>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B0CA2-D45D-4CD3-A2EB-B8DAEC3087E8}"/>
              </a:ext>
            </a:extLst>
          </p:cNvPr>
          <p:cNvSpPr>
            <a:spLocks noGrp="1"/>
          </p:cNvSpPr>
          <p:nvPr>
            <p:ph type="title"/>
          </p:nvPr>
        </p:nvSpPr>
        <p:spPr/>
        <p:txBody>
          <a:bodyPr/>
          <a:lstStyle/>
          <a:p>
            <a:r>
              <a:rPr lang="en-GB" dirty="0"/>
              <a:t>Assembly points - </a:t>
            </a:r>
            <a:r>
              <a:rPr lang="cy-GB" dirty="0">
                <a:solidFill>
                  <a:srgbClr val="C00000"/>
                </a:solidFill>
              </a:rPr>
              <a:t>Mannau ymgynnull</a:t>
            </a:r>
            <a:endParaRPr lang="en-GB" dirty="0">
              <a:solidFill>
                <a:srgbClr val="C00000"/>
              </a:solidFill>
            </a:endParaRPr>
          </a:p>
        </p:txBody>
      </p:sp>
      <p:sp>
        <p:nvSpPr>
          <p:cNvPr id="3" name="Content Placeholder 2">
            <a:extLst>
              <a:ext uri="{FF2B5EF4-FFF2-40B4-BE49-F238E27FC236}">
                <a16:creationId xmlns:a16="http://schemas.microsoft.com/office/drawing/2014/main" id="{9C788E28-1C04-4F1E-BA7A-CB5A1F962E6E}"/>
              </a:ext>
            </a:extLst>
          </p:cNvPr>
          <p:cNvSpPr>
            <a:spLocks noGrp="1"/>
          </p:cNvSpPr>
          <p:nvPr>
            <p:ph sz="quarter" idx="10"/>
          </p:nvPr>
        </p:nvSpPr>
        <p:spPr>
          <a:xfrm>
            <a:off x="457200" y="1512000"/>
            <a:ext cx="5410944" cy="4248000"/>
          </a:xfrm>
        </p:spPr>
        <p:txBody>
          <a:bodyPr/>
          <a:lstStyle/>
          <a:p>
            <a:r>
              <a:rPr lang="en-GB" dirty="0"/>
              <a:t>Assembly points, or muster points, must be pointed out to new workers during their induction programmes.</a:t>
            </a:r>
          </a:p>
          <a:p>
            <a:r>
              <a:rPr lang="en-GB" dirty="0"/>
              <a:t>These assembly points are to ensure that, in the event of an alarm being raised on the site, all the workers can safely and quickly move into the zone of the assembly points while the alarm is dealt with.</a:t>
            </a:r>
          </a:p>
          <a:p>
            <a:r>
              <a:rPr lang="en-GB" dirty="0"/>
              <a:t>When in the assembly point zone, a check will be carried out of the total site workforce to check who is </a:t>
            </a:r>
            <a:r>
              <a:rPr lang="en-GB" dirty="0">
                <a:solidFill>
                  <a:srgbClr val="0077E3"/>
                </a:solidFill>
              </a:rPr>
              <a:t>present</a:t>
            </a:r>
            <a:r>
              <a:rPr lang="en-GB" dirty="0"/>
              <a:t> </a:t>
            </a:r>
            <a:r>
              <a:rPr lang="en-GB" dirty="0">
                <a:solidFill>
                  <a:srgbClr val="C00000"/>
                </a:solidFill>
              </a:rPr>
              <a:t>- </a:t>
            </a:r>
            <a:r>
              <a:rPr lang="cy-GB" dirty="0">
                <a:solidFill>
                  <a:srgbClr val="C00000"/>
                </a:solidFill>
              </a:rPr>
              <a:t>presennol.</a:t>
            </a:r>
            <a:endParaRPr lang="en-GB" dirty="0">
              <a:solidFill>
                <a:srgbClr val="C00000"/>
              </a:solidFill>
            </a:endParaRPr>
          </a:p>
        </p:txBody>
      </p:sp>
      <p:pic>
        <p:nvPicPr>
          <p:cNvPr id="4" name="Picture 3">
            <a:extLst>
              <a:ext uri="{FF2B5EF4-FFF2-40B4-BE49-F238E27FC236}">
                <a16:creationId xmlns:a16="http://schemas.microsoft.com/office/drawing/2014/main" id="{9708EB40-4A81-DD43-B879-1AEE083FFC43}"/>
              </a:ext>
            </a:extLst>
          </p:cNvPr>
          <p:cNvPicPr>
            <a:picLocks noChangeAspect="1"/>
          </p:cNvPicPr>
          <p:nvPr/>
        </p:nvPicPr>
        <p:blipFill>
          <a:blip r:embed="rId2"/>
          <a:stretch>
            <a:fillRect/>
          </a:stretch>
        </p:blipFill>
        <p:spPr>
          <a:xfrm>
            <a:off x="6012160" y="1393889"/>
            <a:ext cx="2857500" cy="2857500"/>
          </a:xfrm>
          <a:prstGeom prst="rect">
            <a:avLst/>
          </a:prstGeom>
        </p:spPr>
      </p:pic>
    </p:spTree>
    <p:extLst>
      <p:ext uri="{BB962C8B-B14F-4D97-AF65-F5344CB8AC3E}">
        <p14:creationId xmlns:p14="http://schemas.microsoft.com/office/powerpoint/2010/main" val="12388622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0BE8B-6406-450A-AB91-4F1DA4A44740}"/>
              </a:ext>
            </a:extLst>
          </p:cNvPr>
          <p:cNvSpPr>
            <a:spLocks noGrp="1"/>
          </p:cNvSpPr>
          <p:nvPr>
            <p:ph type="title"/>
          </p:nvPr>
        </p:nvSpPr>
        <p:spPr/>
        <p:txBody>
          <a:bodyPr/>
          <a:lstStyle/>
          <a:p>
            <a:r>
              <a:rPr lang="en-GB" dirty="0"/>
              <a:t>Employer’s emergency roles and responsibilities</a:t>
            </a:r>
          </a:p>
        </p:txBody>
      </p:sp>
      <p:sp>
        <p:nvSpPr>
          <p:cNvPr id="3" name="Content Placeholder 2">
            <a:extLst>
              <a:ext uri="{FF2B5EF4-FFF2-40B4-BE49-F238E27FC236}">
                <a16:creationId xmlns:a16="http://schemas.microsoft.com/office/drawing/2014/main" id="{3F610AD9-D074-43CF-8195-CD5CCB8BDECC}"/>
              </a:ext>
            </a:extLst>
          </p:cNvPr>
          <p:cNvSpPr>
            <a:spLocks noGrp="1"/>
          </p:cNvSpPr>
          <p:nvPr>
            <p:ph sz="quarter" idx="10"/>
          </p:nvPr>
        </p:nvSpPr>
        <p:spPr/>
        <p:txBody>
          <a:bodyPr/>
          <a:lstStyle/>
          <a:p>
            <a:r>
              <a:rPr lang="en-GB" altLang="en-US" dirty="0"/>
              <a:t>Employers are required to carry out many duties on construction sites. However, the following are important duties in relation to emergency procedures.</a:t>
            </a:r>
          </a:p>
          <a:p>
            <a:pPr lvl="1"/>
            <a:r>
              <a:rPr lang="en-GB" altLang="en-US" dirty="0"/>
              <a:t>Provide adequate supervision and safe systems of work and safe means of access and egress.</a:t>
            </a:r>
            <a:endParaRPr lang="en-GB" altLang="en-US" dirty="0">
              <a:sym typeface="Symbol" pitchFamily="2" charset="2"/>
            </a:endParaRPr>
          </a:p>
          <a:p>
            <a:pPr lvl="1"/>
            <a:r>
              <a:rPr lang="en-GB" altLang="en-US" dirty="0"/>
              <a:t>Consult with employees over health and safety matters.</a:t>
            </a:r>
            <a:endParaRPr lang="en-GB" altLang="en-US" dirty="0">
              <a:sym typeface="Symbol" pitchFamily="2" charset="2"/>
            </a:endParaRPr>
          </a:p>
          <a:p>
            <a:pPr lvl="1"/>
            <a:r>
              <a:rPr lang="en-GB" altLang="en-US" dirty="0"/>
              <a:t>Display certain signs and notices.</a:t>
            </a:r>
            <a:endParaRPr lang="en-GB" altLang="en-US" dirty="0">
              <a:sym typeface="Symbol" pitchFamily="2" charset="2"/>
            </a:endParaRPr>
          </a:p>
          <a:p>
            <a:pPr lvl="1"/>
            <a:r>
              <a:rPr lang="en-GB" altLang="en-US" dirty="0"/>
              <a:t>Have in place adequate measures for emergencies, including fire.</a:t>
            </a:r>
          </a:p>
          <a:p>
            <a:pPr lvl="1"/>
            <a:r>
              <a:rPr lang="en-GB" altLang="en-US" dirty="0"/>
              <a:t>Appoint someone competent to advise on </a:t>
            </a:r>
            <a:r>
              <a:rPr lang="en-GB" altLang="en-US" dirty="0">
                <a:solidFill>
                  <a:srgbClr val="0077E3"/>
                </a:solidFill>
              </a:rPr>
              <a:t>health and safety </a:t>
            </a:r>
            <a:r>
              <a:rPr lang="en-GB" altLang="en-US" dirty="0">
                <a:solidFill>
                  <a:srgbClr val="C00000"/>
                </a:solidFill>
              </a:rPr>
              <a:t>- </a:t>
            </a:r>
            <a:r>
              <a:rPr lang="cy-GB" dirty="0">
                <a:solidFill>
                  <a:srgbClr val="C00000"/>
                </a:solidFill>
              </a:rPr>
              <a:t>iechyd a diogelwch.</a:t>
            </a:r>
            <a:endParaRPr lang="en-GB" altLang="en-US" dirty="0">
              <a:solidFill>
                <a:srgbClr val="C00000"/>
              </a:solidFill>
              <a:sym typeface="Symbol" pitchFamily="2" charset="2"/>
            </a:endParaRPr>
          </a:p>
          <a:p>
            <a:pPr lvl="1"/>
            <a:r>
              <a:rPr lang="en-GB" altLang="en-US" dirty="0"/>
              <a:t>Provide first aiders and facilities.</a:t>
            </a:r>
          </a:p>
          <a:p>
            <a:pPr lvl="1"/>
            <a:endParaRPr lang="en-GB" altLang="en-US" dirty="0"/>
          </a:p>
          <a:p>
            <a:endParaRPr lang="en-GB" dirty="0"/>
          </a:p>
        </p:txBody>
      </p:sp>
    </p:spTree>
    <p:extLst>
      <p:ext uri="{BB962C8B-B14F-4D97-AF65-F5344CB8AC3E}">
        <p14:creationId xmlns:p14="http://schemas.microsoft.com/office/powerpoint/2010/main" val="35877443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7B29FC-EC3A-6742-89A4-390A61B6DB0C}"/>
              </a:ext>
            </a:extLst>
          </p:cNvPr>
          <p:cNvSpPr>
            <a:spLocks noGrp="1"/>
          </p:cNvSpPr>
          <p:nvPr>
            <p:ph idx="1"/>
          </p:nvPr>
        </p:nvSpPr>
        <p:spPr>
          <a:xfrm>
            <a:off x="457200" y="1844824"/>
            <a:ext cx="8229600" cy="4248000"/>
          </a:xfrm>
        </p:spPr>
        <p:txBody>
          <a:bodyPr/>
          <a:lstStyle/>
          <a:p>
            <a:r>
              <a:rPr lang="en-GB" altLang="en-US" dirty="0"/>
              <a:t>Employees also have numerous duties to carry out on construction sites. However, the following are important duties in relation to emergency procedures.</a:t>
            </a:r>
          </a:p>
          <a:p>
            <a:pPr lvl="1"/>
            <a:r>
              <a:rPr lang="en-GB" altLang="en-US" dirty="0">
                <a:solidFill>
                  <a:srgbClr val="0077E3"/>
                </a:solidFill>
              </a:rPr>
              <a:t>Do not fool around at work - </a:t>
            </a:r>
            <a:r>
              <a:rPr lang="cy-GB" dirty="0">
                <a:solidFill>
                  <a:srgbClr val="C00000"/>
                </a:solidFill>
              </a:rPr>
              <a:t>Peidio â chwarae o gwmpas yn y gwaith.</a:t>
            </a:r>
            <a:endParaRPr lang="en-GB" altLang="en-US" dirty="0">
              <a:solidFill>
                <a:srgbClr val="C00000"/>
              </a:solidFill>
              <a:sym typeface="Symbol" pitchFamily="2" charset="2"/>
            </a:endParaRPr>
          </a:p>
          <a:p>
            <a:pPr lvl="1"/>
            <a:r>
              <a:rPr lang="en-GB" altLang="en-US" dirty="0"/>
              <a:t>Report any accidents.</a:t>
            </a:r>
            <a:endParaRPr lang="en-GB" altLang="en-US" dirty="0">
              <a:sym typeface="Symbol" pitchFamily="2" charset="2"/>
            </a:endParaRPr>
          </a:p>
          <a:p>
            <a:pPr lvl="1"/>
            <a:r>
              <a:rPr lang="en-GB" altLang="en-US" dirty="0"/>
              <a:t>Report any hazardous situations.</a:t>
            </a:r>
            <a:endParaRPr lang="en-GB" altLang="en-US" dirty="0">
              <a:sym typeface="Symbol" pitchFamily="2" charset="2"/>
            </a:endParaRPr>
          </a:p>
          <a:p>
            <a:pPr lvl="1"/>
            <a:r>
              <a:rPr lang="en-GB" altLang="en-US" dirty="0"/>
              <a:t>Always use the right equipment and report any issues with equipment.</a:t>
            </a:r>
            <a:endParaRPr lang="en-GB" altLang="en-US" dirty="0">
              <a:sym typeface="Symbol" pitchFamily="2" charset="2"/>
            </a:endParaRPr>
          </a:p>
          <a:p>
            <a:pPr lvl="1"/>
            <a:endParaRPr lang="en-GB" altLang="en-US" dirty="0"/>
          </a:p>
          <a:p>
            <a:pPr lvl="1"/>
            <a:endParaRPr lang="en-GB" altLang="en-US" dirty="0"/>
          </a:p>
          <a:p>
            <a:endParaRPr lang="en-US" dirty="0"/>
          </a:p>
        </p:txBody>
      </p:sp>
      <p:sp>
        <p:nvSpPr>
          <p:cNvPr id="4" name="Title 1">
            <a:extLst>
              <a:ext uri="{FF2B5EF4-FFF2-40B4-BE49-F238E27FC236}">
                <a16:creationId xmlns:a16="http://schemas.microsoft.com/office/drawing/2014/main" id="{BE70C058-F938-A04E-8370-1142894AFFDD}"/>
              </a:ext>
            </a:extLst>
          </p:cNvPr>
          <p:cNvSpPr>
            <a:spLocks noGrp="1"/>
          </p:cNvSpPr>
          <p:nvPr>
            <p:ph type="title"/>
          </p:nvPr>
        </p:nvSpPr>
        <p:spPr/>
        <p:txBody>
          <a:bodyPr/>
          <a:lstStyle/>
          <a:p>
            <a:r>
              <a:rPr lang="en-GB" dirty="0"/>
              <a:t>Employee’s emergency roles and responsibilities</a:t>
            </a:r>
          </a:p>
        </p:txBody>
      </p:sp>
    </p:spTree>
    <p:extLst>
      <p:ext uri="{BB962C8B-B14F-4D97-AF65-F5344CB8AC3E}">
        <p14:creationId xmlns:p14="http://schemas.microsoft.com/office/powerpoint/2010/main" val="11628222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B3438-A0E5-8E42-ABC6-ADA4C19FB180}"/>
              </a:ext>
            </a:extLst>
          </p:cNvPr>
          <p:cNvSpPr>
            <a:spLocks noGrp="1"/>
          </p:cNvSpPr>
          <p:nvPr>
            <p:ph type="title"/>
          </p:nvPr>
        </p:nvSpPr>
        <p:spPr/>
        <p:txBody>
          <a:bodyPr/>
          <a:lstStyle/>
          <a:p>
            <a:r>
              <a:rPr lang="en-US" dirty="0"/>
              <a:t>Employee’s roles and responsibilities continued</a:t>
            </a:r>
          </a:p>
        </p:txBody>
      </p:sp>
      <p:sp>
        <p:nvSpPr>
          <p:cNvPr id="3" name="Content Placeholder 2">
            <a:extLst>
              <a:ext uri="{FF2B5EF4-FFF2-40B4-BE49-F238E27FC236}">
                <a16:creationId xmlns:a16="http://schemas.microsoft.com/office/drawing/2014/main" id="{49F90B50-CC5D-C143-84FA-FFC3C362F673}"/>
              </a:ext>
            </a:extLst>
          </p:cNvPr>
          <p:cNvSpPr>
            <a:spLocks noGrp="1"/>
          </p:cNvSpPr>
          <p:nvPr>
            <p:ph idx="1"/>
          </p:nvPr>
        </p:nvSpPr>
        <p:spPr>
          <a:xfrm>
            <a:off x="457200" y="1988840"/>
            <a:ext cx="4474840" cy="3771160"/>
          </a:xfrm>
        </p:spPr>
        <p:txBody>
          <a:bodyPr/>
          <a:lstStyle/>
          <a:p>
            <a:pPr lvl="1"/>
            <a:r>
              <a:rPr lang="en-GB" altLang="en-US" dirty="0"/>
              <a:t>Always use the correct and safe way of doing something.</a:t>
            </a:r>
          </a:p>
          <a:p>
            <a:pPr lvl="1"/>
            <a:r>
              <a:rPr lang="en-GB" altLang="en-US" dirty="0"/>
              <a:t>Do not do anything that is prohibited.</a:t>
            </a:r>
            <a:endParaRPr lang="en-GB" altLang="en-US" dirty="0">
              <a:sym typeface="Symbol" pitchFamily="2" charset="2"/>
            </a:endParaRPr>
          </a:p>
          <a:p>
            <a:pPr lvl="1"/>
            <a:r>
              <a:rPr lang="en-GB" altLang="en-US" dirty="0"/>
              <a:t>Observe any safety signs or notices.</a:t>
            </a:r>
            <a:endParaRPr lang="en-GB" altLang="en-US" dirty="0">
              <a:sym typeface="Symbol" pitchFamily="2" charset="2"/>
            </a:endParaRPr>
          </a:p>
          <a:p>
            <a:pPr lvl="1"/>
            <a:r>
              <a:rPr lang="en-GB" altLang="en-US" dirty="0"/>
              <a:t>Keep the workplace clean and tidy.</a:t>
            </a:r>
          </a:p>
          <a:p>
            <a:pPr lvl="1"/>
            <a:r>
              <a:rPr lang="en-GB" altLang="en-US" dirty="0"/>
              <a:t>Do not create any </a:t>
            </a:r>
            <a:r>
              <a:rPr lang="en-GB" altLang="en-US" dirty="0">
                <a:solidFill>
                  <a:srgbClr val="0077E3"/>
                </a:solidFill>
              </a:rPr>
              <a:t>tripping hazards -</a:t>
            </a:r>
            <a:r>
              <a:rPr lang="en-GB" altLang="en-US" dirty="0"/>
              <a:t> </a:t>
            </a:r>
            <a:r>
              <a:rPr lang="cy-GB" dirty="0">
                <a:solidFill>
                  <a:srgbClr val="C00000"/>
                </a:solidFill>
              </a:rPr>
              <a:t>beryglon baglu.</a:t>
            </a:r>
            <a:endParaRPr lang="en-GB" altLang="en-US" dirty="0">
              <a:solidFill>
                <a:srgbClr val="C00000"/>
              </a:solidFill>
              <a:sym typeface="Symbol" pitchFamily="2" charset="2"/>
            </a:endParaRPr>
          </a:p>
          <a:p>
            <a:endParaRPr lang="en-US" dirty="0"/>
          </a:p>
        </p:txBody>
      </p:sp>
      <p:pic>
        <p:nvPicPr>
          <p:cNvPr id="5" name="Picture 4">
            <a:extLst>
              <a:ext uri="{FF2B5EF4-FFF2-40B4-BE49-F238E27FC236}">
                <a16:creationId xmlns:a16="http://schemas.microsoft.com/office/drawing/2014/main" id="{D2EB6FDD-1BD7-41A4-BDA8-4AE8F0AAC1BC}"/>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304171" y="1928914"/>
            <a:ext cx="3839829" cy="3000172"/>
          </a:xfrm>
          <a:prstGeom prst="rect">
            <a:avLst/>
          </a:prstGeom>
        </p:spPr>
      </p:pic>
    </p:spTree>
    <p:extLst>
      <p:ext uri="{BB962C8B-B14F-4D97-AF65-F5344CB8AC3E}">
        <p14:creationId xmlns:p14="http://schemas.microsoft.com/office/powerpoint/2010/main" val="2697378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r>
              <a:rPr kumimoji="0" lang="cy-GB" sz="6000" b="0" i="0" u="none" strike="noStrike" kern="0" cap="none" spc="0" normalizeH="0" baseline="0" noProof="0" dirty="0">
                <a:ln>
                  <a:noFill/>
                </a:ln>
                <a:solidFill>
                  <a:srgbClr val="C00000"/>
                </a:solidFill>
                <a:effectLst/>
                <a:uLnTx/>
                <a:uFillTx/>
                <a:latin typeface="Arial"/>
                <a:ea typeface="ＭＳ Ｐゴシック" pitchFamily="-105" charset="-128"/>
                <a:cs typeface="ＭＳ Ｐゴシック" pitchFamily="-105" charset="-128"/>
              </a:rPr>
              <a:t>Unrhyw gwestiynau?</a:t>
            </a:r>
            <a:endParaRPr sz="6000" dirty="0">
              <a:solidFill>
                <a:srgbClr val="C00000"/>
              </a:solidFill>
              <a:ea typeface="ＭＳ Ｐゴシック" pitchFamily="-105" charset="-128"/>
              <a:cs typeface="ＭＳ Ｐゴシック" pitchFamily="-105" charset="-128"/>
            </a:endParaRPr>
          </a:p>
          <a:p>
            <a:pPr marL="0" indent="0" algn="ctr" eaLnBrk="1" hangingPunct="1">
              <a:lnSpc>
                <a:spcPct val="100000"/>
              </a:lnSpc>
            </a:pPr>
            <a:endParaRPr sz="6000" dirty="0">
              <a:solidFill>
                <a:srgbClr val="0077E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20826559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105: </a:t>
            </a:r>
            <a:r>
              <a:rPr lang="en-US" sz="2400" b="1" dirty="0"/>
              <a:t>Protecting health, safety and the environment when working in the construction and built  environment sector</a:t>
            </a:r>
            <a:endParaRPr lang="en-GB" sz="2400" b="1" dirty="0"/>
          </a:p>
        </p:txBody>
      </p:sp>
      <p:sp>
        <p:nvSpPr>
          <p:cNvPr id="2053" name="Rectangle 15"/>
          <p:cNvSpPr>
            <a:spLocks noGrp="1" noChangeArrowheads="1"/>
          </p:cNvSpPr>
          <p:nvPr>
            <p:ph type="title"/>
          </p:nvPr>
        </p:nvSpPr>
        <p:spPr>
          <a:xfrm>
            <a:off x="457200" y="2944800"/>
            <a:ext cx="8153400" cy="2514600"/>
          </a:xfrm>
        </p:spPr>
        <p:txBody>
          <a:bodyPr anchor="t"/>
          <a:lstStyle/>
          <a:p>
            <a:br>
              <a:rPr lang="en-GB" dirty="0"/>
            </a:br>
            <a:br>
              <a:rPr lang="en-GB" dirty="0"/>
            </a:br>
            <a:r>
              <a:rPr lang="en-GB" dirty="0"/>
              <a:t>PowerPoint 10: Safety signs - </a:t>
            </a:r>
            <a:r>
              <a:rPr lang="cy-GB" dirty="0">
                <a:solidFill>
                  <a:srgbClr val="C00000"/>
                </a:solidFill>
              </a:rPr>
              <a:t>Arwyddion diogelwch</a:t>
            </a:r>
            <a:endParaRPr lang="en-GB" dirty="0">
              <a:solidFill>
                <a:srgbClr val="C00000"/>
              </a:solidFill>
            </a:endParaRPr>
          </a:p>
        </p:txBody>
      </p:sp>
    </p:spTree>
    <p:extLst>
      <p:ext uri="{BB962C8B-B14F-4D97-AF65-F5344CB8AC3E}">
        <p14:creationId xmlns:p14="http://schemas.microsoft.com/office/powerpoint/2010/main" val="2834252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1D006-AF88-0044-970D-FED7144FC1B9}"/>
              </a:ext>
            </a:extLst>
          </p:cNvPr>
          <p:cNvSpPr>
            <a:spLocks noGrp="1"/>
          </p:cNvSpPr>
          <p:nvPr>
            <p:ph type="title"/>
          </p:nvPr>
        </p:nvSpPr>
        <p:spPr/>
        <p:txBody>
          <a:bodyPr/>
          <a:lstStyle/>
          <a:p>
            <a:r>
              <a:rPr lang="en-US" dirty="0"/>
              <a:t>Safety signs overview</a:t>
            </a:r>
          </a:p>
        </p:txBody>
      </p:sp>
      <p:sp>
        <p:nvSpPr>
          <p:cNvPr id="3" name="Content Placeholder 2">
            <a:extLst>
              <a:ext uri="{FF2B5EF4-FFF2-40B4-BE49-F238E27FC236}">
                <a16:creationId xmlns:a16="http://schemas.microsoft.com/office/drawing/2014/main" id="{2367185A-1B2D-EF48-8083-6A48DCE41193}"/>
              </a:ext>
            </a:extLst>
          </p:cNvPr>
          <p:cNvSpPr>
            <a:spLocks noGrp="1"/>
          </p:cNvSpPr>
          <p:nvPr>
            <p:ph idx="1"/>
          </p:nvPr>
        </p:nvSpPr>
        <p:spPr/>
        <p:txBody>
          <a:bodyPr/>
          <a:lstStyle/>
          <a:p>
            <a:r>
              <a:rPr lang="en-US" dirty="0"/>
              <a:t>Safety signs are positioned in and around the construction site to advise, give guidance and protect the workforce.</a:t>
            </a:r>
          </a:p>
          <a:p>
            <a:r>
              <a:rPr lang="en-US" dirty="0"/>
              <a:t>These signs are intended to give the operatives, client and visitors a clear message of the expectations in and around the site.</a:t>
            </a:r>
          </a:p>
          <a:p>
            <a:r>
              <a:rPr lang="en-US" dirty="0"/>
              <a:t>Safety signs are positioned at the start of a contract and are present until the final day of the site’s operations.</a:t>
            </a:r>
          </a:p>
        </p:txBody>
      </p:sp>
    </p:spTree>
    <p:extLst>
      <p:ext uri="{BB962C8B-B14F-4D97-AF65-F5344CB8AC3E}">
        <p14:creationId xmlns:p14="http://schemas.microsoft.com/office/powerpoint/2010/main" val="24831687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AF9A4143-4DCD-3B44-B603-348001AEAD31}"/>
              </a:ext>
            </a:extLst>
          </p:cNvPr>
          <p:cNvSpPr>
            <a:spLocks noGrp="1" noChangeArrowheads="1"/>
          </p:cNvSpPr>
          <p:nvPr>
            <p:ph type="title"/>
          </p:nvPr>
        </p:nvSpPr>
        <p:spPr/>
        <p:txBody>
          <a:bodyPr/>
          <a:lstStyle/>
          <a:p>
            <a:r>
              <a:rPr lang="en-GB" altLang="en-US" b="0" dirty="0"/>
              <a:t>Safety signs and the </a:t>
            </a:r>
            <a:r>
              <a:rPr lang="en-GB" altLang="en-US" dirty="0"/>
              <a:t>law - </a:t>
            </a:r>
            <a:r>
              <a:rPr lang="cy-GB" dirty="0">
                <a:solidFill>
                  <a:srgbClr val="C00000"/>
                </a:solidFill>
              </a:rPr>
              <a:t>gyfraith</a:t>
            </a:r>
            <a:endParaRPr lang="en-US" altLang="en-US" dirty="0">
              <a:solidFill>
                <a:srgbClr val="C00000"/>
              </a:solidFill>
            </a:endParaRPr>
          </a:p>
        </p:txBody>
      </p:sp>
      <p:sp>
        <p:nvSpPr>
          <p:cNvPr id="117763" name="Rectangle 3">
            <a:extLst>
              <a:ext uri="{FF2B5EF4-FFF2-40B4-BE49-F238E27FC236}">
                <a16:creationId xmlns:a16="http://schemas.microsoft.com/office/drawing/2014/main" id="{F9303EBC-DAD4-214E-B679-3BAE50635E78}"/>
              </a:ext>
            </a:extLst>
          </p:cNvPr>
          <p:cNvSpPr>
            <a:spLocks noGrp="1" noChangeArrowheads="1"/>
          </p:cNvSpPr>
          <p:nvPr>
            <p:ph type="body" idx="1"/>
          </p:nvPr>
        </p:nvSpPr>
        <p:spPr/>
        <p:txBody>
          <a:bodyPr/>
          <a:lstStyle/>
          <a:p>
            <a:pPr>
              <a:tabLst>
                <a:tab pos="533400" algn="l"/>
              </a:tabLst>
            </a:pPr>
            <a:r>
              <a:rPr lang="en-GB" altLang="en-US" dirty="0"/>
              <a:t>The Health and Safety (Safety Signs and Signals) Regulations require employers to provide safety signs to raise awareness of risks to health and safety.</a:t>
            </a:r>
          </a:p>
          <a:p>
            <a:pPr marL="534988" lvl="1" indent="-355600">
              <a:tabLst>
                <a:tab pos="533400" algn="l"/>
              </a:tabLst>
            </a:pPr>
            <a:r>
              <a:rPr lang="en-GB" altLang="en-US" dirty="0"/>
              <a:t>There are four types of safety signs in general use.</a:t>
            </a:r>
          </a:p>
          <a:p>
            <a:pPr marL="534988" lvl="1" indent="-355600">
              <a:tabLst>
                <a:tab pos="533400" algn="l"/>
              </a:tabLst>
            </a:pPr>
            <a:r>
              <a:rPr lang="en-GB" altLang="en-US" dirty="0"/>
              <a:t>Each has a designated shape and colour.</a:t>
            </a:r>
          </a:p>
          <a:p>
            <a:pPr marL="534988" lvl="1" indent="-355600">
              <a:tabLst>
                <a:tab pos="533400" algn="l"/>
              </a:tabLst>
            </a:pPr>
            <a:r>
              <a:rPr lang="en-GB" altLang="en-US" dirty="0"/>
              <a:t>They make sure that information is given in a standard format with minimum use of words.</a:t>
            </a:r>
            <a:endParaRPr lang="en-US" altLang="en-US" dirty="0"/>
          </a:p>
        </p:txBody>
      </p:sp>
    </p:spTree>
    <p:extLst>
      <p:ext uri="{BB962C8B-B14F-4D97-AF65-F5344CB8AC3E}">
        <p14:creationId xmlns:p14="http://schemas.microsoft.com/office/powerpoint/2010/main" val="9530693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6A30FB24-85F9-4F47-881F-860752A2B45E}"/>
              </a:ext>
            </a:extLst>
          </p:cNvPr>
          <p:cNvSpPr>
            <a:spLocks noGrp="1" noChangeArrowheads="1"/>
          </p:cNvSpPr>
          <p:nvPr>
            <p:ph type="title"/>
          </p:nvPr>
        </p:nvSpPr>
        <p:spPr/>
        <p:txBody>
          <a:bodyPr/>
          <a:lstStyle/>
          <a:p>
            <a:r>
              <a:rPr lang="en-GB" altLang="en-US" dirty="0"/>
              <a:t>Safety signs</a:t>
            </a:r>
            <a:endParaRPr lang="en-US" altLang="en-US" dirty="0"/>
          </a:p>
        </p:txBody>
      </p:sp>
      <p:sp>
        <p:nvSpPr>
          <p:cNvPr id="119811" name="Rectangle 3">
            <a:extLst>
              <a:ext uri="{FF2B5EF4-FFF2-40B4-BE49-F238E27FC236}">
                <a16:creationId xmlns:a16="http://schemas.microsoft.com/office/drawing/2014/main" id="{574FDAE7-ACF1-804F-AA82-DE0F23632346}"/>
              </a:ext>
            </a:extLst>
          </p:cNvPr>
          <p:cNvSpPr>
            <a:spLocks noGrp="1" noChangeArrowheads="1"/>
          </p:cNvSpPr>
          <p:nvPr>
            <p:ph type="body" idx="1"/>
          </p:nvPr>
        </p:nvSpPr>
        <p:spPr>
          <a:xfrm>
            <a:off x="457200" y="1512000"/>
            <a:ext cx="4258816" cy="4248000"/>
          </a:xfrm>
        </p:spPr>
        <p:txBody>
          <a:bodyPr/>
          <a:lstStyle/>
          <a:p>
            <a:pPr>
              <a:tabLst>
                <a:tab pos="533400" algn="l"/>
              </a:tabLst>
            </a:pPr>
            <a:r>
              <a:rPr lang="en-GB" altLang="en-US" dirty="0"/>
              <a:t>Remember the general duty of employees:</a:t>
            </a:r>
          </a:p>
          <a:p>
            <a:pPr marL="534988" lvl="1" indent="-355600">
              <a:tabLst>
                <a:tab pos="533400" algn="l"/>
              </a:tabLst>
            </a:pPr>
            <a:r>
              <a:rPr lang="en-GB" altLang="en-US" dirty="0"/>
              <a:t>cooperate with your employer by </a:t>
            </a:r>
            <a:r>
              <a:rPr lang="en-GB" altLang="en-US" dirty="0">
                <a:solidFill>
                  <a:srgbClr val="0077E3"/>
                </a:solidFill>
              </a:rPr>
              <a:t>observing signs </a:t>
            </a:r>
            <a:r>
              <a:rPr lang="en-GB" altLang="en-US" dirty="0">
                <a:solidFill>
                  <a:srgbClr val="C00000"/>
                </a:solidFill>
              </a:rPr>
              <a:t>- </a:t>
            </a:r>
            <a:r>
              <a:rPr lang="cy-GB" dirty="0">
                <a:solidFill>
                  <a:srgbClr val="C00000"/>
                </a:solidFill>
              </a:rPr>
              <a:t>ddilyn arwyddion</a:t>
            </a:r>
            <a:endParaRPr lang="en-GB" altLang="en-US" dirty="0">
              <a:solidFill>
                <a:srgbClr val="C00000"/>
              </a:solidFill>
              <a:sym typeface="Symbol" pitchFamily="2" charset="2"/>
            </a:endParaRPr>
          </a:p>
          <a:p>
            <a:pPr marL="534988" lvl="1" indent="-355600">
              <a:tabLst>
                <a:tab pos="533400" algn="l"/>
              </a:tabLst>
            </a:pPr>
            <a:r>
              <a:rPr lang="en-GB" altLang="en-US" dirty="0"/>
              <a:t>comply with the law and employer’s safe systems of work</a:t>
            </a:r>
            <a:endParaRPr lang="en-GB" altLang="en-US" dirty="0">
              <a:sym typeface="Symbol" pitchFamily="2" charset="2"/>
            </a:endParaRPr>
          </a:p>
          <a:p>
            <a:pPr marL="534988" lvl="1" indent="-355600">
              <a:tabLst>
                <a:tab pos="533400" algn="l"/>
              </a:tabLst>
            </a:pPr>
            <a:r>
              <a:rPr lang="en-GB" altLang="en-US" dirty="0"/>
              <a:t>use safety equipment properly and </a:t>
            </a:r>
            <a:r>
              <a:rPr lang="en-GB" altLang="en-US" dirty="0">
                <a:solidFill>
                  <a:srgbClr val="0077E3"/>
                </a:solidFill>
              </a:rPr>
              <a:t>correctly </a:t>
            </a:r>
            <a:r>
              <a:rPr lang="en-GB" altLang="en-US" dirty="0">
                <a:solidFill>
                  <a:srgbClr val="C00000"/>
                </a:solidFill>
              </a:rPr>
              <a:t>- </a:t>
            </a:r>
            <a:r>
              <a:rPr lang="cy-GB" dirty="0">
                <a:solidFill>
                  <a:srgbClr val="C00000"/>
                </a:solidFill>
              </a:rPr>
              <a:t>cywir</a:t>
            </a:r>
            <a:endParaRPr lang="en-GB" altLang="en-US" dirty="0">
              <a:solidFill>
                <a:srgbClr val="C00000"/>
              </a:solidFill>
            </a:endParaRPr>
          </a:p>
          <a:p>
            <a:pPr marL="534988" lvl="1" indent="-355600">
              <a:tabLst>
                <a:tab pos="533400" algn="l"/>
              </a:tabLst>
            </a:pPr>
            <a:r>
              <a:rPr lang="en-GB" altLang="en-US" dirty="0"/>
              <a:t>do not tamper with, deface, or remove safety signs.</a:t>
            </a:r>
            <a:endParaRPr lang="en-US" altLang="en-US" dirty="0"/>
          </a:p>
        </p:txBody>
      </p:sp>
      <p:pic>
        <p:nvPicPr>
          <p:cNvPr id="5" name="Picture 4" descr="A yellow triangle sign&#10;&#10;Description automatically generated with medium confidence">
            <a:extLst>
              <a:ext uri="{FF2B5EF4-FFF2-40B4-BE49-F238E27FC236}">
                <a16:creationId xmlns:a16="http://schemas.microsoft.com/office/drawing/2014/main" id="{C09CCFF8-E112-461B-9DEA-E7822A6850F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60032" y="1633468"/>
            <a:ext cx="4005064" cy="4005064"/>
          </a:xfrm>
          <a:prstGeom prst="rect">
            <a:avLst/>
          </a:prstGeom>
        </p:spPr>
      </p:pic>
    </p:spTree>
    <p:extLst>
      <p:ext uri="{BB962C8B-B14F-4D97-AF65-F5344CB8AC3E}">
        <p14:creationId xmlns:p14="http://schemas.microsoft.com/office/powerpoint/2010/main" val="41605949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4F95888C-61DF-2A4A-B442-C8394B9D3346}"/>
              </a:ext>
            </a:extLst>
          </p:cNvPr>
          <p:cNvSpPr>
            <a:spLocks noGrp="1" noChangeArrowheads="1"/>
          </p:cNvSpPr>
          <p:nvPr>
            <p:ph type="title"/>
          </p:nvPr>
        </p:nvSpPr>
        <p:spPr>
          <a:xfrm>
            <a:off x="457200" y="960438"/>
            <a:ext cx="8229600" cy="863600"/>
          </a:xfrm>
        </p:spPr>
        <p:txBody>
          <a:bodyPr/>
          <a:lstStyle/>
          <a:p>
            <a:r>
              <a:rPr lang="en-GB" altLang="en-US" dirty="0"/>
              <a:t>Prohibition signs - </a:t>
            </a:r>
            <a:r>
              <a:rPr lang="cy-GB" dirty="0">
                <a:solidFill>
                  <a:srgbClr val="C00000"/>
                </a:solidFill>
              </a:rPr>
              <a:t>Arwyddion gwahardd</a:t>
            </a:r>
            <a:endParaRPr lang="en-US" altLang="en-US" dirty="0">
              <a:solidFill>
                <a:srgbClr val="C00000"/>
              </a:solidFill>
            </a:endParaRPr>
          </a:p>
        </p:txBody>
      </p:sp>
      <p:sp>
        <p:nvSpPr>
          <p:cNvPr id="121859" name="Rectangle 3">
            <a:extLst>
              <a:ext uri="{FF2B5EF4-FFF2-40B4-BE49-F238E27FC236}">
                <a16:creationId xmlns:a16="http://schemas.microsoft.com/office/drawing/2014/main" id="{6C8A573F-0B4C-C04F-BE40-EA1B1EA720A1}"/>
              </a:ext>
            </a:extLst>
          </p:cNvPr>
          <p:cNvSpPr>
            <a:spLocks noGrp="1" noChangeArrowheads="1"/>
          </p:cNvSpPr>
          <p:nvPr>
            <p:ph type="body" sz="half" idx="1"/>
          </p:nvPr>
        </p:nvSpPr>
        <p:spPr>
          <a:xfrm>
            <a:off x="457200" y="1517651"/>
            <a:ext cx="4114800" cy="4824412"/>
          </a:xfrm>
        </p:spPr>
        <p:txBody>
          <a:bodyPr/>
          <a:lstStyle/>
          <a:p>
            <a:pPr>
              <a:tabLst>
                <a:tab pos="533400" algn="l"/>
              </a:tabLst>
            </a:pPr>
            <a:r>
              <a:rPr lang="en-GB" altLang="en-US" dirty="0"/>
              <a:t>This sign means: you must  stop or must not do something.</a:t>
            </a:r>
          </a:p>
          <a:p>
            <a:pPr marL="534988" lvl="1" indent="-355600">
              <a:tabLst>
                <a:tab pos="533400" algn="l"/>
              </a:tabLst>
            </a:pPr>
            <a:r>
              <a:rPr lang="en-GB" altLang="en-US" dirty="0"/>
              <a:t>It is circular with a white background, black pictogram and red border and crossbar.</a:t>
            </a:r>
          </a:p>
          <a:p>
            <a:pPr marL="534988" lvl="1" indent="-355600">
              <a:tabLst>
                <a:tab pos="533400" algn="l"/>
              </a:tabLst>
            </a:pPr>
            <a:r>
              <a:rPr lang="en-GB" altLang="en-US" dirty="0"/>
              <a:t>All writing is white on a red background.</a:t>
            </a:r>
          </a:p>
        </p:txBody>
      </p:sp>
      <p:pic>
        <p:nvPicPr>
          <p:cNvPr id="5" name="Picture 4" descr="Shape&#10;&#10;Description automatically generated">
            <a:extLst>
              <a:ext uri="{FF2B5EF4-FFF2-40B4-BE49-F238E27FC236}">
                <a16:creationId xmlns:a16="http://schemas.microsoft.com/office/drawing/2014/main" id="{6EDF582B-6B49-495F-BDD2-8F3D2C8608B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580112" y="1517651"/>
            <a:ext cx="3106688" cy="4590196"/>
          </a:xfrm>
          <a:prstGeom prst="rect">
            <a:avLst/>
          </a:prstGeom>
        </p:spPr>
      </p:pic>
    </p:spTree>
    <p:extLst>
      <p:ext uri="{BB962C8B-B14F-4D97-AF65-F5344CB8AC3E}">
        <p14:creationId xmlns:p14="http://schemas.microsoft.com/office/powerpoint/2010/main" val="2195336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a:extLst>
              <a:ext uri="{FF2B5EF4-FFF2-40B4-BE49-F238E27FC236}">
                <a16:creationId xmlns:a16="http://schemas.microsoft.com/office/drawing/2014/main" id="{C3840FFB-FC3C-F547-AB2C-7F9FB06D4C73}"/>
              </a:ext>
            </a:extLst>
          </p:cNvPr>
          <p:cNvSpPr>
            <a:spLocks noGrp="1" noChangeArrowheads="1"/>
          </p:cNvSpPr>
          <p:nvPr>
            <p:ph type="title"/>
          </p:nvPr>
        </p:nvSpPr>
        <p:spPr/>
        <p:txBody>
          <a:bodyPr/>
          <a:lstStyle/>
          <a:p>
            <a:r>
              <a:rPr lang="en-GB" altLang="en-US" dirty="0"/>
              <a:t>Personal protective equipment</a:t>
            </a:r>
          </a:p>
        </p:txBody>
      </p:sp>
      <p:sp>
        <p:nvSpPr>
          <p:cNvPr id="215043" name="Rectangle 3">
            <a:extLst>
              <a:ext uri="{FF2B5EF4-FFF2-40B4-BE49-F238E27FC236}">
                <a16:creationId xmlns:a16="http://schemas.microsoft.com/office/drawing/2014/main" id="{E50A3D33-D869-1546-890B-5730D7CBFC0B}"/>
              </a:ext>
            </a:extLst>
          </p:cNvPr>
          <p:cNvSpPr>
            <a:spLocks noGrp="1" noChangeArrowheads="1"/>
          </p:cNvSpPr>
          <p:nvPr>
            <p:ph type="body" idx="1"/>
          </p:nvPr>
        </p:nvSpPr>
        <p:spPr>
          <a:xfrm>
            <a:off x="453155" y="1628800"/>
            <a:ext cx="9144000" cy="4876800"/>
          </a:xfrm>
        </p:spPr>
        <p:txBody>
          <a:bodyPr/>
          <a:lstStyle/>
          <a:p>
            <a:r>
              <a:rPr lang="en-GB" altLang="en-US" dirty="0"/>
              <a:t>People wear protective clothing or use protective equipment:</a:t>
            </a:r>
          </a:p>
          <a:p>
            <a:pPr marL="342900" indent="-342900">
              <a:buClr>
                <a:srgbClr val="0077E3"/>
              </a:buClr>
              <a:buFont typeface="Arial" panose="020B0604020202020204" pitchFamily="34" charset="0"/>
              <a:buChar char="•"/>
            </a:pPr>
            <a:r>
              <a:rPr lang="en-GB" altLang="en-US" dirty="0"/>
              <a:t>because they have been told to</a:t>
            </a:r>
          </a:p>
          <a:p>
            <a:pPr marL="342900" indent="-342900">
              <a:buClr>
                <a:srgbClr val="0077E3"/>
              </a:buClr>
              <a:buFont typeface="Arial" panose="020B0604020202020204" pitchFamily="34" charset="0"/>
              <a:buChar char="•"/>
            </a:pPr>
            <a:r>
              <a:rPr lang="en-GB" altLang="en-US" dirty="0"/>
              <a:t>because it makes </a:t>
            </a:r>
            <a:r>
              <a:rPr lang="en-GB" altLang="en-US" dirty="0">
                <a:solidFill>
                  <a:srgbClr val="0077E3"/>
                </a:solidFill>
              </a:rPr>
              <a:t>sense - </a:t>
            </a:r>
            <a:r>
              <a:rPr lang="cy-GB" dirty="0">
                <a:solidFill>
                  <a:srgbClr val="C00000"/>
                </a:solidFill>
              </a:rPr>
              <a:t>synnwyr. </a:t>
            </a:r>
            <a:endParaRPr lang="en-GB" altLang="en-US" dirty="0">
              <a:solidFill>
                <a:srgbClr val="C00000"/>
              </a:solidFill>
            </a:endParaRPr>
          </a:p>
          <a:p>
            <a:r>
              <a:rPr lang="en-GB" altLang="en-US" dirty="0"/>
              <a:t>The more often for the second reason, the </a:t>
            </a:r>
            <a:r>
              <a:rPr lang="en-GB" altLang="en-US" dirty="0">
                <a:solidFill>
                  <a:srgbClr val="0077E3"/>
                </a:solidFill>
              </a:rPr>
              <a:t>better</a:t>
            </a:r>
            <a:r>
              <a:rPr lang="en-GB" altLang="en-US" dirty="0"/>
              <a:t> </a:t>
            </a:r>
            <a:r>
              <a:rPr lang="en-GB" altLang="en-US" dirty="0">
                <a:solidFill>
                  <a:srgbClr val="C00000"/>
                </a:solidFill>
              </a:rPr>
              <a:t>- </a:t>
            </a:r>
            <a:r>
              <a:rPr lang="cy-GB" dirty="0">
                <a:solidFill>
                  <a:srgbClr val="C00000"/>
                </a:solidFill>
              </a:rPr>
              <a:t>y gorau.</a:t>
            </a:r>
            <a:endParaRPr lang="en-GB" altLang="en-US" dirty="0">
              <a:solidFill>
                <a:srgbClr val="C00000"/>
              </a:solidFill>
            </a:endParaRPr>
          </a:p>
        </p:txBody>
      </p:sp>
    </p:spTree>
    <p:extLst>
      <p:ext uri="{BB962C8B-B14F-4D97-AF65-F5344CB8AC3E}">
        <p14:creationId xmlns:p14="http://schemas.microsoft.com/office/powerpoint/2010/main" val="1610365444"/>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71C837DE-04A0-944F-A10A-225086DFD38F}"/>
              </a:ext>
            </a:extLst>
          </p:cNvPr>
          <p:cNvSpPr>
            <a:spLocks noGrp="1" noChangeArrowheads="1"/>
          </p:cNvSpPr>
          <p:nvPr>
            <p:ph type="title"/>
          </p:nvPr>
        </p:nvSpPr>
        <p:spPr>
          <a:xfrm>
            <a:off x="467544" y="1052984"/>
            <a:ext cx="8229600" cy="863600"/>
          </a:xfrm>
        </p:spPr>
        <p:txBody>
          <a:bodyPr/>
          <a:lstStyle/>
          <a:p>
            <a:r>
              <a:rPr lang="en-GB" altLang="en-US" dirty="0"/>
              <a:t>Mandatory signs - </a:t>
            </a:r>
            <a:r>
              <a:rPr lang="cy-GB" dirty="0">
                <a:solidFill>
                  <a:srgbClr val="C00000"/>
                </a:solidFill>
              </a:rPr>
              <a:t>Arwyddion gorfodol</a:t>
            </a:r>
            <a:endParaRPr lang="en-US" altLang="en-US" dirty="0">
              <a:solidFill>
                <a:srgbClr val="C00000"/>
              </a:solidFill>
            </a:endParaRPr>
          </a:p>
        </p:txBody>
      </p:sp>
      <p:sp>
        <p:nvSpPr>
          <p:cNvPr id="125955" name="Rectangle 3">
            <a:extLst>
              <a:ext uri="{FF2B5EF4-FFF2-40B4-BE49-F238E27FC236}">
                <a16:creationId xmlns:a16="http://schemas.microsoft.com/office/drawing/2014/main" id="{C5995249-83E7-9546-9600-1C9BD8C8CAD1}"/>
              </a:ext>
            </a:extLst>
          </p:cNvPr>
          <p:cNvSpPr>
            <a:spLocks noGrp="1" noChangeArrowheads="1"/>
          </p:cNvSpPr>
          <p:nvPr>
            <p:ph type="body" sz="half" idx="1"/>
          </p:nvPr>
        </p:nvSpPr>
        <p:spPr>
          <a:xfrm>
            <a:off x="467544" y="1630397"/>
            <a:ext cx="3638550" cy="4824412"/>
          </a:xfrm>
        </p:spPr>
        <p:txBody>
          <a:bodyPr/>
          <a:lstStyle/>
          <a:p>
            <a:pPr>
              <a:tabLst>
                <a:tab pos="533400" algn="l"/>
              </a:tabLst>
            </a:pPr>
            <a:r>
              <a:rPr lang="en-GB" altLang="en-US" dirty="0"/>
              <a:t>These mean that the sign must be obeyed.</a:t>
            </a:r>
          </a:p>
          <a:p>
            <a:pPr marL="534988" lvl="1" indent="-355600">
              <a:tabLst>
                <a:tab pos="533400" algn="l"/>
              </a:tabLst>
            </a:pPr>
            <a:r>
              <a:rPr lang="en-GB" altLang="en-US" dirty="0"/>
              <a:t>These signs feature a blue circle with white pictogram.</a:t>
            </a:r>
          </a:p>
          <a:p>
            <a:pPr marL="534988" lvl="1" indent="-355600">
              <a:tabLst>
                <a:tab pos="533400" algn="l"/>
              </a:tabLst>
            </a:pPr>
            <a:r>
              <a:rPr lang="en-GB" altLang="en-US" dirty="0"/>
              <a:t>Any text must be white on a blue background.</a:t>
            </a:r>
          </a:p>
        </p:txBody>
      </p:sp>
      <p:pic>
        <p:nvPicPr>
          <p:cNvPr id="11" name="Picture 10" descr="Shape&#10;&#10;Description automatically generated">
            <a:extLst>
              <a:ext uri="{FF2B5EF4-FFF2-40B4-BE49-F238E27FC236}">
                <a16:creationId xmlns:a16="http://schemas.microsoft.com/office/drawing/2014/main" id="{1D84FF4B-9421-4F77-ACAA-A910E1F7D94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860032" y="1916584"/>
            <a:ext cx="3513584" cy="3762985"/>
          </a:xfrm>
          <a:prstGeom prst="rect">
            <a:avLst/>
          </a:prstGeom>
        </p:spPr>
      </p:pic>
    </p:spTree>
    <p:extLst>
      <p:ext uri="{BB962C8B-B14F-4D97-AF65-F5344CB8AC3E}">
        <p14:creationId xmlns:p14="http://schemas.microsoft.com/office/powerpoint/2010/main" val="15359785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66EBB9AE-8473-214E-85CD-08B84886125A}"/>
              </a:ext>
            </a:extLst>
          </p:cNvPr>
          <p:cNvSpPr>
            <a:spLocks noGrp="1" noChangeArrowheads="1"/>
          </p:cNvSpPr>
          <p:nvPr>
            <p:ph type="title"/>
          </p:nvPr>
        </p:nvSpPr>
        <p:spPr>
          <a:xfrm>
            <a:off x="486695" y="1169195"/>
            <a:ext cx="8229600" cy="863600"/>
          </a:xfrm>
        </p:spPr>
        <p:txBody>
          <a:bodyPr/>
          <a:lstStyle/>
          <a:p>
            <a:r>
              <a:rPr lang="en-GB" altLang="en-US" dirty="0"/>
              <a:t>Warning signs </a:t>
            </a:r>
            <a:r>
              <a:rPr lang="en-GB" altLang="en-US" dirty="0">
                <a:solidFill>
                  <a:srgbClr val="C00000"/>
                </a:solidFill>
              </a:rPr>
              <a:t>- </a:t>
            </a:r>
            <a:r>
              <a:rPr lang="cy-GB" dirty="0">
                <a:solidFill>
                  <a:srgbClr val="C00000"/>
                </a:solidFill>
              </a:rPr>
              <a:t>Arwyddion rhybudd</a:t>
            </a:r>
            <a:endParaRPr lang="en-US" altLang="en-US" dirty="0">
              <a:solidFill>
                <a:srgbClr val="C00000"/>
              </a:solidFill>
            </a:endParaRPr>
          </a:p>
        </p:txBody>
      </p:sp>
      <p:sp>
        <p:nvSpPr>
          <p:cNvPr id="123907" name="Rectangle 3">
            <a:extLst>
              <a:ext uri="{FF2B5EF4-FFF2-40B4-BE49-F238E27FC236}">
                <a16:creationId xmlns:a16="http://schemas.microsoft.com/office/drawing/2014/main" id="{1B7E3C1C-1F89-E74A-A6DA-08F6B7DCD9A9}"/>
              </a:ext>
            </a:extLst>
          </p:cNvPr>
          <p:cNvSpPr>
            <a:spLocks noGrp="1" noChangeArrowheads="1"/>
          </p:cNvSpPr>
          <p:nvPr>
            <p:ph type="body" sz="half" idx="1"/>
          </p:nvPr>
        </p:nvSpPr>
        <p:spPr>
          <a:xfrm>
            <a:off x="482970" y="1844824"/>
            <a:ext cx="4593085" cy="4824412"/>
          </a:xfrm>
        </p:spPr>
        <p:txBody>
          <a:bodyPr/>
          <a:lstStyle/>
          <a:p>
            <a:pPr>
              <a:tabLst>
                <a:tab pos="533400" algn="l"/>
              </a:tabLst>
            </a:pPr>
            <a:r>
              <a:rPr lang="en-GB" altLang="en-US" dirty="0"/>
              <a:t>These mean there is a risk of danger.</a:t>
            </a:r>
          </a:p>
          <a:p>
            <a:pPr marL="534988" lvl="1" indent="-355600">
              <a:tabLst>
                <a:tab pos="533400" algn="l"/>
              </a:tabLst>
            </a:pPr>
            <a:r>
              <a:rPr lang="en-GB" altLang="en-US" dirty="0"/>
              <a:t>A warning sign is triangular with a yellow background, black pictogram and black border.</a:t>
            </a:r>
          </a:p>
          <a:p>
            <a:pPr marL="534988" lvl="1" indent="-355600">
              <a:tabLst>
                <a:tab pos="533400" algn="l"/>
              </a:tabLst>
            </a:pPr>
            <a:r>
              <a:rPr lang="en-GB" altLang="en-US" dirty="0"/>
              <a:t>All writing is black on a yellow background.</a:t>
            </a:r>
          </a:p>
        </p:txBody>
      </p:sp>
      <p:pic>
        <p:nvPicPr>
          <p:cNvPr id="12" name="Picture 11" descr="Shape&#10;&#10;Description automatically generated">
            <a:extLst>
              <a:ext uri="{FF2B5EF4-FFF2-40B4-BE49-F238E27FC236}">
                <a16:creationId xmlns:a16="http://schemas.microsoft.com/office/drawing/2014/main" id="{DF456FBE-25F4-4284-A86D-9321ABC12E8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818124" y="1700808"/>
            <a:ext cx="2808312" cy="4316365"/>
          </a:xfrm>
          <a:prstGeom prst="rect">
            <a:avLst/>
          </a:prstGeom>
        </p:spPr>
      </p:pic>
    </p:spTree>
    <p:extLst>
      <p:ext uri="{BB962C8B-B14F-4D97-AF65-F5344CB8AC3E}">
        <p14:creationId xmlns:p14="http://schemas.microsoft.com/office/powerpoint/2010/main" val="1178771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a:extLst>
              <a:ext uri="{FF2B5EF4-FFF2-40B4-BE49-F238E27FC236}">
                <a16:creationId xmlns:a16="http://schemas.microsoft.com/office/drawing/2014/main" id="{6ADF9B80-FBB8-504B-ADCB-95A32A5D49B2}"/>
              </a:ext>
            </a:extLst>
          </p:cNvPr>
          <p:cNvSpPr>
            <a:spLocks noGrp="1" noChangeArrowheads="1"/>
          </p:cNvSpPr>
          <p:nvPr>
            <p:ph type="title"/>
          </p:nvPr>
        </p:nvSpPr>
        <p:spPr>
          <a:xfrm>
            <a:off x="457200" y="954881"/>
            <a:ext cx="8229600" cy="863600"/>
          </a:xfrm>
        </p:spPr>
        <p:txBody>
          <a:bodyPr/>
          <a:lstStyle/>
          <a:p>
            <a:r>
              <a:rPr lang="en-GB" altLang="en-US" dirty="0"/>
              <a:t>Safe condition signs - </a:t>
            </a:r>
            <a:r>
              <a:rPr lang="cy-GB" dirty="0">
                <a:solidFill>
                  <a:srgbClr val="C00000"/>
                </a:solidFill>
              </a:rPr>
              <a:t>Arwyddion amodau diogel</a:t>
            </a:r>
            <a:endParaRPr lang="en-US" altLang="en-US" dirty="0">
              <a:solidFill>
                <a:srgbClr val="C00000"/>
              </a:solidFill>
            </a:endParaRPr>
          </a:p>
        </p:txBody>
      </p:sp>
      <p:sp>
        <p:nvSpPr>
          <p:cNvPr id="128003" name="Rectangle 3">
            <a:extLst>
              <a:ext uri="{FF2B5EF4-FFF2-40B4-BE49-F238E27FC236}">
                <a16:creationId xmlns:a16="http://schemas.microsoft.com/office/drawing/2014/main" id="{49874B8F-0BC2-4744-B975-E00CF34E5F60}"/>
              </a:ext>
            </a:extLst>
          </p:cNvPr>
          <p:cNvSpPr>
            <a:spLocks noGrp="1" noChangeArrowheads="1"/>
          </p:cNvSpPr>
          <p:nvPr>
            <p:ph type="body" sz="half" idx="1"/>
          </p:nvPr>
        </p:nvSpPr>
        <p:spPr>
          <a:xfrm>
            <a:off x="484945" y="1649856"/>
            <a:ext cx="3638550" cy="4824412"/>
          </a:xfrm>
        </p:spPr>
        <p:txBody>
          <a:bodyPr/>
          <a:lstStyle/>
          <a:p>
            <a:pPr>
              <a:tabLst>
                <a:tab pos="533400" algn="l"/>
              </a:tabLst>
            </a:pPr>
            <a:r>
              <a:rPr lang="en-GB" altLang="en-US" sz="2000" dirty="0"/>
              <a:t>These mean safe place or safe way to go.</a:t>
            </a:r>
          </a:p>
          <a:p>
            <a:pPr marL="534988" lvl="1" indent="-355600">
              <a:tabLst>
                <a:tab pos="533400" algn="l"/>
              </a:tabLst>
            </a:pPr>
            <a:r>
              <a:rPr lang="en-GB" altLang="en-US" dirty="0"/>
              <a:t>These signs are a green rectangle or square with a white pictogram and text.</a:t>
            </a:r>
          </a:p>
        </p:txBody>
      </p:sp>
      <p:pic>
        <p:nvPicPr>
          <p:cNvPr id="6" name="Picture 5" descr="Graphical user interface, application&#10;&#10;Description automatically generated">
            <a:extLst>
              <a:ext uri="{FF2B5EF4-FFF2-40B4-BE49-F238E27FC236}">
                <a16:creationId xmlns:a16="http://schemas.microsoft.com/office/drawing/2014/main" id="{44292E3D-6F70-4842-B4D9-F30DF758F75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366611" y="1390464"/>
            <a:ext cx="4077072" cy="4077072"/>
          </a:xfrm>
          <a:prstGeom prst="rect">
            <a:avLst/>
          </a:prstGeom>
        </p:spPr>
      </p:pic>
    </p:spTree>
    <p:extLst>
      <p:ext uri="{BB962C8B-B14F-4D97-AF65-F5344CB8AC3E}">
        <p14:creationId xmlns:p14="http://schemas.microsoft.com/office/powerpoint/2010/main" val="40093304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a:extLst>
              <a:ext uri="{FF2B5EF4-FFF2-40B4-BE49-F238E27FC236}">
                <a16:creationId xmlns:a16="http://schemas.microsoft.com/office/drawing/2014/main" id="{7A548704-66A4-FB49-962D-FA10E18ADF9E}"/>
              </a:ext>
            </a:extLst>
          </p:cNvPr>
          <p:cNvSpPr>
            <a:spLocks noGrp="1" noChangeArrowheads="1"/>
          </p:cNvSpPr>
          <p:nvPr>
            <p:ph type="title"/>
          </p:nvPr>
        </p:nvSpPr>
        <p:spPr/>
        <p:txBody>
          <a:bodyPr/>
          <a:lstStyle/>
          <a:p>
            <a:r>
              <a:rPr lang="en-GB" altLang="en-US" dirty="0"/>
              <a:t>Safety signs – summary </a:t>
            </a:r>
            <a:endParaRPr lang="en-US" altLang="en-US" dirty="0"/>
          </a:p>
        </p:txBody>
      </p:sp>
      <p:sp>
        <p:nvSpPr>
          <p:cNvPr id="130051" name="Rectangle 3">
            <a:extLst>
              <a:ext uri="{FF2B5EF4-FFF2-40B4-BE49-F238E27FC236}">
                <a16:creationId xmlns:a16="http://schemas.microsoft.com/office/drawing/2014/main" id="{DCFDE9C8-8DBC-434F-9943-AD7BE44B8720}"/>
              </a:ext>
            </a:extLst>
          </p:cNvPr>
          <p:cNvSpPr>
            <a:spLocks noGrp="1" noChangeArrowheads="1"/>
          </p:cNvSpPr>
          <p:nvPr>
            <p:ph type="body" idx="1"/>
          </p:nvPr>
        </p:nvSpPr>
        <p:spPr>
          <a:ln>
            <a:solidFill>
              <a:schemeClr val="tx1"/>
            </a:solidFill>
          </a:ln>
        </p:spPr>
        <p:txBody>
          <a:bodyPr/>
          <a:lstStyle/>
          <a:p>
            <a:pPr>
              <a:tabLst>
                <a:tab pos="533400" algn="l"/>
              </a:tabLst>
            </a:pPr>
            <a:r>
              <a:rPr lang="en-GB" altLang="en-US" dirty="0"/>
              <a:t>There are four types of safety signs in general use:</a:t>
            </a:r>
          </a:p>
          <a:p>
            <a:pPr marL="534988" lvl="1" indent="-355600">
              <a:tabLst>
                <a:tab pos="533400" algn="l"/>
              </a:tabLst>
            </a:pPr>
            <a:r>
              <a:rPr lang="en-GB" altLang="en-US" dirty="0">
                <a:solidFill>
                  <a:srgbClr val="CC0000"/>
                </a:solidFill>
                <a:effectLst>
                  <a:outerShdw blurRad="38100" dist="38100" dir="2700000" algn="tl">
                    <a:srgbClr val="C0C0C0"/>
                  </a:outerShdw>
                </a:effectLst>
              </a:rPr>
              <a:t>Prohibition.</a:t>
            </a:r>
          </a:p>
          <a:p>
            <a:pPr marL="534988" lvl="1" indent="-355600">
              <a:tabLst>
                <a:tab pos="533400" algn="l"/>
              </a:tabLst>
            </a:pPr>
            <a:r>
              <a:rPr lang="en-GB" altLang="en-US" dirty="0">
                <a:solidFill>
                  <a:srgbClr val="0070C0"/>
                </a:solidFill>
                <a:effectLst>
                  <a:outerShdw blurRad="38100" dist="38100" dir="2700000" algn="tl">
                    <a:srgbClr val="C0C0C0"/>
                  </a:outerShdw>
                </a:effectLst>
              </a:rPr>
              <a:t>Mandatory</a:t>
            </a:r>
            <a:r>
              <a:rPr lang="en-GB" altLang="en-US" dirty="0">
                <a:effectLst>
                  <a:outerShdw blurRad="38100" dist="38100" dir="2700000" algn="tl">
                    <a:srgbClr val="C0C0C0"/>
                  </a:outerShdw>
                </a:effectLst>
              </a:rPr>
              <a:t>.</a:t>
            </a:r>
          </a:p>
          <a:p>
            <a:pPr marL="534988" lvl="1" indent="-355600">
              <a:tabLst>
                <a:tab pos="533400" algn="l"/>
              </a:tabLst>
            </a:pPr>
            <a:r>
              <a:rPr lang="en-GB" altLang="en-US" dirty="0">
                <a:solidFill>
                  <a:srgbClr val="FFCC00"/>
                </a:solidFill>
                <a:effectLst>
                  <a:outerShdw blurRad="38100" dist="38100" dir="2700000" algn="tl">
                    <a:srgbClr val="C0C0C0"/>
                  </a:outerShdw>
                </a:effectLst>
              </a:rPr>
              <a:t>Warning.</a:t>
            </a:r>
          </a:p>
          <a:p>
            <a:pPr marL="534988" lvl="1" indent="-355600">
              <a:tabLst>
                <a:tab pos="533400" algn="l"/>
              </a:tabLst>
            </a:pPr>
            <a:r>
              <a:rPr lang="en-GB" altLang="en-US" dirty="0">
                <a:solidFill>
                  <a:srgbClr val="006600"/>
                </a:solidFill>
                <a:effectLst>
                  <a:outerShdw blurRad="38100" dist="38100" dir="2700000" algn="tl">
                    <a:srgbClr val="C0C0C0"/>
                  </a:outerShdw>
                </a:effectLst>
              </a:rPr>
              <a:t>Safe condition.</a:t>
            </a:r>
          </a:p>
          <a:p>
            <a:pPr>
              <a:tabLst>
                <a:tab pos="533400" algn="l"/>
              </a:tabLst>
            </a:pPr>
            <a:r>
              <a:rPr lang="en-GB" altLang="en-US" dirty="0"/>
              <a:t>Each have a designated shape and colour.</a:t>
            </a:r>
          </a:p>
          <a:p>
            <a:pPr>
              <a:tabLst>
                <a:tab pos="533400" algn="l"/>
              </a:tabLst>
            </a:pPr>
            <a:r>
              <a:rPr lang="en-GB" altLang="en-US" dirty="0"/>
              <a:t>If you are unsure about the meaning of a sign, or the risks involved in a task, always ask your supervisor.</a:t>
            </a:r>
            <a:endParaRPr lang="en-US" altLang="en-US" dirty="0"/>
          </a:p>
        </p:txBody>
      </p:sp>
    </p:spTree>
    <p:extLst>
      <p:ext uri="{BB962C8B-B14F-4D97-AF65-F5344CB8AC3E}">
        <p14:creationId xmlns:p14="http://schemas.microsoft.com/office/powerpoint/2010/main" val="31076285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marR="0" lvl="0" indent="0" algn="ctr" defTabSz="914400" rtl="0" eaLnBrk="1" fontAlgn="base" latinLnBrk="0" hangingPunct="1">
              <a:lnSpc>
                <a:spcPct val="100000"/>
              </a:lnSpc>
              <a:spcBef>
                <a:spcPts val="1000"/>
              </a:spcBef>
              <a:spcAft>
                <a:spcPts val="1000"/>
              </a:spcAft>
              <a:buClrTx/>
              <a:buSzTx/>
              <a:buFontTx/>
              <a:buNone/>
              <a:tabLst/>
              <a:defRPr/>
            </a:pPr>
            <a:r>
              <a:rPr kumimoji="0" lang="cy-GB" sz="6000" b="0" i="0" u="none" strike="noStrike" kern="0" cap="none" spc="0" normalizeH="0" baseline="0" noProof="0" dirty="0">
                <a:ln>
                  <a:noFill/>
                </a:ln>
                <a:solidFill>
                  <a:srgbClr val="C00000"/>
                </a:solidFill>
                <a:effectLst/>
                <a:uLnTx/>
                <a:uFillTx/>
                <a:latin typeface="Arial"/>
                <a:ea typeface="ＭＳ Ｐゴシック" pitchFamily="-105" charset="-128"/>
                <a:cs typeface="ＭＳ Ｐゴシック" pitchFamily="-105" charset="-128"/>
              </a:rPr>
              <a:t>Unrhyw gwestiynau?</a:t>
            </a:r>
          </a:p>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36607645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105: </a:t>
            </a:r>
            <a:r>
              <a:rPr lang="en-US" sz="2400" b="1" dirty="0"/>
              <a:t>Protecting health, safety and the environment when working in the construction and built environment sector</a:t>
            </a:r>
            <a:endParaRPr lang="en-GB" sz="2400" b="1" dirty="0"/>
          </a:p>
        </p:txBody>
      </p:sp>
      <p:sp>
        <p:nvSpPr>
          <p:cNvPr id="2053" name="Rectangle 15"/>
          <p:cNvSpPr>
            <a:spLocks noGrp="1" noChangeArrowheads="1"/>
          </p:cNvSpPr>
          <p:nvPr>
            <p:ph type="title"/>
          </p:nvPr>
        </p:nvSpPr>
        <p:spPr>
          <a:xfrm>
            <a:off x="457200" y="3429000"/>
            <a:ext cx="8153400" cy="1886384"/>
          </a:xfrm>
        </p:spPr>
        <p:txBody>
          <a:bodyPr anchor="t"/>
          <a:lstStyle/>
          <a:p>
            <a:br>
              <a:rPr lang="en-GB" dirty="0"/>
            </a:br>
            <a:r>
              <a:rPr lang="en-GB" dirty="0"/>
              <a:t>PowerPoint 11: Access equipment </a:t>
            </a:r>
            <a:r>
              <a:rPr lang="en-GB" dirty="0">
                <a:solidFill>
                  <a:srgbClr val="C00000"/>
                </a:solidFill>
              </a:rPr>
              <a:t>- </a:t>
            </a:r>
            <a:r>
              <a:rPr lang="cy-GB" dirty="0">
                <a:solidFill>
                  <a:srgbClr val="C00000"/>
                </a:solidFill>
              </a:rPr>
              <a:t>Cyfarpar mynediad</a:t>
            </a:r>
            <a:r>
              <a:rPr lang="en-GB" dirty="0">
                <a:solidFill>
                  <a:srgbClr val="C00000"/>
                </a:solidFill>
              </a:rPr>
              <a:t> </a:t>
            </a:r>
          </a:p>
        </p:txBody>
      </p:sp>
    </p:spTree>
    <p:extLst>
      <p:ext uri="{BB962C8B-B14F-4D97-AF65-F5344CB8AC3E}">
        <p14:creationId xmlns:p14="http://schemas.microsoft.com/office/powerpoint/2010/main" val="28361932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52" name="Rectangle 8">
            <a:extLst>
              <a:ext uri="{FF2B5EF4-FFF2-40B4-BE49-F238E27FC236}">
                <a16:creationId xmlns:a16="http://schemas.microsoft.com/office/drawing/2014/main" id="{06B3E08E-F731-7340-B08B-9B2C558049E1}"/>
              </a:ext>
            </a:extLst>
          </p:cNvPr>
          <p:cNvSpPr>
            <a:spLocks noGrp="1" noChangeArrowheads="1"/>
          </p:cNvSpPr>
          <p:nvPr>
            <p:ph type="title"/>
          </p:nvPr>
        </p:nvSpPr>
        <p:spPr/>
        <p:txBody>
          <a:bodyPr/>
          <a:lstStyle/>
          <a:p>
            <a:r>
              <a:rPr lang="en-GB" altLang="en-US" dirty="0"/>
              <a:t>Working at height – statistics - </a:t>
            </a:r>
            <a:r>
              <a:rPr lang="cy-GB" dirty="0">
                <a:solidFill>
                  <a:srgbClr val="C00000"/>
                </a:solidFill>
              </a:rPr>
              <a:t>ystadegau</a:t>
            </a:r>
            <a:endParaRPr lang="en-GB" altLang="en-US" dirty="0">
              <a:solidFill>
                <a:srgbClr val="C00000"/>
              </a:solidFill>
            </a:endParaRPr>
          </a:p>
        </p:txBody>
      </p:sp>
      <p:sp>
        <p:nvSpPr>
          <p:cNvPr id="364553" name="Rectangle 9">
            <a:extLst>
              <a:ext uri="{FF2B5EF4-FFF2-40B4-BE49-F238E27FC236}">
                <a16:creationId xmlns:a16="http://schemas.microsoft.com/office/drawing/2014/main" id="{C8DD91B8-E1BE-BA4C-993E-2383E16E66CE}"/>
              </a:ext>
            </a:extLst>
          </p:cNvPr>
          <p:cNvSpPr>
            <a:spLocks noGrp="1" noChangeArrowheads="1"/>
          </p:cNvSpPr>
          <p:nvPr>
            <p:ph type="body" idx="1"/>
          </p:nvPr>
        </p:nvSpPr>
        <p:spPr/>
        <p:txBody>
          <a:bodyPr/>
          <a:lstStyle/>
          <a:p>
            <a:r>
              <a:rPr lang="en-GB" altLang="en-US" dirty="0">
                <a:ea typeface="ＭＳ Ｐゴシック"/>
              </a:rPr>
              <a:t>Nearly half of all fatal injuries in construction are caused by falls from height and these are the most common cause of fatal injuries in construction. There are two main categories of fall:</a:t>
            </a:r>
          </a:p>
          <a:p>
            <a:pPr lvl="1"/>
            <a:r>
              <a:rPr lang="en-GB" altLang="en-US" dirty="0">
                <a:ea typeface="ＭＳ Ｐゴシック"/>
              </a:rPr>
              <a:t>high falls (over 2m)</a:t>
            </a:r>
            <a:endParaRPr lang="en-GB" altLang="en-US" dirty="0">
              <a:ea typeface="ＭＳ Ｐゴシック"/>
              <a:cs typeface="Arial"/>
            </a:endParaRPr>
          </a:p>
          <a:p>
            <a:pPr lvl="1"/>
            <a:r>
              <a:rPr lang="en-GB" altLang="en-US" dirty="0"/>
              <a:t>low falls (less than 2m).</a:t>
            </a:r>
          </a:p>
          <a:p>
            <a:pPr marL="0" lvl="1" indent="0">
              <a:buNone/>
            </a:pPr>
            <a:r>
              <a:rPr lang="en-GB" altLang="en-US" dirty="0"/>
              <a:t>High falls are the biggest cause of fatal injury.</a:t>
            </a:r>
          </a:p>
          <a:p>
            <a:r>
              <a:rPr lang="en-GB" altLang="en-US" dirty="0"/>
              <a:t>Most falls are from ladders (around 24%). </a:t>
            </a:r>
          </a:p>
          <a:p>
            <a:pPr marL="216000" indent="-216000">
              <a:spcBef>
                <a:spcPts val="500"/>
              </a:spcBef>
              <a:spcAft>
                <a:spcPts val="500"/>
              </a:spcAft>
              <a:buClr>
                <a:srgbClr val="0077E3"/>
              </a:buClr>
              <a:buFont typeface="Arial" panose="020B0604020202020204" pitchFamily="34" charset="0"/>
              <a:buChar char="•"/>
            </a:pPr>
            <a:r>
              <a:rPr lang="en-GB" altLang="en-US" dirty="0"/>
              <a:t>Falls from ladders (average 515 injuries per year).</a:t>
            </a:r>
          </a:p>
          <a:p>
            <a:pPr marL="216000" indent="-216000">
              <a:spcBef>
                <a:spcPts val="500"/>
              </a:spcBef>
              <a:spcAft>
                <a:spcPts val="500"/>
              </a:spcAft>
              <a:buClr>
                <a:srgbClr val="0077E3"/>
              </a:buClr>
              <a:buFont typeface="Arial" panose="020B0604020202020204" pitchFamily="34" charset="0"/>
              <a:buChar char="•"/>
            </a:pPr>
            <a:r>
              <a:rPr lang="en-GB" altLang="en-US" dirty="0"/>
              <a:t>Scaffolding (average 150 injuries per year).</a:t>
            </a:r>
          </a:p>
          <a:p>
            <a:pPr marL="216000" indent="-216000">
              <a:spcBef>
                <a:spcPts val="500"/>
              </a:spcBef>
              <a:spcAft>
                <a:spcPts val="500"/>
              </a:spcAft>
              <a:buClr>
                <a:srgbClr val="0077E3"/>
              </a:buClr>
              <a:buFont typeface="Arial" panose="020B0604020202020204" pitchFamily="34" charset="0"/>
              <a:buChar char="•"/>
            </a:pPr>
            <a:r>
              <a:rPr lang="en-GB" altLang="en-US" dirty="0"/>
              <a:t>Work area/platforms (average 128 injuries per year).</a:t>
            </a:r>
          </a:p>
        </p:txBody>
      </p:sp>
    </p:spTree>
    <p:extLst>
      <p:ext uri="{BB962C8B-B14F-4D97-AF65-F5344CB8AC3E}">
        <p14:creationId xmlns:p14="http://schemas.microsoft.com/office/powerpoint/2010/main" val="10660554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7" name="Rectangle 7">
            <a:extLst>
              <a:ext uri="{FF2B5EF4-FFF2-40B4-BE49-F238E27FC236}">
                <a16:creationId xmlns:a16="http://schemas.microsoft.com/office/drawing/2014/main" id="{20EC83B6-0F0B-A542-914C-88BBD66AB55C}"/>
              </a:ext>
            </a:extLst>
          </p:cNvPr>
          <p:cNvSpPr>
            <a:spLocks noGrp="1" noChangeArrowheads="1"/>
          </p:cNvSpPr>
          <p:nvPr>
            <p:ph type="title"/>
          </p:nvPr>
        </p:nvSpPr>
        <p:spPr/>
        <p:txBody>
          <a:bodyPr/>
          <a:lstStyle/>
          <a:p>
            <a:r>
              <a:rPr lang="en-GB" altLang="en-US" dirty="0"/>
              <a:t>Working at height – issues</a:t>
            </a:r>
          </a:p>
        </p:txBody>
      </p:sp>
      <p:sp>
        <p:nvSpPr>
          <p:cNvPr id="414728" name="Rectangle 8">
            <a:extLst>
              <a:ext uri="{FF2B5EF4-FFF2-40B4-BE49-F238E27FC236}">
                <a16:creationId xmlns:a16="http://schemas.microsoft.com/office/drawing/2014/main" id="{DAC1E205-E1EA-4C4A-9E18-4D5018945AA1}"/>
              </a:ext>
            </a:extLst>
          </p:cNvPr>
          <p:cNvSpPr>
            <a:spLocks noGrp="1" noChangeArrowheads="1"/>
          </p:cNvSpPr>
          <p:nvPr>
            <p:ph type="body" idx="1"/>
          </p:nvPr>
        </p:nvSpPr>
        <p:spPr>
          <a:xfrm>
            <a:off x="457200" y="1512000"/>
            <a:ext cx="4258816" cy="4248000"/>
          </a:xfrm>
        </p:spPr>
        <p:txBody>
          <a:bodyPr/>
          <a:lstStyle/>
          <a:p>
            <a:r>
              <a:rPr lang="en-GB" altLang="en-US" dirty="0"/>
              <a:t>The most common incidents involve:</a:t>
            </a:r>
          </a:p>
          <a:p>
            <a:pPr lvl="1"/>
            <a:r>
              <a:rPr lang="en-GB" altLang="en-US" dirty="0">
                <a:solidFill>
                  <a:srgbClr val="0077E3"/>
                </a:solidFill>
              </a:rPr>
              <a:t>over-reaching - </a:t>
            </a:r>
            <a:r>
              <a:rPr lang="cy-GB" dirty="0">
                <a:solidFill>
                  <a:srgbClr val="C00000"/>
                </a:solidFill>
              </a:rPr>
              <a:t>ymestyn gormod </a:t>
            </a:r>
            <a:endParaRPr lang="en-GB" altLang="en-US" dirty="0">
              <a:solidFill>
                <a:srgbClr val="C00000"/>
              </a:solidFill>
            </a:endParaRPr>
          </a:p>
          <a:p>
            <a:pPr lvl="1"/>
            <a:r>
              <a:rPr lang="en-GB" altLang="en-US" dirty="0"/>
              <a:t>balancing</a:t>
            </a:r>
          </a:p>
          <a:p>
            <a:pPr lvl="1"/>
            <a:r>
              <a:rPr lang="en-GB" altLang="en-US" dirty="0"/>
              <a:t>equipment failure</a:t>
            </a:r>
          </a:p>
          <a:p>
            <a:pPr lvl="1"/>
            <a:r>
              <a:rPr lang="en-GB" altLang="en-US" dirty="0">
                <a:solidFill>
                  <a:srgbClr val="0077E3"/>
                </a:solidFill>
              </a:rPr>
              <a:t>misuse of equipment - </a:t>
            </a:r>
            <a:r>
              <a:rPr lang="cy-GB" dirty="0">
                <a:solidFill>
                  <a:srgbClr val="C00000"/>
                </a:solidFill>
              </a:rPr>
              <a:t>camddefnyddio cyfarpar </a:t>
            </a:r>
            <a:endParaRPr lang="en-GB" altLang="en-US" dirty="0">
              <a:solidFill>
                <a:srgbClr val="C00000"/>
              </a:solidFill>
            </a:endParaRPr>
          </a:p>
          <a:p>
            <a:pPr lvl="1"/>
            <a:r>
              <a:rPr lang="en-GB" altLang="en-US" dirty="0"/>
              <a:t>unexpected movement (particularly where ladders are involved)  </a:t>
            </a:r>
          </a:p>
          <a:p>
            <a:pPr lvl="1"/>
            <a:r>
              <a:rPr lang="en-GB" altLang="en-US" dirty="0"/>
              <a:t>failure of a fragile surface.</a:t>
            </a:r>
          </a:p>
          <a:p>
            <a:endParaRPr lang="en-GB" altLang="en-US" dirty="0"/>
          </a:p>
        </p:txBody>
      </p:sp>
      <p:pic>
        <p:nvPicPr>
          <p:cNvPr id="3" name="Picture 2">
            <a:extLst>
              <a:ext uri="{FF2B5EF4-FFF2-40B4-BE49-F238E27FC236}">
                <a16:creationId xmlns:a16="http://schemas.microsoft.com/office/drawing/2014/main" id="{8D8375D4-282E-4092-9E71-9FD5E698D9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8306" y="2420888"/>
            <a:ext cx="4137344" cy="2741680"/>
          </a:xfrm>
          <a:prstGeom prst="rect">
            <a:avLst/>
          </a:prstGeom>
        </p:spPr>
      </p:pic>
    </p:spTree>
    <p:extLst>
      <p:ext uri="{BB962C8B-B14F-4D97-AF65-F5344CB8AC3E}">
        <p14:creationId xmlns:p14="http://schemas.microsoft.com/office/powerpoint/2010/main" val="6243193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8" name="Rectangle 4">
            <a:extLst>
              <a:ext uri="{FF2B5EF4-FFF2-40B4-BE49-F238E27FC236}">
                <a16:creationId xmlns:a16="http://schemas.microsoft.com/office/drawing/2014/main" id="{C4C7D440-9A8C-8B40-9738-12D3381B5F45}"/>
              </a:ext>
            </a:extLst>
          </p:cNvPr>
          <p:cNvSpPr>
            <a:spLocks noGrp="1" noChangeArrowheads="1"/>
          </p:cNvSpPr>
          <p:nvPr>
            <p:ph type="title"/>
          </p:nvPr>
        </p:nvSpPr>
        <p:spPr/>
        <p:txBody>
          <a:bodyPr/>
          <a:lstStyle/>
          <a:p>
            <a:r>
              <a:rPr lang="en-GB" altLang="en-US" dirty="0"/>
              <a:t>Working at height – some reasons for incidents</a:t>
            </a:r>
          </a:p>
        </p:txBody>
      </p:sp>
      <p:sp>
        <p:nvSpPr>
          <p:cNvPr id="415749" name="Rectangle 5">
            <a:extLst>
              <a:ext uri="{FF2B5EF4-FFF2-40B4-BE49-F238E27FC236}">
                <a16:creationId xmlns:a16="http://schemas.microsoft.com/office/drawing/2014/main" id="{B23A4F5A-C931-3340-8A15-29798789D344}"/>
              </a:ext>
            </a:extLst>
          </p:cNvPr>
          <p:cNvSpPr>
            <a:spLocks noGrp="1" noChangeArrowheads="1"/>
          </p:cNvSpPr>
          <p:nvPr>
            <p:ph type="body" idx="1"/>
          </p:nvPr>
        </p:nvSpPr>
        <p:spPr/>
        <p:txBody>
          <a:bodyPr/>
          <a:lstStyle/>
          <a:p>
            <a:r>
              <a:rPr lang="en-GB" altLang="en-US" dirty="0"/>
              <a:t>These events usually arise due to poor management control rather than because of equipment failure. </a:t>
            </a:r>
          </a:p>
          <a:p>
            <a:pPr lvl="1"/>
            <a:r>
              <a:rPr lang="en-GB" altLang="en-US" dirty="0">
                <a:solidFill>
                  <a:srgbClr val="0077E3"/>
                </a:solidFill>
              </a:rPr>
              <a:t>Failure to recognise a problem </a:t>
            </a:r>
            <a:r>
              <a:rPr lang="en-GB" altLang="en-US" dirty="0">
                <a:solidFill>
                  <a:srgbClr val="C00000"/>
                </a:solidFill>
              </a:rPr>
              <a:t>- </a:t>
            </a:r>
            <a:r>
              <a:rPr lang="cy-GB" dirty="0">
                <a:solidFill>
                  <a:srgbClr val="C00000"/>
                </a:solidFill>
              </a:rPr>
              <a:t>Methu â gweld bod problem</a:t>
            </a:r>
            <a:endParaRPr lang="en-GB" altLang="en-US" dirty="0">
              <a:solidFill>
                <a:srgbClr val="C00000"/>
              </a:solidFill>
            </a:endParaRPr>
          </a:p>
          <a:p>
            <a:pPr lvl="1"/>
            <a:r>
              <a:rPr lang="en-GB" altLang="en-US" dirty="0"/>
              <a:t>Failure to ensure that safe systems of work are followed</a:t>
            </a:r>
          </a:p>
          <a:p>
            <a:pPr lvl="1"/>
            <a:r>
              <a:rPr lang="en-GB" altLang="en-US" dirty="0"/>
              <a:t>Failure to provide a safe system of work</a:t>
            </a:r>
          </a:p>
          <a:p>
            <a:pPr lvl="1"/>
            <a:r>
              <a:rPr lang="en-GB" altLang="en-US" dirty="0"/>
              <a:t>Inadequate information, instruction, training or supervision provided</a:t>
            </a:r>
          </a:p>
          <a:p>
            <a:pPr lvl="1"/>
            <a:r>
              <a:rPr lang="en-GB" altLang="en-US" dirty="0"/>
              <a:t>Failure to use appropriate equipment</a:t>
            </a:r>
          </a:p>
          <a:p>
            <a:pPr lvl="1"/>
            <a:r>
              <a:rPr lang="en-GB" altLang="en-US" dirty="0"/>
              <a:t>Failure to provide safe plant/equipment</a:t>
            </a:r>
          </a:p>
        </p:txBody>
      </p:sp>
    </p:spTree>
    <p:extLst>
      <p:ext uri="{BB962C8B-B14F-4D97-AF65-F5344CB8AC3E}">
        <p14:creationId xmlns:p14="http://schemas.microsoft.com/office/powerpoint/2010/main" val="34834688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8" name="Rectangle 4">
            <a:extLst>
              <a:ext uri="{FF2B5EF4-FFF2-40B4-BE49-F238E27FC236}">
                <a16:creationId xmlns:a16="http://schemas.microsoft.com/office/drawing/2014/main" id="{C4C7D440-9A8C-8B40-9738-12D3381B5F45}"/>
              </a:ext>
            </a:extLst>
          </p:cNvPr>
          <p:cNvSpPr>
            <a:spLocks noGrp="1" noChangeArrowheads="1"/>
          </p:cNvSpPr>
          <p:nvPr>
            <p:ph type="title"/>
          </p:nvPr>
        </p:nvSpPr>
        <p:spPr/>
        <p:txBody>
          <a:bodyPr/>
          <a:lstStyle/>
          <a:p>
            <a:r>
              <a:rPr lang="en-GB" altLang="en-US" dirty="0"/>
              <a:t>Using scaffolds</a:t>
            </a:r>
            <a:br>
              <a:rPr lang="en-GB" altLang="en-US" dirty="0"/>
            </a:br>
            <a:r>
              <a:rPr lang="en-GB" altLang="en-US" dirty="0"/>
              <a:t> safely</a:t>
            </a:r>
          </a:p>
        </p:txBody>
      </p:sp>
      <p:pic>
        <p:nvPicPr>
          <p:cNvPr id="6" name="Content Placeholder 5" descr="Diagram&#10;&#10;Description automatically generated">
            <a:extLst>
              <a:ext uri="{FF2B5EF4-FFF2-40B4-BE49-F238E27FC236}">
                <a16:creationId xmlns:a16="http://schemas.microsoft.com/office/drawing/2014/main" id="{DAB74A4D-02F2-45D5-B33B-EDE439A4EFEB}"/>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2910245" y="1390588"/>
            <a:ext cx="6192688" cy="4919359"/>
          </a:xfrm>
        </p:spPr>
      </p:pic>
      <p:sp>
        <p:nvSpPr>
          <p:cNvPr id="5" name="TextBox 4">
            <a:extLst>
              <a:ext uri="{FF2B5EF4-FFF2-40B4-BE49-F238E27FC236}">
                <a16:creationId xmlns:a16="http://schemas.microsoft.com/office/drawing/2014/main" id="{2274EAE0-F0C8-70FC-B5A5-D31C1A5A9CE5}"/>
              </a:ext>
            </a:extLst>
          </p:cNvPr>
          <p:cNvSpPr txBox="1"/>
          <p:nvPr/>
        </p:nvSpPr>
        <p:spPr>
          <a:xfrm>
            <a:off x="3275856" y="908720"/>
            <a:ext cx="5118124" cy="830997"/>
          </a:xfrm>
          <a:prstGeom prst="rect">
            <a:avLst/>
          </a:prstGeom>
          <a:noFill/>
        </p:spPr>
        <p:txBody>
          <a:bodyPr wrap="square">
            <a:spAutoFit/>
          </a:bodyPr>
          <a:lstStyle/>
          <a:p>
            <a:r>
              <a:rPr kumimoji="0" lang="cy-GB" sz="2400" b="1" i="0" u="none" strike="noStrike" kern="0" cap="none" spc="0" normalizeH="0" baseline="0" noProof="0" dirty="0">
                <a:ln>
                  <a:noFill/>
                </a:ln>
                <a:solidFill>
                  <a:srgbClr val="C00000"/>
                </a:solidFill>
                <a:effectLst/>
                <a:uLnTx/>
                <a:uFillTx/>
                <a:latin typeface="Arial"/>
                <a:ea typeface="ＭＳ Ｐゴシック" charset="-128"/>
              </a:rPr>
              <a:t>Defnyddio sgaffaldiau</a:t>
            </a:r>
            <a:br>
              <a:rPr kumimoji="0" lang="cy-GB" sz="2400" b="1" i="0" u="none" strike="noStrike" kern="0" cap="none" spc="0" normalizeH="0" baseline="0" noProof="0" dirty="0">
                <a:ln>
                  <a:noFill/>
                </a:ln>
                <a:solidFill>
                  <a:srgbClr val="C00000"/>
                </a:solidFill>
                <a:effectLst/>
                <a:uLnTx/>
                <a:uFillTx/>
                <a:latin typeface="Arial"/>
                <a:ea typeface="ＭＳ Ｐゴシック" charset="-128"/>
              </a:rPr>
            </a:br>
            <a:r>
              <a:rPr kumimoji="0" lang="cy-GB" sz="2400" b="1" i="0" u="none" strike="noStrike" kern="0" cap="none" spc="0" normalizeH="0" baseline="0" noProof="0" dirty="0">
                <a:ln>
                  <a:noFill/>
                </a:ln>
                <a:solidFill>
                  <a:srgbClr val="C00000"/>
                </a:solidFill>
                <a:effectLst/>
                <a:uLnTx/>
                <a:uFillTx/>
                <a:latin typeface="Arial"/>
                <a:ea typeface="ＭＳ Ｐゴシック" charset="-128"/>
              </a:rPr>
              <a:t>yn ddiogel</a:t>
            </a:r>
            <a:endParaRPr lang="en-GB" dirty="0">
              <a:solidFill>
                <a:srgbClr val="C00000"/>
              </a:solidFill>
            </a:endParaRPr>
          </a:p>
        </p:txBody>
      </p:sp>
    </p:spTree>
    <p:extLst>
      <p:ext uri="{BB962C8B-B14F-4D97-AF65-F5344CB8AC3E}">
        <p14:creationId xmlns:p14="http://schemas.microsoft.com/office/powerpoint/2010/main" val="3649198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a:extLst>
              <a:ext uri="{FF2B5EF4-FFF2-40B4-BE49-F238E27FC236}">
                <a16:creationId xmlns:a16="http://schemas.microsoft.com/office/drawing/2014/main" id="{3EFC6727-8C00-8E41-965C-A401A8061610}"/>
              </a:ext>
            </a:extLst>
          </p:cNvPr>
          <p:cNvSpPr>
            <a:spLocks noGrp="1" noChangeArrowheads="1"/>
          </p:cNvSpPr>
          <p:nvPr>
            <p:ph type="title"/>
          </p:nvPr>
        </p:nvSpPr>
        <p:spPr/>
        <p:txBody>
          <a:bodyPr/>
          <a:lstStyle/>
          <a:p>
            <a:r>
              <a:rPr lang="en-GB" altLang="en-US" sz="2000" dirty="0"/>
              <a:t>Personal protective equipment - </a:t>
            </a:r>
            <a:r>
              <a:rPr lang="cy-GB" sz="2000" dirty="0">
                <a:solidFill>
                  <a:srgbClr val="C00000"/>
                </a:solidFill>
              </a:rPr>
              <a:t>Cyfarpar diogelu personol</a:t>
            </a:r>
            <a:endParaRPr lang="en-GB" altLang="en-US" sz="2000" dirty="0">
              <a:solidFill>
                <a:srgbClr val="C00000"/>
              </a:solidFill>
            </a:endParaRPr>
          </a:p>
        </p:txBody>
      </p:sp>
      <p:sp>
        <p:nvSpPr>
          <p:cNvPr id="216067" name="Rectangle 3">
            <a:extLst>
              <a:ext uri="{FF2B5EF4-FFF2-40B4-BE49-F238E27FC236}">
                <a16:creationId xmlns:a16="http://schemas.microsoft.com/office/drawing/2014/main" id="{9B4E3517-6E96-7243-BEF7-D4C44C50581D}"/>
              </a:ext>
            </a:extLst>
          </p:cNvPr>
          <p:cNvSpPr>
            <a:spLocks noGrp="1" noChangeArrowheads="1"/>
          </p:cNvSpPr>
          <p:nvPr>
            <p:ph type="body" idx="1"/>
          </p:nvPr>
        </p:nvSpPr>
        <p:spPr>
          <a:xfrm>
            <a:off x="597799" y="1752600"/>
            <a:ext cx="8540750" cy="5105400"/>
          </a:xfrm>
        </p:spPr>
        <p:txBody>
          <a:bodyPr/>
          <a:lstStyle/>
          <a:p>
            <a:pPr marL="342900" indent="-342900">
              <a:lnSpc>
                <a:spcPct val="90000"/>
              </a:lnSpc>
              <a:buClr>
                <a:srgbClr val="0077E3"/>
              </a:buClr>
              <a:buFont typeface="Arial" panose="020B0604020202020204" pitchFamily="34" charset="0"/>
              <a:buChar char="•"/>
            </a:pPr>
            <a:r>
              <a:rPr lang="en-GB" altLang="en-US" dirty="0"/>
              <a:t>You must use the correct PPE for the job.</a:t>
            </a:r>
          </a:p>
          <a:p>
            <a:pPr marL="342900" indent="-342900">
              <a:lnSpc>
                <a:spcPct val="90000"/>
              </a:lnSpc>
              <a:buClr>
                <a:srgbClr val="0077E3"/>
              </a:buClr>
              <a:buFont typeface="Arial" panose="020B0604020202020204" pitchFamily="34" charset="0"/>
              <a:buChar char="•"/>
            </a:pPr>
            <a:r>
              <a:rPr lang="en-GB" altLang="en-US" dirty="0"/>
              <a:t>PPE must fit correctly.</a:t>
            </a:r>
          </a:p>
          <a:p>
            <a:pPr marL="342900" indent="-342900">
              <a:lnSpc>
                <a:spcPct val="90000"/>
              </a:lnSpc>
              <a:buClr>
                <a:srgbClr val="0077E3"/>
              </a:buClr>
              <a:buFont typeface="Arial" panose="020B0604020202020204" pitchFamily="34" charset="0"/>
              <a:buChar char="•"/>
            </a:pPr>
            <a:r>
              <a:rPr lang="en-GB" altLang="en-US" dirty="0"/>
              <a:t>Employers must supply suitable PPE.</a:t>
            </a:r>
          </a:p>
          <a:p>
            <a:pPr marL="342900" indent="-342900">
              <a:lnSpc>
                <a:spcPct val="90000"/>
              </a:lnSpc>
              <a:buClr>
                <a:srgbClr val="0077E3"/>
              </a:buClr>
              <a:buFont typeface="Arial" panose="020B0604020202020204" pitchFamily="34" charset="0"/>
              <a:buChar char="•"/>
            </a:pPr>
            <a:r>
              <a:rPr lang="en-GB" altLang="en-US" dirty="0"/>
              <a:t>Employees must use PPE correctly.</a:t>
            </a:r>
          </a:p>
          <a:p>
            <a:pPr marL="342900" indent="-342900">
              <a:lnSpc>
                <a:spcPct val="90000"/>
              </a:lnSpc>
              <a:buClr>
                <a:srgbClr val="0077E3"/>
              </a:buClr>
              <a:buFont typeface="Arial" panose="020B0604020202020204" pitchFamily="34" charset="0"/>
              <a:buChar char="•"/>
            </a:pPr>
            <a:r>
              <a:rPr lang="en-GB" altLang="en-US" dirty="0"/>
              <a:t>If you cannot prevent, you must </a:t>
            </a:r>
            <a:r>
              <a:rPr lang="en-GB" altLang="en-US" dirty="0">
                <a:solidFill>
                  <a:srgbClr val="0077E3"/>
                </a:solidFill>
              </a:rPr>
              <a:t>protect -</a:t>
            </a:r>
            <a:r>
              <a:rPr lang="en-GB" altLang="en-US" dirty="0"/>
              <a:t> </a:t>
            </a:r>
            <a:r>
              <a:rPr lang="cy-GB" dirty="0">
                <a:solidFill>
                  <a:srgbClr val="C00000"/>
                </a:solidFill>
              </a:rPr>
              <a:t>ddiogelu</a:t>
            </a:r>
            <a:r>
              <a:rPr lang="cy-GB" dirty="0"/>
              <a:t>.</a:t>
            </a:r>
            <a:endParaRPr lang="en-GB" altLang="en-US" dirty="0"/>
          </a:p>
        </p:txBody>
      </p:sp>
      <p:sp>
        <p:nvSpPr>
          <p:cNvPr id="6" name="TextBox 5">
            <a:extLst>
              <a:ext uri="{FF2B5EF4-FFF2-40B4-BE49-F238E27FC236}">
                <a16:creationId xmlns:a16="http://schemas.microsoft.com/office/drawing/2014/main" id="{4FE70626-DF3D-49CF-9651-A7385EEB2920}"/>
              </a:ext>
            </a:extLst>
          </p:cNvPr>
          <p:cNvSpPr txBox="1"/>
          <p:nvPr/>
        </p:nvSpPr>
        <p:spPr>
          <a:xfrm>
            <a:off x="587809" y="4596417"/>
            <a:ext cx="5569244" cy="707886"/>
          </a:xfrm>
          <a:prstGeom prst="rect">
            <a:avLst/>
          </a:prstGeom>
          <a:noFill/>
        </p:spPr>
        <p:txBody>
          <a:bodyPr wrap="square">
            <a:spAutoFit/>
          </a:bodyPr>
          <a:lstStyle/>
          <a:p>
            <a:r>
              <a:rPr lang="en-GB" altLang="en-US" dirty="0"/>
              <a:t>The Personal Protective Equipment Regulations 1992 apply to all work situations.</a:t>
            </a:r>
          </a:p>
        </p:txBody>
      </p:sp>
      <p:pic>
        <p:nvPicPr>
          <p:cNvPr id="4" name="Picture 3" descr="Graphical user interface, application&#10;&#10;Description automatically generated with medium confidence">
            <a:extLst>
              <a:ext uri="{FF2B5EF4-FFF2-40B4-BE49-F238E27FC236}">
                <a16:creationId xmlns:a16="http://schemas.microsoft.com/office/drawing/2014/main" id="{95287DBC-5E55-474C-9E6B-1EEDA45179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8224" y="2186368"/>
            <a:ext cx="2550326" cy="3042831"/>
          </a:xfrm>
          <a:prstGeom prst="rect">
            <a:avLst/>
          </a:prstGeom>
        </p:spPr>
      </p:pic>
    </p:spTree>
    <p:extLst>
      <p:ext uri="{BB962C8B-B14F-4D97-AF65-F5344CB8AC3E}">
        <p14:creationId xmlns:p14="http://schemas.microsoft.com/office/powerpoint/2010/main" val="1161954843"/>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2" name="Rectangle 4">
            <a:extLst>
              <a:ext uri="{FF2B5EF4-FFF2-40B4-BE49-F238E27FC236}">
                <a16:creationId xmlns:a16="http://schemas.microsoft.com/office/drawing/2014/main" id="{29DB4C88-A0F4-7F47-AADC-6064BE96428D}"/>
              </a:ext>
            </a:extLst>
          </p:cNvPr>
          <p:cNvSpPr>
            <a:spLocks noGrp="1" noChangeArrowheads="1"/>
          </p:cNvSpPr>
          <p:nvPr>
            <p:ph type="title"/>
          </p:nvPr>
        </p:nvSpPr>
        <p:spPr/>
        <p:txBody>
          <a:bodyPr/>
          <a:lstStyle/>
          <a:p>
            <a:r>
              <a:rPr lang="en-GB" altLang="en-US" dirty="0"/>
              <a:t>Working at height - </a:t>
            </a:r>
            <a:r>
              <a:rPr lang="cy-GB" dirty="0">
                <a:solidFill>
                  <a:srgbClr val="C00000"/>
                </a:solidFill>
              </a:rPr>
              <a:t>Gweithio mewn mannau uchel</a:t>
            </a:r>
            <a:endParaRPr lang="en-GB" altLang="en-US" dirty="0">
              <a:solidFill>
                <a:srgbClr val="C00000"/>
              </a:solidFill>
            </a:endParaRPr>
          </a:p>
        </p:txBody>
      </p:sp>
      <p:sp>
        <p:nvSpPr>
          <p:cNvPr id="416773" name="Rectangle 5">
            <a:extLst>
              <a:ext uri="{FF2B5EF4-FFF2-40B4-BE49-F238E27FC236}">
                <a16:creationId xmlns:a16="http://schemas.microsoft.com/office/drawing/2014/main" id="{B44B1376-FB2E-8846-8BAE-4F431BFB4C33}"/>
              </a:ext>
            </a:extLst>
          </p:cNvPr>
          <p:cNvSpPr>
            <a:spLocks noGrp="1" noChangeArrowheads="1"/>
          </p:cNvSpPr>
          <p:nvPr>
            <p:ph type="body" idx="1"/>
          </p:nvPr>
        </p:nvSpPr>
        <p:spPr>
          <a:xfrm>
            <a:off x="457200" y="1512000"/>
            <a:ext cx="7211144" cy="4248000"/>
          </a:xfrm>
        </p:spPr>
        <p:txBody>
          <a:bodyPr/>
          <a:lstStyle/>
          <a:p>
            <a:r>
              <a:rPr lang="en-GB" altLang="en-US" dirty="0"/>
              <a:t>Always make sure that you do the following.</a:t>
            </a:r>
          </a:p>
          <a:p>
            <a:pPr lvl="1"/>
            <a:r>
              <a:rPr lang="en-GB" altLang="en-US" dirty="0">
                <a:sym typeface="Wingdings" pitchFamily="2" charset="2"/>
              </a:rPr>
              <a:t>Plan and organise what you do.</a:t>
            </a:r>
            <a:r>
              <a:rPr lang="en-GB" altLang="en-US" dirty="0"/>
              <a:t> Work from a safe and secure place or platform with proper edge protection. </a:t>
            </a:r>
          </a:p>
          <a:p>
            <a:pPr lvl="1"/>
            <a:r>
              <a:rPr lang="en-GB" altLang="en-US" dirty="0">
                <a:sym typeface="Wingdings" pitchFamily="2" charset="2"/>
              </a:rPr>
              <a:t>Only use scaffolds and scaffold towers that are fully and correctly erected.</a:t>
            </a:r>
          </a:p>
          <a:p>
            <a:pPr lvl="1"/>
            <a:r>
              <a:rPr lang="en-GB" altLang="en-US" dirty="0">
                <a:sym typeface="Wingdings" pitchFamily="2" charset="2"/>
              </a:rPr>
              <a:t>Use powered access equipment safely.</a:t>
            </a:r>
          </a:p>
          <a:p>
            <a:pPr lvl="1"/>
            <a:r>
              <a:rPr lang="en-GB" altLang="en-US" dirty="0">
                <a:sym typeface="Wingdings" pitchFamily="2" charset="2"/>
              </a:rPr>
              <a:t>Protect holes and leading edges, e.g. with guard rails and toe boards.</a:t>
            </a:r>
          </a:p>
          <a:p>
            <a:pPr lvl="1"/>
            <a:r>
              <a:rPr lang="en-GB" altLang="en-US" dirty="0">
                <a:sym typeface="Wingdings" pitchFamily="2" charset="2"/>
              </a:rPr>
              <a:t>Make sure that you are trained and competent to do the task.</a:t>
            </a:r>
          </a:p>
          <a:p>
            <a:pPr lvl="1"/>
            <a:r>
              <a:rPr lang="en-GB" altLang="en-US" dirty="0">
                <a:sym typeface="Wingdings" pitchFamily="2" charset="2"/>
              </a:rPr>
              <a:t>Raise any problems that you may have with your supervisor.</a:t>
            </a:r>
          </a:p>
        </p:txBody>
      </p:sp>
    </p:spTree>
    <p:extLst>
      <p:ext uri="{BB962C8B-B14F-4D97-AF65-F5344CB8AC3E}">
        <p14:creationId xmlns:p14="http://schemas.microsoft.com/office/powerpoint/2010/main" val="11302421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6" name="Rectangle 4">
            <a:extLst>
              <a:ext uri="{FF2B5EF4-FFF2-40B4-BE49-F238E27FC236}">
                <a16:creationId xmlns:a16="http://schemas.microsoft.com/office/drawing/2014/main" id="{BA0D8A9D-BBC4-9B46-B2F2-74A04994BFA6}"/>
              </a:ext>
            </a:extLst>
          </p:cNvPr>
          <p:cNvSpPr>
            <a:spLocks noGrp="1" noChangeArrowheads="1"/>
          </p:cNvSpPr>
          <p:nvPr>
            <p:ph type="title"/>
          </p:nvPr>
        </p:nvSpPr>
        <p:spPr/>
        <p:txBody>
          <a:bodyPr/>
          <a:lstStyle/>
          <a:p>
            <a:r>
              <a:rPr lang="en-GB" altLang="en-US" dirty="0"/>
              <a:t>Working at height – do’s and don’ts</a:t>
            </a:r>
          </a:p>
        </p:txBody>
      </p:sp>
      <p:sp>
        <p:nvSpPr>
          <p:cNvPr id="417797" name="Rectangle 5">
            <a:extLst>
              <a:ext uri="{FF2B5EF4-FFF2-40B4-BE49-F238E27FC236}">
                <a16:creationId xmlns:a16="http://schemas.microsoft.com/office/drawing/2014/main" id="{C52D86D0-D2A4-E145-887C-B20378A2D550}"/>
              </a:ext>
            </a:extLst>
          </p:cNvPr>
          <p:cNvSpPr>
            <a:spLocks noGrp="1" noChangeArrowheads="1"/>
          </p:cNvSpPr>
          <p:nvPr>
            <p:ph type="body" idx="1"/>
          </p:nvPr>
        </p:nvSpPr>
        <p:spPr/>
        <p:txBody>
          <a:bodyPr/>
          <a:lstStyle/>
          <a:p>
            <a:r>
              <a:rPr lang="en-GB" altLang="en-US" dirty="0"/>
              <a:t>When carrying out work on a roof, you should:</a:t>
            </a:r>
          </a:p>
          <a:p>
            <a:pPr lvl="1"/>
            <a:r>
              <a:rPr lang="en-GB" altLang="en-US" dirty="0">
                <a:solidFill>
                  <a:srgbClr val="0077E3"/>
                </a:solidFill>
                <a:sym typeface="Wingdings" pitchFamily="2" charset="2"/>
              </a:rPr>
              <a:t>avoid working in poor weather - </a:t>
            </a:r>
            <a:r>
              <a:rPr lang="cy-GB" dirty="0">
                <a:solidFill>
                  <a:srgbClr val="C00000"/>
                </a:solidFill>
              </a:rPr>
              <a:t>osgoi gweithio mewn tywydd gwael</a:t>
            </a:r>
            <a:endParaRPr lang="en-GB" altLang="en-US" dirty="0">
              <a:solidFill>
                <a:srgbClr val="C00000"/>
              </a:solidFill>
              <a:sym typeface="Wingdings" pitchFamily="2" charset="2"/>
            </a:endParaRPr>
          </a:p>
          <a:p>
            <a:pPr lvl="1"/>
            <a:r>
              <a:rPr lang="en-GB" altLang="en-US" dirty="0">
                <a:sym typeface="Wingdings" pitchFamily="2" charset="2"/>
              </a:rPr>
              <a:t>avoid working on sloping roofs without proper edge protection</a:t>
            </a:r>
          </a:p>
          <a:p>
            <a:pPr lvl="1"/>
            <a:r>
              <a:rPr lang="en-GB" altLang="en-US" dirty="0">
                <a:sym typeface="Wingdings" pitchFamily="2" charset="2"/>
              </a:rPr>
              <a:t>avoid throwing down waste or equipment.</a:t>
            </a:r>
          </a:p>
          <a:p>
            <a:r>
              <a:rPr lang="en-GB" altLang="en-US" dirty="0">
                <a:sym typeface="Webdings" pitchFamily="2" charset="2"/>
              </a:rPr>
              <a:t>Take care when working on or near fragile material – you can fall through as well as off it.</a:t>
            </a:r>
          </a:p>
        </p:txBody>
      </p:sp>
    </p:spTree>
    <p:extLst>
      <p:ext uri="{BB962C8B-B14F-4D97-AF65-F5344CB8AC3E}">
        <p14:creationId xmlns:p14="http://schemas.microsoft.com/office/powerpoint/2010/main" val="37713537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20" name="Rectangle 4">
            <a:extLst>
              <a:ext uri="{FF2B5EF4-FFF2-40B4-BE49-F238E27FC236}">
                <a16:creationId xmlns:a16="http://schemas.microsoft.com/office/drawing/2014/main" id="{600E6CC5-2297-F24C-A740-420F9ADB57D8}"/>
              </a:ext>
            </a:extLst>
          </p:cNvPr>
          <p:cNvSpPr>
            <a:spLocks noGrp="1" noChangeArrowheads="1"/>
          </p:cNvSpPr>
          <p:nvPr>
            <p:ph type="title"/>
          </p:nvPr>
        </p:nvSpPr>
        <p:spPr/>
        <p:txBody>
          <a:bodyPr/>
          <a:lstStyle/>
          <a:p>
            <a:r>
              <a:rPr lang="en-GB" altLang="en-US" dirty="0"/>
              <a:t>Working at height – do’s and don’ts</a:t>
            </a:r>
          </a:p>
        </p:txBody>
      </p:sp>
      <p:sp>
        <p:nvSpPr>
          <p:cNvPr id="418821" name="Rectangle 5">
            <a:extLst>
              <a:ext uri="{FF2B5EF4-FFF2-40B4-BE49-F238E27FC236}">
                <a16:creationId xmlns:a16="http://schemas.microsoft.com/office/drawing/2014/main" id="{3E921D2A-27A3-D74A-9EB2-46FD21E7CACB}"/>
              </a:ext>
            </a:extLst>
          </p:cNvPr>
          <p:cNvSpPr>
            <a:spLocks noGrp="1" noChangeArrowheads="1"/>
          </p:cNvSpPr>
          <p:nvPr>
            <p:ph type="body" idx="1"/>
          </p:nvPr>
        </p:nvSpPr>
        <p:spPr/>
        <p:txBody>
          <a:bodyPr/>
          <a:lstStyle/>
          <a:p>
            <a:r>
              <a:rPr lang="en-GB" altLang="en-US" dirty="0">
                <a:sym typeface="Wingdings" pitchFamily="2" charset="2"/>
              </a:rPr>
              <a:t>Only use ladders for light work of short duration.</a:t>
            </a:r>
          </a:p>
          <a:p>
            <a:r>
              <a:rPr lang="en-GB" altLang="en-US" dirty="0">
                <a:sym typeface="Wingdings" pitchFamily="2" charset="2"/>
              </a:rPr>
              <a:t>Also:</a:t>
            </a:r>
          </a:p>
          <a:p>
            <a:pPr lvl="1"/>
            <a:r>
              <a:rPr lang="en-GB" altLang="en-US" dirty="0">
                <a:sym typeface="Wingdings" pitchFamily="2" charset="2"/>
              </a:rPr>
              <a:t>Correct angle and secure top and bottom to prevent slipping </a:t>
            </a:r>
            <a:br>
              <a:rPr lang="en-GB" altLang="en-US" dirty="0">
                <a:sym typeface="Wingdings" pitchFamily="2" charset="2"/>
              </a:rPr>
            </a:br>
            <a:r>
              <a:rPr lang="en-GB" altLang="en-US" dirty="0">
                <a:sym typeface="Wingdings" pitchFamily="2" charset="2"/>
              </a:rPr>
              <a:t>(1 out for 4 up).</a:t>
            </a:r>
          </a:p>
          <a:p>
            <a:pPr lvl="1"/>
            <a:r>
              <a:rPr lang="en-GB" altLang="en-US" dirty="0">
                <a:sym typeface="Wingdings" pitchFamily="2" charset="2"/>
              </a:rPr>
              <a:t>Always make sure ladders are properly maintained.</a:t>
            </a:r>
          </a:p>
          <a:p>
            <a:pPr lvl="1"/>
            <a:r>
              <a:rPr lang="en-GB" altLang="en-US" dirty="0">
                <a:sym typeface="Wingdings" pitchFamily="2" charset="2"/>
              </a:rPr>
              <a:t>Never paint any ladder as this can hide </a:t>
            </a:r>
            <a:r>
              <a:rPr lang="en-GB" altLang="en-US" dirty="0">
                <a:solidFill>
                  <a:srgbClr val="0077E3"/>
                </a:solidFill>
                <a:sym typeface="Wingdings" pitchFamily="2" charset="2"/>
              </a:rPr>
              <a:t>defects - </a:t>
            </a:r>
            <a:r>
              <a:rPr lang="cy-GB" sz="2000" dirty="0">
                <a:solidFill>
                  <a:srgbClr val="C00000"/>
                </a:solidFill>
              </a:rPr>
              <a:t>diffygion.</a:t>
            </a:r>
            <a:endParaRPr lang="en-GB" altLang="en-US" dirty="0">
              <a:solidFill>
                <a:srgbClr val="C00000"/>
              </a:solidFill>
              <a:sym typeface="Wingdings" pitchFamily="2" charset="2"/>
            </a:endParaRPr>
          </a:p>
          <a:p>
            <a:pPr lvl="1"/>
            <a:r>
              <a:rPr lang="en-GB" altLang="en-US" dirty="0">
                <a:sym typeface="Wingdings" pitchFamily="2" charset="2"/>
              </a:rPr>
              <a:t>Never use a ladder with missing or damaged parts.</a:t>
            </a:r>
          </a:p>
          <a:p>
            <a:pPr lvl="1"/>
            <a:r>
              <a:rPr lang="en-GB" altLang="en-US" dirty="0">
                <a:solidFill>
                  <a:srgbClr val="0077E3"/>
                </a:solidFill>
                <a:sym typeface="Webdings" pitchFamily="2" charset="2"/>
              </a:rPr>
              <a:t>Never over-reach - </a:t>
            </a:r>
            <a:r>
              <a:rPr lang="cy-GB" sz="2000" dirty="0">
                <a:solidFill>
                  <a:srgbClr val="C00000"/>
                </a:solidFill>
              </a:rPr>
              <a:t>Peidiwch byth ag ymestyn gormod.</a:t>
            </a:r>
          </a:p>
          <a:p>
            <a:pPr lvl="1"/>
            <a:endParaRPr lang="en-GB" altLang="en-US" dirty="0">
              <a:solidFill>
                <a:srgbClr val="C00000"/>
              </a:solidFill>
              <a:sym typeface="Webdings" pitchFamily="2" charset="2"/>
            </a:endParaRPr>
          </a:p>
          <a:p>
            <a:pPr lvl="1"/>
            <a:endParaRPr lang="en-GB" altLang="en-US" dirty="0">
              <a:sym typeface="Webdings" pitchFamily="2" charset="2"/>
            </a:endParaRPr>
          </a:p>
        </p:txBody>
      </p:sp>
    </p:spTree>
    <p:extLst>
      <p:ext uri="{BB962C8B-B14F-4D97-AF65-F5344CB8AC3E}">
        <p14:creationId xmlns:p14="http://schemas.microsoft.com/office/powerpoint/2010/main" val="11623639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9" name="Rectangle 5">
            <a:extLst>
              <a:ext uri="{FF2B5EF4-FFF2-40B4-BE49-F238E27FC236}">
                <a16:creationId xmlns:a16="http://schemas.microsoft.com/office/drawing/2014/main" id="{E23983E0-CC1B-2A4C-81F1-570F7D9AEAC4}"/>
              </a:ext>
            </a:extLst>
          </p:cNvPr>
          <p:cNvSpPr>
            <a:spLocks noGrp="1" noChangeArrowheads="1"/>
          </p:cNvSpPr>
          <p:nvPr>
            <p:ph type="title"/>
          </p:nvPr>
        </p:nvSpPr>
        <p:spPr/>
        <p:txBody>
          <a:bodyPr/>
          <a:lstStyle/>
          <a:p>
            <a:r>
              <a:rPr lang="en-GB" altLang="en-US"/>
              <a:t>Types and use of access equipment</a:t>
            </a:r>
          </a:p>
        </p:txBody>
      </p:sp>
      <p:sp>
        <p:nvSpPr>
          <p:cNvPr id="420870" name="Rectangle 6">
            <a:extLst>
              <a:ext uri="{FF2B5EF4-FFF2-40B4-BE49-F238E27FC236}">
                <a16:creationId xmlns:a16="http://schemas.microsoft.com/office/drawing/2014/main" id="{F4EBD493-2900-9F4C-8F5D-34DE815AFA2F}"/>
              </a:ext>
            </a:extLst>
          </p:cNvPr>
          <p:cNvSpPr>
            <a:spLocks noGrp="1" noChangeArrowheads="1"/>
          </p:cNvSpPr>
          <p:nvPr>
            <p:ph type="body" idx="1"/>
          </p:nvPr>
        </p:nvSpPr>
        <p:spPr>
          <a:xfrm>
            <a:off x="457200" y="1484784"/>
            <a:ext cx="8229600" cy="4248000"/>
          </a:xfrm>
        </p:spPr>
        <p:txBody>
          <a:bodyPr/>
          <a:lstStyle/>
          <a:p>
            <a:r>
              <a:rPr lang="en-GB" altLang="en-US" dirty="0"/>
              <a:t>Work which cannot be carried out from ground level will require  a working platform. These include:</a:t>
            </a:r>
          </a:p>
          <a:p>
            <a:pPr lvl="1"/>
            <a:r>
              <a:rPr lang="en-GB" altLang="en-US" dirty="0">
                <a:solidFill>
                  <a:srgbClr val="0077E3"/>
                </a:solidFill>
              </a:rPr>
              <a:t>scaffolding - </a:t>
            </a:r>
            <a:r>
              <a:rPr lang="cy-GB" dirty="0">
                <a:solidFill>
                  <a:srgbClr val="C00000"/>
                </a:solidFill>
              </a:rPr>
              <a:t>sgaffaldiau</a:t>
            </a:r>
            <a:endParaRPr lang="en-GB" altLang="en-US" dirty="0">
              <a:solidFill>
                <a:srgbClr val="C00000"/>
              </a:solidFill>
            </a:endParaRPr>
          </a:p>
          <a:p>
            <a:pPr lvl="1"/>
            <a:r>
              <a:rPr lang="en-GB" altLang="en-US" dirty="0"/>
              <a:t>mobile/static towers</a:t>
            </a:r>
          </a:p>
          <a:p>
            <a:pPr lvl="1"/>
            <a:r>
              <a:rPr lang="en-GB" altLang="en-US" dirty="0"/>
              <a:t>metal split head scaffolds</a:t>
            </a:r>
          </a:p>
          <a:p>
            <a:pPr lvl="1"/>
            <a:r>
              <a:rPr lang="en-GB" altLang="en-US" dirty="0">
                <a:solidFill>
                  <a:srgbClr val="0077E3"/>
                </a:solidFill>
              </a:rPr>
              <a:t>trestles - </a:t>
            </a:r>
            <a:r>
              <a:rPr lang="cy-GB" dirty="0">
                <a:solidFill>
                  <a:srgbClr val="C00000"/>
                </a:solidFill>
              </a:rPr>
              <a:t>trestlau</a:t>
            </a:r>
            <a:endParaRPr lang="en-GB" altLang="en-US" dirty="0">
              <a:solidFill>
                <a:srgbClr val="C00000"/>
              </a:solidFill>
            </a:endParaRPr>
          </a:p>
          <a:p>
            <a:pPr lvl="1"/>
            <a:r>
              <a:rPr lang="en-GB" altLang="en-US" dirty="0"/>
              <a:t>lightweight staging </a:t>
            </a:r>
          </a:p>
          <a:p>
            <a:pPr lvl="1"/>
            <a:r>
              <a:rPr lang="en-GB" altLang="en-US" dirty="0"/>
              <a:t>hop ups</a:t>
            </a:r>
          </a:p>
          <a:p>
            <a:pPr lvl="1"/>
            <a:r>
              <a:rPr lang="en-GB" altLang="en-US" dirty="0">
                <a:solidFill>
                  <a:srgbClr val="0077E3"/>
                </a:solidFill>
              </a:rPr>
              <a:t>ladders - </a:t>
            </a:r>
            <a:r>
              <a:rPr lang="cy-GB" dirty="0">
                <a:solidFill>
                  <a:srgbClr val="C00000"/>
                </a:solidFill>
              </a:rPr>
              <a:t>ysgolion.</a:t>
            </a:r>
          </a:p>
          <a:p>
            <a:pPr lvl="1"/>
            <a:endParaRPr lang="en-GB" altLang="en-US" dirty="0"/>
          </a:p>
          <a:p>
            <a:endParaRPr lang="en-GB" altLang="en-US" dirty="0"/>
          </a:p>
        </p:txBody>
      </p:sp>
    </p:spTree>
    <p:extLst>
      <p:ext uri="{BB962C8B-B14F-4D97-AF65-F5344CB8AC3E}">
        <p14:creationId xmlns:p14="http://schemas.microsoft.com/office/powerpoint/2010/main" val="22592034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6" name="Rectangle 4">
            <a:extLst>
              <a:ext uri="{FF2B5EF4-FFF2-40B4-BE49-F238E27FC236}">
                <a16:creationId xmlns:a16="http://schemas.microsoft.com/office/drawing/2014/main" id="{699C6C11-A946-F240-B9D1-BF52623CD160}"/>
              </a:ext>
            </a:extLst>
          </p:cNvPr>
          <p:cNvSpPr>
            <a:spLocks noGrp="1" noChangeArrowheads="1"/>
          </p:cNvSpPr>
          <p:nvPr>
            <p:ph type="title"/>
          </p:nvPr>
        </p:nvSpPr>
        <p:spPr>
          <a:xfrm>
            <a:off x="457200" y="965979"/>
            <a:ext cx="8229600" cy="863600"/>
          </a:xfrm>
        </p:spPr>
        <p:txBody>
          <a:bodyPr/>
          <a:lstStyle/>
          <a:p>
            <a:r>
              <a:rPr lang="en-GB" altLang="en-US" dirty="0"/>
              <a:t>Metal split head scaffold - </a:t>
            </a:r>
            <a:r>
              <a:rPr lang="cy-GB" dirty="0">
                <a:solidFill>
                  <a:srgbClr val="C00000"/>
                </a:solidFill>
              </a:rPr>
              <a:t>Sgaffald pen metel wedi’i hollti</a:t>
            </a:r>
            <a:endParaRPr lang="en-GB" altLang="en-US" dirty="0">
              <a:solidFill>
                <a:srgbClr val="C00000"/>
              </a:solidFill>
            </a:endParaRPr>
          </a:p>
        </p:txBody>
      </p:sp>
      <p:sp>
        <p:nvSpPr>
          <p:cNvPr id="422917" name="Rectangle 5">
            <a:extLst>
              <a:ext uri="{FF2B5EF4-FFF2-40B4-BE49-F238E27FC236}">
                <a16:creationId xmlns:a16="http://schemas.microsoft.com/office/drawing/2014/main" id="{D821D122-07BA-9B4F-816D-A7030F60ADF5}"/>
              </a:ext>
            </a:extLst>
          </p:cNvPr>
          <p:cNvSpPr>
            <a:spLocks noGrp="1" noChangeArrowheads="1"/>
          </p:cNvSpPr>
          <p:nvPr>
            <p:ph type="body" sz="half" idx="1"/>
          </p:nvPr>
        </p:nvSpPr>
        <p:spPr>
          <a:xfrm>
            <a:off x="474895" y="1829579"/>
            <a:ext cx="3632200" cy="4824412"/>
          </a:xfrm>
        </p:spPr>
        <p:txBody>
          <a:bodyPr/>
          <a:lstStyle/>
          <a:p>
            <a:pPr lvl="1">
              <a:lnSpc>
                <a:spcPct val="90000"/>
              </a:lnSpc>
            </a:pPr>
            <a:r>
              <a:rPr lang="en-GB" altLang="en-US" sz="2000" dirty="0"/>
              <a:t>Used to support working platforms and provide a continuous working area, ideal for ceilings.</a:t>
            </a:r>
          </a:p>
          <a:p>
            <a:pPr lvl="1">
              <a:lnSpc>
                <a:spcPct val="90000"/>
              </a:lnSpc>
            </a:pPr>
            <a:r>
              <a:rPr lang="en-GB" altLang="en-US" sz="2000" dirty="0"/>
              <a:t>Made from ferrous metals and are usually galvanised.</a:t>
            </a:r>
          </a:p>
          <a:p>
            <a:pPr lvl="1">
              <a:lnSpc>
                <a:spcPct val="90000"/>
              </a:lnSpc>
            </a:pPr>
            <a:r>
              <a:rPr lang="en-GB" altLang="en-US" sz="2000" dirty="0"/>
              <a:t>Will require regular greasing and oiling to allow adjustment.</a:t>
            </a:r>
          </a:p>
          <a:p>
            <a:pPr lvl="1">
              <a:lnSpc>
                <a:spcPct val="90000"/>
              </a:lnSpc>
            </a:pPr>
            <a:r>
              <a:rPr lang="en-GB" altLang="en-US" sz="2000" dirty="0"/>
              <a:t>A minimum of four split heads is necessary for a working platform.</a:t>
            </a:r>
          </a:p>
          <a:p>
            <a:pPr>
              <a:lnSpc>
                <a:spcPct val="90000"/>
              </a:lnSpc>
            </a:pPr>
            <a:endParaRPr lang="en-GB" altLang="en-US" sz="2000" dirty="0"/>
          </a:p>
        </p:txBody>
      </p:sp>
      <p:graphicFrame>
        <p:nvGraphicFramePr>
          <p:cNvPr id="422920" name="Object 8">
            <a:extLst>
              <a:ext uri="{FF2B5EF4-FFF2-40B4-BE49-F238E27FC236}">
                <a16:creationId xmlns:a16="http://schemas.microsoft.com/office/drawing/2014/main" id="{2D878551-D38A-6249-AE4E-44E52B348CC8}"/>
              </a:ext>
            </a:extLst>
          </p:cNvPr>
          <p:cNvGraphicFramePr>
            <a:graphicFrameLocks noGrp="1" noChangeAspect="1"/>
          </p:cNvGraphicFramePr>
          <p:nvPr>
            <p:ph type="clipArt" sz="half" idx="2"/>
          </p:nvPr>
        </p:nvGraphicFramePr>
        <p:xfrm>
          <a:off x="5029200" y="2209800"/>
          <a:ext cx="3937000" cy="3492500"/>
        </p:xfrm>
        <a:graphic>
          <a:graphicData uri="http://schemas.openxmlformats.org/presentationml/2006/ole">
            <mc:AlternateContent xmlns:mc="http://schemas.openxmlformats.org/markup-compatibility/2006">
              <mc:Choice xmlns:v="urn:schemas-microsoft-com:vml" Requires="v">
                <p:oleObj r:id="rId3" imgW="13500100" imgH="12979400" progId="PictureIt!.Picture">
                  <p:embed/>
                </p:oleObj>
              </mc:Choice>
              <mc:Fallback>
                <p:oleObj r:id="rId3" imgW="13500100" imgH="12979400" progId="PictureIt!.Picture">
                  <p:embed/>
                  <p:pic>
                    <p:nvPicPr>
                      <p:cNvPr id="422920" name="Object 8">
                        <a:extLst>
                          <a:ext uri="{FF2B5EF4-FFF2-40B4-BE49-F238E27FC236}">
                            <a16:creationId xmlns:a16="http://schemas.microsoft.com/office/drawing/2014/main" id="{2D878551-D38A-6249-AE4E-44E52B348C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3215" b="21428"/>
                      <a:stretch>
                        <a:fillRect/>
                      </a:stretch>
                    </p:blipFill>
                    <p:spPr bwMode="auto">
                      <a:xfrm>
                        <a:off x="5029200" y="2209800"/>
                        <a:ext cx="3937000" cy="349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1473441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42" name="Rectangle 6">
            <a:extLst>
              <a:ext uri="{FF2B5EF4-FFF2-40B4-BE49-F238E27FC236}">
                <a16:creationId xmlns:a16="http://schemas.microsoft.com/office/drawing/2014/main" id="{C009C828-796A-D04A-92DD-CA10699DE1CE}"/>
              </a:ext>
            </a:extLst>
          </p:cNvPr>
          <p:cNvSpPr>
            <a:spLocks noGrp="1" noChangeArrowheads="1"/>
          </p:cNvSpPr>
          <p:nvPr>
            <p:ph type="title"/>
          </p:nvPr>
        </p:nvSpPr>
        <p:spPr>
          <a:xfrm>
            <a:off x="457200" y="980356"/>
            <a:ext cx="8229600" cy="863600"/>
          </a:xfrm>
        </p:spPr>
        <p:txBody>
          <a:bodyPr/>
          <a:lstStyle/>
          <a:p>
            <a:r>
              <a:rPr lang="en-GB" altLang="en-US" dirty="0"/>
              <a:t>Mobile tower scaffold - </a:t>
            </a:r>
            <a:r>
              <a:rPr lang="cy-GB" dirty="0">
                <a:solidFill>
                  <a:srgbClr val="C00000"/>
                </a:solidFill>
              </a:rPr>
              <a:t>Sgaffald tŵr symudol</a:t>
            </a:r>
            <a:endParaRPr lang="en-GB" altLang="en-US" dirty="0">
              <a:solidFill>
                <a:srgbClr val="C00000"/>
              </a:solidFill>
            </a:endParaRPr>
          </a:p>
        </p:txBody>
      </p:sp>
      <p:sp>
        <p:nvSpPr>
          <p:cNvPr id="423943" name="Rectangle 7">
            <a:extLst>
              <a:ext uri="{FF2B5EF4-FFF2-40B4-BE49-F238E27FC236}">
                <a16:creationId xmlns:a16="http://schemas.microsoft.com/office/drawing/2014/main" id="{3D54B829-E88B-5247-9794-3339270994BF}"/>
              </a:ext>
            </a:extLst>
          </p:cNvPr>
          <p:cNvSpPr>
            <a:spLocks noGrp="1" noChangeArrowheads="1"/>
          </p:cNvSpPr>
          <p:nvPr>
            <p:ph type="body" sz="half" idx="1"/>
          </p:nvPr>
        </p:nvSpPr>
        <p:spPr>
          <a:xfrm>
            <a:off x="457200" y="1700647"/>
            <a:ext cx="3632200" cy="4824412"/>
          </a:xfrm>
        </p:spPr>
        <p:txBody>
          <a:bodyPr/>
          <a:lstStyle/>
          <a:p>
            <a:pPr lvl="1"/>
            <a:r>
              <a:rPr lang="en-GB" altLang="en-US" sz="2000" dirty="0"/>
              <a:t>Used for minor work to be carried out at lower levels either in or out of a building. </a:t>
            </a:r>
          </a:p>
          <a:p>
            <a:pPr lvl="1"/>
            <a:r>
              <a:rPr lang="en-GB" altLang="en-US" sz="2000" dirty="0"/>
              <a:t>Consist of a series of frames which are joined together to form a tower. </a:t>
            </a:r>
          </a:p>
          <a:p>
            <a:pPr lvl="1"/>
            <a:r>
              <a:rPr lang="en-GB" altLang="en-US" sz="2000" dirty="0"/>
              <a:t>Towers are mainly fitted with wheels to allow movement without dismantling.</a:t>
            </a:r>
          </a:p>
        </p:txBody>
      </p:sp>
      <p:pic>
        <p:nvPicPr>
          <p:cNvPr id="423944" name="Picture 8">
            <a:extLst>
              <a:ext uri="{FF2B5EF4-FFF2-40B4-BE49-F238E27FC236}">
                <a16:creationId xmlns:a16="http://schemas.microsoft.com/office/drawing/2014/main" id="{36BED1F6-56F1-2444-8FEB-18308F2AE0A7}"/>
              </a:ext>
            </a:extLst>
          </p:cNvPr>
          <p:cNvPicPr>
            <a:picLocks noGrp="1" noChangeAspect="1" noChangeArrowheads="1"/>
          </p:cNvPicPr>
          <p:nvPr>
            <p:ph type="clipArt" sz="half" idx="2"/>
          </p:nvPr>
        </p:nvPicPr>
        <p:blipFill>
          <a:blip r:embed="rId3" cstate="screen">
            <a:extLst>
              <a:ext uri="{28A0092B-C50C-407E-A947-70E740481C1C}">
                <a14:useLocalDpi xmlns:a14="http://schemas.microsoft.com/office/drawing/2010/main"/>
              </a:ext>
            </a:extLst>
          </a:blip>
          <a:srcRect/>
          <a:stretch>
            <a:fillRect/>
          </a:stretch>
        </p:blipFill>
        <p:spPr>
          <a:xfrm>
            <a:off x="5868143" y="1390258"/>
            <a:ext cx="2800641" cy="3911372"/>
          </a:xfrm>
        </p:spPr>
      </p:pic>
    </p:spTree>
    <p:extLst>
      <p:ext uri="{BB962C8B-B14F-4D97-AF65-F5344CB8AC3E}">
        <p14:creationId xmlns:p14="http://schemas.microsoft.com/office/powerpoint/2010/main" val="16044558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90" name="Rectangle 6">
            <a:extLst>
              <a:ext uri="{FF2B5EF4-FFF2-40B4-BE49-F238E27FC236}">
                <a16:creationId xmlns:a16="http://schemas.microsoft.com/office/drawing/2014/main" id="{F37E7B32-1C6C-F24A-AA93-3391EC433F6D}"/>
              </a:ext>
            </a:extLst>
          </p:cNvPr>
          <p:cNvSpPr>
            <a:spLocks noGrp="1" noChangeArrowheads="1"/>
          </p:cNvSpPr>
          <p:nvPr>
            <p:ph type="title"/>
          </p:nvPr>
        </p:nvSpPr>
        <p:spPr>
          <a:xfrm>
            <a:off x="467544" y="980728"/>
            <a:ext cx="8229600" cy="863600"/>
          </a:xfrm>
        </p:spPr>
        <p:txBody>
          <a:bodyPr/>
          <a:lstStyle/>
          <a:p>
            <a:r>
              <a:rPr lang="en-GB" altLang="en-US" dirty="0"/>
              <a:t>Trestle scaffold - </a:t>
            </a:r>
            <a:r>
              <a:rPr lang="cy-GB" dirty="0">
                <a:solidFill>
                  <a:srgbClr val="C00000"/>
                </a:solidFill>
              </a:rPr>
              <a:t>Sgaffald trestl</a:t>
            </a:r>
            <a:endParaRPr lang="en-GB" altLang="en-US" dirty="0">
              <a:solidFill>
                <a:srgbClr val="C00000"/>
              </a:solidFill>
            </a:endParaRPr>
          </a:p>
        </p:txBody>
      </p:sp>
      <p:sp>
        <p:nvSpPr>
          <p:cNvPr id="425991" name="Rectangle 7">
            <a:extLst>
              <a:ext uri="{FF2B5EF4-FFF2-40B4-BE49-F238E27FC236}">
                <a16:creationId xmlns:a16="http://schemas.microsoft.com/office/drawing/2014/main" id="{A78DDD74-BF66-B74B-B497-DC8595EBEF04}"/>
              </a:ext>
            </a:extLst>
          </p:cNvPr>
          <p:cNvSpPr>
            <a:spLocks noGrp="1" noChangeArrowheads="1"/>
          </p:cNvSpPr>
          <p:nvPr>
            <p:ph type="body" sz="half" idx="1"/>
          </p:nvPr>
        </p:nvSpPr>
        <p:spPr>
          <a:xfrm>
            <a:off x="467544" y="1700833"/>
            <a:ext cx="3632200" cy="4824412"/>
          </a:xfrm>
        </p:spPr>
        <p:txBody>
          <a:bodyPr/>
          <a:lstStyle/>
          <a:p>
            <a:pPr lvl="1"/>
            <a:r>
              <a:rPr lang="en-GB" altLang="en-US" sz="2000" dirty="0"/>
              <a:t>Platforms supported by ‘A’ frames or a similar type of folding support.</a:t>
            </a:r>
          </a:p>
          <a:p>
            <a:pPr lvl="1"/>
            <a:r>
              <a:rPr lang="en-GB" altLang="en-US" sz="2000" dirty="0"/>
              <a:t>Intended for lightweight work for short periods of time.</a:t>
            </a:r>
          </a:p>
          <a:p>
            <a:pPr lvl="1"/>
            <a:r>
              <a:rPr lang="en-GB" altLang="en-US" sz="2000" dirty="0"/>
              <a:t>Scaffold boards or lightweight staging provide the working platform.</a:t>
            </a:r>
          </a:p>
          <a:p>
            <a:endParaRPr lang="en-GB" altLang="en-US" sz="2000" dirty="0"/>
          </a:p>
        </p:txBody>
      </p:sp>
      <p:pic>
        <p:nvPicPr>
          <p:cNvPr id="425992" name="Picture 8">
            <a:extLst>
              <a:ext uri="{FF2B5EF4-FFF2-40B4-BE49-F238E27FC236}">
                <a16:creationId xmlns:a16="http://schemas.microsoft.com/office/drawing/2014/main" id="{D3DC3D52-EDDA-BB4C-BF9C-82DB4AB39FD9}"/>
              </a:ext>
            </a:extLst>
          </p:cNvPr>
          <p:cNvPicPr>
            <a:picLocks noGrp="1" noChangeAspect="1" noChangeArrowheads="1"/>
          </p:cNvPicPr>
          <p:nvPr>
            <p:ph type="clipArt" sz="half" idx="2"/>
          </p:nvPr>
        </p:nvPicPr>
        <p:blipFill>
          <a:blip r:embed="rId3" cstate="screen">
            <a:extLst>
              <a:ext uri="{28A0092B-C50C-407E-A947-70E740481C1C}">
                <a14:useLocalDpi xmlns:a14="http://schemas.microsoft.com/office/drawing/2010/main"/>
              </a:ext>
            </a:extLst>
          </a:blip>
          <a:srcRect/>
          <a:stretch>
            <a:fillRect/>
          </a:stretch>
        </p:blipFill>
        <p:spPr>
          <a:xfrm>
            <a:off x="4961632" y="1410537"/>
            <a:ext cx="2873624" cy="3816846"/>
          </a:xfrm>
        </p:spPr>
      </p:pic>
    </p:spTree>
    <p:extLst>
      <p:ext uri="{BB962C8B-B14F-4D97-AF65-F5344CB8AC3E}">
        <p14:creationId xmlns:p14="http://schemas.microsoft.com/office/powerpoint/2010/main" val="24753796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4" name="Rectangle 6">
            <a:extLst>
              <a:ext uri="{FF2B5EF4-FFF2-40B4-BE49-F238E27FC236}">
                <a16:creationId xmlns:a16="http://schemas.microsoft.com/office/drawing/2014/main" id="{EF15A556-1556-3044-AB6F-D0AED4E9BD20}"/>
              </a:ext>
            </a:extLst>
          </p:cNvPr>
          <p:cNvSpPr>
            <a:spLocks noGrp="1" noChangeArrowheads="1"/>
          </p:cNvSpPr>
          <p:nvPr>
            <p:ph type="title"/>
          </p:nvPr>
        </p:nvSpPr>
        <p:spPr>
          <a:xfrm>
            <a:off x="564730" y="1125538"/>
            <a:ext cx="8229600" cy="863600"/>
          </a:xfrm>
        </p:spPr>
        <p:txBody>
          <a:bodyPr/>
          <a:lstStyle/>
          <a:p>
            <a:r>
              <a:rPr lang="en-GB" altLang="en-US" dirty="0"/>
              <a:t>Lightweight staging - </a:t>
            </a:r>
            <a:r>
              <a:rPr lang="cy-GB" dirty="0">
                <a:solidFill>
                  <a:srgbClr val="C00000"/>
                </a:solidFill>
              </a:rPr>
              <a:t>Platfform ysgafn</a:t>
            </a:r>
            <a:endParaRPr lang="en-GB" altLang="en-US" dirty="0">
              <a:solidFill>
                <a:srgbClr val="C00000"/>
              </a:solidFill>
            </a:endParaRPr>
          </a:p>
        </p:txBody>
      </p:sp>
      <p:sp>
        <p:nvSpPr>
          <p:cNvPr id="427015" name="Rectangle 7">
            <a:extLst>
              <a:ext uri="{FF2B5EF4-FFF2-40B4-BE49-F238E27FC236}">
                <a16:creationId xmlns:a16="http://schemas.microsoft.com/office/drawing/2014/main" id="{D40C4FEF-071F-7C4B-9D5B-8AF876C01C24}"/>
              </a:ext>
            </a:extLst>
          </p:cNvPr>
          <p:cNvSpPr>
            <a:spLocks noGrp="1" noChangeArrowheads="1"/>
          </p:cNvSpPr>
          <p:nvPr>
            <p:ph type="body" sz="half" idx="1"/>
          </p:nvPr>
        </p:nvSpPr>
        <p:spPr>
          <a:xfrm>
            <a:off x="564730" y="2033588"/>
            <a:ext cx="3632200" cy="4824412"/>
          </a:xfrm>
        </p:spPr>
        <p:txBody>
          <a:bodyPr/>
          <a:lstStyle/>
          <a:p>
            <a:pPr lvl="1"/>
            <a:r>
              <a:rPr lang="en-GB" altLang="en-US" sz="2000" dirty="0"/>
              <a:t>A specially constructed timber/aluminium  platform.</a:t>
            </a:r>
          </a:p>
          <a:p>
            <a:pPr lvl="1"/>
            <a:r>
              <a:rPr lang="en-GB" altLang="en-US" sz="2000" dirty="0"/>
              <a:t>Used for spanning greater widths than scaffold boards.</a:t>
            </a:r>
          </a:p>
          <a:p>
            <a:pPr lvl="1"/>
            <a:r>
              <a:rPr lang="en-GB" altLang="en-US" sz="2000" dirty="0"/>
              <a:t>Can be used without intermediate support when used on trestles or roof trusses.</a:t>
            </a:r>
          </a:p>
        </p:txBody>
      </p:sp>
      <p:pic>
        <p:nvPicPr>
          <p:cNvPr id="427016" name="Picture 8">
            <a:extLst>
              <a:ext uri="{FF2B5EF4-FFF2-40B4-BE49-F238E27FC236}">
                <a16:creationId xmlns:a16="http://schemas.microsoft.com/office/drawing/2014/main" id="{AA343D8D-23E5-F447-BAD9-7EA80FEC5F4E}"/>
              </a:ext>
            </a:extLst>
          </p:cNvPr>
          <p:cNvPicPr>
            <a:picLocks noGrp="1" noChangeAspect="1" noChangeArrowheads="1"/>
          </p:cNvPicPr>
          <p:nvPr>
            <p:ph type="clipArt" sz="half" idx="2"/>
          </p:nvPr>
        </p:nvPicPr>
        <p:blipFill>
          <a:blip r:embed="rId3" cstate="screen">
            <a:extLst>
              <a:ext uri="{28A0092B-C50C-407E-A947-70E740481C1C}">
                <a14:useLocalDpi xmlns:a14="http://schemas.microsoft.com/office/drawing/2010/main"/>
              </a:ext>
            </a:extLst>
          </a:blip>
          <a:srcRect/>
          <a:stretch>
            <a:fillRect/>
          </a:stretch>
        </p:blipFill>
        <p:spPr>
          <a:xfrm>
            <a:off x="5148064" y="1556792"/>
            <a:ext cx="3307107" cy="4176588"/>
          </a:xfrm>
        </p:spPr>
      </p:pic>
    </p:spTree>
    <p:extLst>
      <p:ext uri="{BB962C8B-B14F-4D97-AF65-F5344CB8AC3E}">
        <p14:creationId xmlns:p14="http://schemas.microsoft.com/office/powerpoint/2010/main" val="37751282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8" name="Rectangle 6">
            <a:extLst>
              <a:ext uri="{FF2B5EF4-FFF2-40B4-BE49-F238E27FC236}">
                <a16:creationId xmlns:a16="http://schemas.microsoft.com/office/drawing/2014/main" id="{BDB627B0-2F2A-E341-BF1B-F6B000CF2852}"/>
              </a:ext>
            </a:extLst>
          </p:cNvPr>
          <p:cNvSpPr>
            <a:spLocks noGrp="1" noChangeArrowheads="1"/>
          </p:cNvSpPr>
          <p:nvPr>
            <p:ph type="title"/>
          </p:nvPr>
        </p:nvSpPr>
        <p:spPr>
          <a:xfrm>
            <a:off x="467544" y="1125538"/>
            <a:ext cx="8229600" cy="863600"/>
          </a:xfrm>
        </p:spPr>
        <p:txBody>
          <a:bodyPr/>
          <a:lstStyle/>
          <a:p>
            <a:r>
              <a:rPr lang="en-GB" altLang="en-US" dirty="0"/>
              <a:t>Hop ups - </a:t>
            </a:r>
            <a:r>
              <a:rPr lang="cy-GB" dirty="0">
                <a:solidFill>
                  <a:srgbClr val="C00000"/>
                </a:solidFill>
              </a:rPr>
              <a:t>Bloc grisiau bach</a:t>
            </a:r>
            <a:endParaRPr lang="en-GB" altLang="en-US" dirty="0">
              <a:solidFill>
                <a:srgbClr val="C00000"/>
              </a:solidFill>
            </a:endParaRPr>
          </a:p>
        </p:txBody>
      </p:sp>
      <p:sp>
        <p:nvSpPr>
          <p:cNvPr id="428039" name="Rectangle 7">
            <a:extLst>
              <a:ext uri="{FF2B5EF4-FFF2-40B4-BE49-F238E27FC236}">
                <a16:creationId xmlns:a16="http://schemas.microsoft.com/office/drawing/2014/main" id="{879FC5C9-AD00-D543-AD3B-372E5E9277B4}"/>
              </a:ext>
            </a:extLst>
          </p:cNvPr>
          <p:cNvSpPr>
            <a:spLocks noGrp="1" noChangeArrowheads="1"/>
          </p:cNvSpPr>
          <p:nvPr>
            <p:ph type="body" sz="half" idx="1"/>
          </p:nvPr>
        </p:nvSpPr>
        <p:spPr>
          <a:xfrm>
            <a:off x="467544" y="1817660"/>
            <a:ext cx="3632200" cy="4824412"/>
          </a:xfrm>
        </p:spPr>
        <p:txBody>
          <a:bodyPr/>
          <a:lstStyle/>
          <a:p>
            <a:pPr lvl="1"/>
            <a:r>
              <a:rPr lang="en-GB" altLang="en-US" sz="2000" dirty="0"/>
              <a:t>Used for reaching low level work.</a:t>
            </a:r>
          </a:p>
          <a:p>
            <a:pPr lvl="1"/>
            <a:r>
              <a:rPr lang="en-GB" altLang="en-US" sz="2000" dirty="0"/>
              <a:t>Mainly used by painters and decorators or plasterers.</a:t>
            </a:r>
          </a:p>
          <a:p>
            <a:pPr lvl="1"/>
            <a:r>
              <a:rPr lang="en-GB" altLang="en-US" sz="2000" dirty="0"/>
              <a:t>Designed with a step to enable operatives an easy access.</a:t>
            </a:r>
          </a:p>
        </p:txBody>
      </p:sp>
      <p:pic>
        <p:nvPicPr>
          <p:cNvPr id="428040" name="Picture 8">
            <a:extLst>
              <a:ext uri="{FF2B5EF4-FFF2-40B4-BE49-F238E27FC236}">
                <a16:creationId xmlns:a16="http://schemas.microsoft.com/office/drawing/2014/main" id="{17CCDA97-F7C9-C344-8013-42C000E85ECA}"/>
              </a:ext>
            </a:extLst>
          </p:cNvPr>
          <p:cNvPicPr>
            <a:picLocks noGrp="1" noChangeAspect="1" noChangeArrowheads="1"/>
          </p:cNvPicPr>
          <p:nvPr>
            <p:ph type="clipArt" sz="half" idx="2"/>
          </p:nvPr>
        </p:nvPicPr>
        <p:blipFill>
          <a:blip r:embed="rId3" cstate="screen">
            <a:extLst>
              <a:ext uri="{28A0092B-C50C-407E-A947-70E740481C1C}">
                <a14:useLocalDpi xmlns:a14="http://schemas.microsoft.com/office/drawing/2010/main"/>
              </a:ext>
            </a:extLst>
          </a:blip>
          <a:srcRect/>
          <a:stretch>
            <a:fillRect/>
          </a:stretch>
        </p:blipFill>
        <p:spPr>
          <a:xfrm>
            <a:off x="5220073" y="1557338"/>
            <a:ext cx="3168352" cy="4392612"/>
          </a:xfrm>
        </p:spPr>
      </p:pic>
    </p:spTree>
    <p:extLst>
      <p:ext uri="{BB962C8B-B14F-4D97-AF65-F5344CB8AC3E}">
        <p14:creationId xmlns:p14="http://schemas.microsoft.com/office/powerpoint/2010/main" val="8813311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65" name="Rectangle 9">
            <a:extLst>
              <a:ext uri="{FF2B5EF4-FFF2-40B4-BE49-F238E27FC236}">
                <a16:creationId xmlns:a16="http://schemas.microsoft.com/office/drawing/2014/main" id="{84886413-688C-744C-B8AC-A8890D67A006}"/>
              </a:ext>
            </a:extLst>
          </p:cNvPr>
          <p:cNvSpPr>
            <a:spLocks noGrp="1" noChangeArrowheads="1"/>
          </p:cNvSpPr>
          <p:nvPr>
            <p:ph type="title"/>
          </p:nvPr>
        </p:nvSpPr>
        <p:spPr>
          <a:xfrm>
            <a:off x="474290" y="1096112"/>
            <a:ext cx="8229600" cy="863600"/>
          </a:xfrm>
        </p:spPr>
        <p:txBody>
          <a:bodyPr/>
          <a:lstStyle/>
          <a:p>
            <a:r>
              <a:rPr lang="en-GB" altLang="en-US" dirty="0"/>
              <a:t>Ladders - </a:t>
            </a:r>
            <a:r>
              <a:rPr lang="cy-GB" dirty="0">
                <a:solidFill>
                  <a:srgbClr val="C00000"/>
                </a:solidFill>
              </a:rPr>
              <a:t>Ysgolion</a:t>
            </a:r>
            <a:endParaRPr lang="en-GB" altLang="en-US" dirty="0">
              <a:solidFill>
                <a:srgbClr val="C00000"/>
              </a:solidFill>
            </a:endParaRPr>
          </a:p>
        </p:txBody>
      </p:sp>
      <p:sp>
        <p:nvSpPr>
          <p:cNvPr id="429066" name="Rectangle 10">
            <a:extLst>
              <a:ext uri="{FF2B5EF4-FFF2-40B4-BE49-F238E27FC236}">
                <a16:creationId xmlns:a16="http://schemas.microsoft.com/office/drawing/2014/main" id="{2867D26C-BDB4-B44A-8FE6-4E54BE3D7C10}"/>
              </a:ext>
            </a:extLst>
          </p:cNvPr>
          <p:cNvSpPr>
            <a:spLocks noGrp="1" noChangeArrowheads="1"/>
          </p:cNvSpPr>
          <p:nvPr>
            <p:ph type="body" sz="half" idx="1"/>
          </p:nvPr>
        </p:nvSpPr>
        <p:spPr>
          <a:xfrm>
            <a:off x="474290" y="1983620"/>
            <a:ext cx="4494841" cy="4824412"/>
          </a:xfrm>
        </p:spPr>
        <p:txBody>
          <a:bodyPr/>
          <a:lstStyle/>
          <a:p>
            <a:r>
              <a:rPr lang="en-GB" altLang="en-US" sz="2000" dirty="0"/>
              <a:t>There are two main types of ladders:</a:t>
            </a:r>
          </a:p>
          <a:p>
            <a:pPr lvl="1"/>
            <a:r>
              <a:rPr lang="en-GB" altLang="en-US" sz="2000" dirty="0"/>
              <a:t>pole ladders </a:t>
            </a:r>
          </a:p>
          <a:p>
            <a:pPr lvl="1"/>
            <a:r>
              <a:rPr lang="en-GB" altLang="en-US" sz="2000" dirty="0"/>
              <a:t>extension ladders.</a:t>
            </a:r>
          </a:p>
          <a:p>
            <a:r>
              <a:rPr lang="en-GB" altLang="en-US" sz="2000" dirty="0"/>
              <a:t>A pole ladder is made from one straight tree trunk, cut down the middle; this is to ensure strength and flexibility.</a:t>
            </a:r>
          </a:p>
          <a:p>
            <a:r>
              <a:rPr lang="en-GB" altLang="en-US" sz="2000" dirty="0"/>
              <a:t>Extension ladders are made from wood or metal and have more than one section sliding past the other.</a:t>
            </a:r>
          </a:p>
          <a:p>
            <a:endParaRPr lang="en-GB" altLang="en-US" sz="2000" dirty="0"/>
          </a:p>
        </p:txBody>
      </p:sp>
      <p:pic>
        <p:nvPicPr>
          <p:cNvPr id="429067" name="Picture 11">
            <a:extLst>
              <a:ext uri="{FF2B5EF4-FFF2-40B4-BE49-F238E27FC236}">
                <a16:creationId xmlns:a16="http://schemas.microsoft.com/office/drawing/2014/main" id="{70C95BC1-50F9-0140-9D90-C02612C89D56}"/>
              </a:ext>
            </a:extLst>
          </p:cNvPr>
          <p:cNvPicPr>
            <a:picLocks noGrp="1" noChangeAspect="1" noChangeArrowheads="1"/>
          </p:cNvPicPr>
          <p:nvPr>
            <p:ph type="clipArt" sz="half" idx="2"/>
          </p:nvPr>
        </p:nvPicPr>
        <p:blipFill>
          <a:blip r:embed="rId3" cstate="screen">
            <a:extLst>
              <a:ext uri="{28A0092B-C50C-407E-A947-70E740481C1C}">
                <a14:useLocalDpi xmlns:a14="http://schemas.microsoft.com/office/drawing/2010/main"/>
              </a:ext>
            </a:extLst>
          </a:blip>
          <a:srcRect/>
          <a:stretch>
            <a:fillRect/>
          </a:stretch>
        </p:blipFill>
        <p:spPr>
          <a:xfrm>
            <a:off x="5525019" y="1959712"/>
            <a:ext cx="3144691" cy="4176886"/>
          </a:xfrm>
        </p:spPr>
      </p:pic>
    </p:spTree>
    <p:extLst>
      <p:ext uri="{BB962C8B-B14F-4D97-AF65-F5344CB8AC3E}">
        <p14:creationId xmlns:p14="http://schemas.microsoft.com/office/powerpoint/2010/main" val="242453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a:extLst>
              <a:ext uri="{FF2B5EF4-FFF2-40B4-BE49-F238E27FC236}">
                <a16:creationId xmlns:a16="http://schemas.microsoft.com/office/drawing/2014/main" id="{DC786AD2-3143-9F4B-AC5C-4626DADFC779}"/>
              </a:ext>
            </a:extLst>
          </p:cNvPr>
          <p:cNvSpPr>
            <a:spLocks noGrp="1" noChangeArrowheads="1"/>
          </p:cNvSpPr>
          <p:nvPr>
            <p:ph type="title"/>
          </p:nvPr>
        </p:nvSpPr>
        <p:spPr/>
        <p:txBody>
          <a:bodyPr/>
          <a:lstStyle/>
          <a:p>
            <a:r>
              <a:rPr lang="en-GB" altLang="en-US" dirty="0"/>
              <a:t>Ear protection - </a:t>
            </a:r>
            <a:r>
              <a:rPr lang="cy-GB" dirty="0">
                <a:solidFill>
                  <a:srgbClr val="C00000"/>
                </a:solidFill>
              </a:rPr>
              <a:t>Deunydd amddiffyn y clustiau</a:t>
            </a:r>
            <a:endParaRPr lang="en-GB" altLang="en-US" dirty="0">
              <a:solidFill>
                <a:srgbClr val="C00000"/>
              </a:solidFill>
            </a:endParaRPr>
          </a:p>
        </p:txBody>
      </p:sp>
      <p:sp>
        <p:nvSpPr>
          <p:cNvPr id="217091" name="Rectangle 3">
            <a:extLst>
              <a:ext uri="{FF2B5EF4-FFF2-40B4-BE49-F238E27FC236}">
                <a16:creationId xmlns:a16="http://schemas.microsoft.com/office/drawing/2014/main" id="{FE873F0F-D3D8-184F-882C-399E8ABD6A9F}"/>
              </a:ext>
            </a:extLst>
          </p:cNvPr>
          <p:cNvSpPr>
            <a:spLocks noGrp="1" noChangeArrowheads="1"/>
          </p:cNvSpPr>
          <p:nvPr>
            <p:ph type="body" idx="1"/>
          </p:nvPr>
        </p:nvSpPr>
        <p:spPr/>
        <p:txBody>
          <a:bodyPr/>
          <a:lstStyle/>
          <a:p>
            <a:pPr>
              <a:lnSpc>
                <a:spcPct val="90000"/>
              </a:lnSpc>
            </a:pPr>
            <a:r>
              <a:rPr lang="en-GB" altLang="en-US" dirty="0"/>
              <a:t>This must be worn when required.</a:t>
            </a:r>
          </a:p>
          <a:p>
            <a:pPr>
              <a:lnSpc>
                <a:spcPct val="90000"/>
              </a:lnSpc>
            </a:pPr>
            <a:r>
              <a:rPr lang="en-GB" altLang="en-US" dirty="0"/>
              <a:t>Report any defects with equipment to supervisor.</a:t>
            </a:r>
          </a:p>
          <a:p>
            <a:pPr>
              <a:lnSpc>
                <a:spcPct val="90000"/>
              </a:lnSpc>
            </a:pPr>
            <a:r>
              <a:rPr lang="en-GB" altLang="en-US" dirty="0"/>
              <a:t>Two basic types or ear protector:</a:t>
            </a:r>
          </a:p>
          <a:p>
            <a:pPr marL="342900" indent="-342900">
              <a:lnSpc>
                <a:spcPct val="90000"/>
              </a:lnSpc>
              <a:buClr>
                <a:srgbClr val="0077E3"/>
              </a:buClr>
              <a:buFont typeface="Arial" panose="020B0604020202020204" pitchFamily="34" charset="0"/>
              <a:buChar char="•"/>
            </a:pPr>
            <a:r>
              <a:rPr lang="en-GB" altLang="en-US" dirty="0">
                <a:solidFill>
                  <a:srgbClr val="0077E3"/>
                </a:solidFill>
              </a:rPr>
              <a:t>ear plugs - </a:t>
            </a:r>
            <a:r>
              <a:rPr lang="cy-GB" dirty="0">
                <a:solidFill>
                  <a:srgbClr val="C00000"/>
                </a:solidFill>
              </a:rPr>
              <a:t>plwg clustiau</a:t>
            </a:r>
            <a:endParaRPr lang="en-GB" altLang="en-US" dirty="0">
              <a:solidFill>
                <a:srgbClr val="C00000"/>
              </a:solidFill>
            </a:endParaRPr>
          </a:p>
          <a:p>
            <a:pPr marL="342900" indent="-342900">
              <a:lnSpc>
                <a:spcPct val="90000"/>
              </a:lnSpc>
              <a:buClr>
                <a:srgbClr val="0077E3"/>
              </a:buClr>
              <a:buFont typeface="Arial" panose="020B0604020202020204" pitchFamily="34" charset="0"/>
              <a:buChar char="•"/>
            </a:pPr>
            <a:r>
              <a:rPr lang="en-GB" altLang="en-US" dirty="0">
                <a:solidFill>
                  <a:srgbClr val="0077E3"/>
                </a:solidFill>
              </a:rPr>
              <a:t>ear muffs - </a:t>
            </a:r>
            <a:r>
              <a:rPr lang="cy-GB" dirty="0">
                <a:solidFill>
                  <a:srgbClr val="C00000"/>
                </a:solidFill>
              </a:rPr>
              <a:t>myff clustiau</a:t>
            </a:r>
          </a:p>
          <a:p>
            <a:pPr marL="342900" indent="-342900">
              <a:lnSpc>
                <a:spcPct val="90000"/>
              </a:lnSpc>
              <a:buClr>
                <a:srgbClr val="0077E3"/>
              </a:buClr>
              <a:buFont typeface="Arial" panose="020B0604020202020204" pitchFamily="34" charset="0"/>
              <a:buChar char="•"/>
            </a:pPr>
            <a:endParaRPr lang="en-GB" altLang="en-US" dirty="0"/>
          </a:p>
        </p:txBody>
      </p:sp>
      <p:pic>
        <p:nvPicPr>
          <p:cNvPr id="4" name="Picture 3" descr="A pair of headphones&#10;&#10;Description automatically generated">
            <a:extLst>
              <a:ext uri="{FF2B5EF4-FFF2-40B4-BE49-F238E27FC236}">
                <a16:creationId xmlns:a16="http://schemas.microsoft.com/office/drawing/2014/main" id="{BDB1AB02-26FE-4691-9E45-228C8FC6E1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8024" y="2492896"/>
            <a:ext cx="2944368" cy="3048000"/>
          </a:xfrm>
          <a:prstGeom prst="rect">
            <a:avLst/>
          </a:prstGeom>
        </p:spPr>
      </p:pic>
    </p:spTree>
    <p:extLst>
      <p:ext uri="{BB962C8B-B14F-4D97-AF65-F5344CB8AC3E}">
        <p14:creationId xmlns:p14="http://schemas.microsoft.com/office/powerpoint/2010/main" val="982544154"/>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9" name="Rectangle 9">
            <a:extLst>
              <a:ext uri="{FF2B5EF4-FFF2-40B4-BE49-F238E27FC236}">
                <a16:creationId xmlns:a16="http://schemas.microsoft.com/office/drawing/2014/main" id="{9AE1CCDD-A5AD-0844-8275-18D3C406C670}"/>
              </a:ext>
            </a:extLst>
          </p:cNvPr>
          <p:cNvSpPr>
            <a:spLocks noGrp="1" noChangeArrowheads="1"/>
          </p:cNvSpPr>
          <p:nvPr>
            <p:ph type="title"/>
          </p:nvPr>
        </p:nvSpPr>
        <p:spPr>
          <a:xfrm>
            <a:off x="396935" y="1125538"/>
            <a:ext cx="8229600" cy="863600"/>
          </a:xfrm>
        </p:spPr>
        <p:txBody>
          <a:bodyPr/>
          <a:lstStyle/>
          <a:p>
            <a:r>
              <a:rPr lang="en-GB" altLang="en-US" dirty="0"/>
              <a:t>Stepladders - </a:t>
            </a:r>
            <a:r>
              <a:rPr lang="cy-GB" dirty="0">
                <a:solidFill>
                  <a:srgbClr val="C00000"/>
                </a:solidFill>
              </a:rPr>
              <a:t>Ysgol fach</a:t>
            </a:r>
            <a:endParaRPr lang="en-GB" altLang="en-US" dirty="0">
              <a:solidFill>
                <a:srgbClr val="C00000"/>
              </a:solidFill>
            </a:endParaRPr>
          </a:p>
        </p:txBody>
      </p:sp>
      <p:sp>
        <p:nvSpPr>
          <p:cNvPr id="430090" name="Rectangle 10">
            <a:extLst>
              <a:ext uri="{FF2B5EF4-FFF2-40B4-BE49-F238E27FC236}">
                <a16:creationId xmlns:a16="http://schemas.microsoft.com/office/drawing/2014/main" id="{4CC13D7C-272C-4F41-8C5D-036700F50FD0}"/>
              </a:ext>
            </a:extLst>
          </p:cNvPr>
          <p:cNvSpPr>
            <a:spLocks noGrp="1" noChangeArrowheads="1"/>
          </p:cNvSpPr>
          <p:nvPr>
            <p:ph type="body" sz="half" idx="1"/>
          </p:nvPr>
        </p:nvSpPr>
        <p:spPr>
          <a:xfrm>
            <a:off x="396935" y="1557338"/>
            <a:ext cx="4823137" cy="4824412"/>
          </a:xfrm>
        </p:spPr>
        <p:txBody>
          <a:bodyPr/>
          <a:lstStyle/>
          <a:p>
            <a:r>
              <a:rPr lang="en-GB" altLang="en-US" sz="1800" dirty="0"/>
              <a:t>These are mainly used internally and should be used fully opened. Stepladders provide a working platform where the work area is just out of reach.</a:t>
            </a:r>
          </a:p>
          <a:p>
            <a:r>
              <a:rPr lang="en-GB" altLang="en-US" sz="1800" dirty="0"/>
              <a:t>Like ladders, they can be timber or aluminium, consisting of stiles supporting flat treads.</a:t>
            </a:r>
          </a:p>
          <a:p>
            <a:r>
              <a:rPr lang="en-GB" altLang="en-US" sz="1800" dirty="0"/>
              <a:t>A back frame is hinged at the top and secured at the bottom by a cord or locking bar.</a:t>
            </a:r>
          </a:p>
          <a:p>
            <a:r>
              <a:rPr lang="en-GB" altLang="en-US" sz="1800" dirty="0"/>
              <a:t>Timber stepladders must not be painted, as this will hide any defects</a:t>
            </a:r>
          </a:p>
          <a:p>
            <a:endParaRPr lang="en-GB" altLang="en-US" sz="1800" dirty="0"/>
          </a:p>
        </p:txBody>
      </p:sp>
      <p:pic>
        <p:nvPicPr>
          <p:cNvPr id="430091" name="Picture 11">
            <a:extLst>
              <a:ext uri="{FF2B5EF4-FFF2-40B4-BE49-F238E27FC236}">
                <a16:creationId xmlns:a16="http://schemas.microsoft.com/office/drawing/2014/main" id="{AE6D6AA1-2D0A-F747-AB88-41E3002D94C1}"/>
              </a:ext>
            </a:extLst>
          </p:cNvPr>
          <p:cNvPicPr>
            <a:picLocks noGrp="1" noChangeAspect="1" noChangeArrowheads="1"/>
          </p:cNvPicPr>
          <p:nvPr>
            <p:ph type="clipArt" sz="half" idx="2"/>
          </p:nvPr>
        </p:nvPicPr>
        <p:blipFill>
          <a:blip r:embed="rId3" cstate="screen">
            <a:extLst>
              <a:ext uri="{28A0092B-C50C-407E-A947-70E740481C1C}">
                <a14:useLocalDpi xmlns:a14="http://schemas.microsoft.com/office/drawing/2010/main"/>
              </a:ext>
            </a:extLst>
          </a:blip>
          <a:srcRect/>
          <a:stretch>
            <a:fillRect/>
          </a:stretch>
        </p:blipFill>
        <p:spPr>
          <a:xfrm>
            <a:off x="5546591" y="1382254"/>
            <a:ext cx="3200474" cy="4346622"/>
          </a:xfrm>
        </p:spPr>
      </p:pic>
    </p:spTree>
    <p:extLst>
      <p:ext uri="{BB962C8B-B14F-4D97-AF65-F5344CB8AC3E}">
        <p14:creationId xmlns:p14="http://schemas.microsoft.com/office/powerpoint/2010/main" val="16649696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8" name="Rectangle 4">
            <a:extLst>
              <a:ext uri="{FF2B5EF4-FFF2-40B4-BE49-F238E27FC236}">
                <a16:creationId xmlns:a16="http://schemas.microsoft.com/office/drawing/2014/main" id="{7F2DA22C-F0F1-2F4F-A4B6-CE94C94A244C}"/>
              </a:ext>
            </a:extLst>
          </p:cNvPr>
          <p:cNvSpPr>
            <a:spLocks noGrp="1" noChangeArrowheads="1"/>
          </p:cNvSpPr>
          <p:nvPr>
            <p:ph type="title"/>
          </p:nvPr>
        </p:nvSpPr>
        <p:spPr/>
        <p:txBody>
          <a:bodyPr/>
          <a:lstStyle/>
          <a:p>
            <a:r>
              <a:rPr lang="en-GB" altLang="en-US" dirty="0"/>
              <a:t>Types and use of access equipment – summary</a:t>
            </a:r>
          </a:p>
        </p:txBody>
      </p:sp>
      <p:sp>
        <p:nvSpPr>
          <p:cNvPr id="431109" name="Rectangle 5">
            <a:extLst>
              <a:ext uri="{FF2B5EF4-FFF2-40B4-BE49-F238E27FC236}">
                <a16:creationId xmlns:a16="http://schemas.microsoft.com/office/drawing/2014/main" id="{61CAE31E-0B18-EB43-8630-A482C4478D76}"/>
              </a:ext>
            </a:extLst>
          </p:cNvPr>
          <p:cNvSpPr>
            <a:spLocks noGrp="1" noChangeArrowheads="1"/>
          </p:cNvSpPr>
          <p:nvPr>
            <p:ph type="body" idx="1"/>
          </p:nvPr>
        </p:nvSpPr>
        <p:spPr>
          <a:xfrm>
            <a:off x="457200" y="1512000"/>
            <a:ext cx="7787208" cy="4248000"/>
          </a:xfrm>
        </p:spPr>
        <p:txBody>
          <a:bodyPr/>
          <a:lstStyle/>
          <a:p>
            <a:pPr lvl="1"/>
            <a:r>
              <a:rPr lang="en-GB" altLang="en-US" dirty="0"/>
              <a:t>There are enough types of access equipment for any job at height to be carried out safely.</a:t>
            </a:r>
          </a:p>
          <a:p>
            <a:pPr lvl="1"/>
            <a:r>
              <a:rPr lang="en-GB" altLang="en-US" dirty="0"/>
              <a:t>Most access equipment is made from either metal or timber, depending on its uses.</a:t>
            </a:r>
          </a:p>
          <a:p>
            <a:pPr lvl="1"/>
            <a:r>
              <a:rPr lang="en-GB" altLang="en-US" dirty="0"/>
              <a:t>If you find any defects on a scaffold or working platform report it immediately to your supervisor.																	</a:t>
            </a:r>
          </a:p>
          <a:p>
            <a:endParaRPr lang="en-GB" altLang="en-US" dirty="0"/>
          </a:p>
        </p:txBody>
      </p:sp>
    </p:spTree>
    <p:extLst>
      <p:ext uri="{BB962C8B-B14F-4D97-AF65-F5344CB8AC3E}">
        <p14:creationId xmlns:p14="http://schemas.microsoft.com/office/powerpoint/2010/main" val="5143410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39552" y="306896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3BCCF0B0-1C2A-AC5B-455E-B794A8F1E4E3}"/>
              </a:ext>
            </a:extLst>
          </p:cNvPr>
          <p:cNvSpPr txBox="1"/>
          <p:nvPr/>
        </p:nvSpPr>
        <p:spPr>
          <a:xfrm>
            <a:off x="2368352" y="1490008"/>
            <a:ext cx="4572000" cy="1938992"/>
          </a:xfrm>
          <a:prstGeom prst="rect">
            <a:avLst/>
          </a:prstGeom>
          <a:noFill/>
        </p:spPr>
        <p:txBody>
          <a:bodyPr wrap="square">
            <a:spAutoFit/>
          </a:bodyPr>
          <a:lstStyle/>
          <a:p>
            <a:pPr marL="0" marR="0" lvl="0" indent="0" algn="ctr" defTabSz="914400" rtl="0" eaLnBrk="1" fontAlgn="base" latinLnBrk="0" hangingPunct="1">
              <a:lnSpc>
                <a:spcPct val="100000"/>
              </a:lnSpc>
              <a:spcBef>
                <a:spcPts val="1000"/>
              </a:spcBef>
              <a:spcAft>
                <a:spcPts val="1000"/>
              </a:spcAft>
              <a:buClrTx/>
              <a:buSzTx/>
              <a:buFontTx/>
              <a:buNone/>
              <a:tabLst/>
              <a:defRPr/>
            </a:pPr>
            <a:r>
              <a:rPr kumimoji="0" lang="cy-GB" sz="6000" b="0" i="0" u="none" strike="noStrike" kern="0" cap="none" spc="0" normalizeH="0" baseline="0" noProof="0" dirty="0">
                <a:ln>
                  <a:noFill/>
                </a:ln>
                <a:solidFill>
                  <a:srgbClr val="C00000"/>
                </a:solidFill>
                <a:effectLst/>
                <a:uLnTx/>
                <a:uFillTx/>
                <a:latin typeface="Arial"/>
                <a:ea typeface="ＭＳ Ｐゴシック" pitchFamily="-105" charset="-128"/>
                <a:cs typeface="ＭＳ Ｐゴシック" pitchFamily="-105" charset="-128"/>
              </a:rPr>
              <a:t>Unrhyw gwestiynau?</a:t>
            </a:r>
          </a:p>
        </p:txBody>
      </p:sp>
    </p:spTree>
    <p:extLst>
      <p:ext uri="{BB962C8B-B14F-4D97-AF65-F5344CB8AC3E}">
        <p14:creationId xmlns:p14="http://schemas.microsoft.com/office/powerpoint/2010/main" val="12324211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a:extLst>
              <a:ext uri="{FF2B5EF4-FFF2-40B4-BE49-F238E27FC236}">
                <a16:creationId xmlns:a16="http://schemas.microsoft.com/office/drawing/2014/main" id="{9D448A7D-E36B-AF4C-B5CC-81C34042BA05}"/>
              </a:ext>
            </a:extLst>
          </p:cNvPr>
          <p:cNvSpPr>
            <a:spLocks noGrp="1" noChangeArrowheads="1"/>
          </p:cNvSpPr>
          <p:nvPr>
            <p:ph type="title"/>
          </p:nvPr>
        </p:nvSpPr>
        <p:spPr>
          <a:xfrm>
            <a:off x="457200" y="1061864"/>
            <a:ext cx="8229600" cy="760586"/>
          </a:xfrm>
        </p:spPr>
        <p:txBody>
          <a:bodyPr/>
          <a:lstStyle/>
          <a:p>
            <a:r>
              <a:rPr lang="en-GB" altLang="en-US" dirty="0"/>
              <a:t>Ear protection</a:t>
            </a:r>
          </a:p>
        </p:txBody>
      </p:sp>
      <p:sp>
        <p:nvSpPr>
          <p:cNvPr id="218115" name="Rectangle 3">
            <a:extLst>
              <a:ext uri="{FF2B5EF4-FFF2-40B4-BE49-F238E27FC236}">
                <a16:creationId xmlns:a16="http://schemas.microsoft.com/office/drawing/2014/main" id="{BC096B5B-F926-6E4E-AD1A-F0F39BE933A6}"/>
              </a:ext>
            </a:extLst>
          </p:cNvPr>
          <p:cNvSpPr>
            <a:spLocks noGrp="1" noChangeArrowheads="1"/>
          </p:cNvSpPr>
          <p:nvPr>
            <p:ph type="body" sz="half" idx="1"/>
          </p:nvPr>
        </p:nvSpPr>
        <p:spPr>
          <a:xfrm>
            <a:off x="463281" y="1822450"/>
            <a:ext cx="4187825" cy="4842049"/>
          </a:xfrm>
        </p:spPr>
        <p:txBody>
          <a:bodyPr/>
          <a:lstStyle/>
          <a:p>
            <a:pPr>
              <a:lnSpc>
                <a:spcPct val="90000"/>
              </a:lnSpc>
            </a:pPr>
            <a:r>
              <a:rPr lang="en-GB" altLang="en-US" dirty="0"/>
              <a:t>Disposable ear plugs:</a:t>
            </a:r>
          </a:p>
          <a:p>
            <a:pPr marL="342900" indent="-342900">
              <a:lnSpc>
                <a:spcPct val="90000"/>
              </a:lnSpc>
              <a:buClr>
                <a:srgbClr val="0077E3"/>
              </a:buClr>
              <a:buFont typeface="Arial" panose="020B0604020202020204" pitchFamily="34" charset="0"/>
              <a:buChar char="•"/>
            </a:pPr>
            <a:r>
              <a:rPr lang="en-GB" altLang="en-US" dirty="0"/>
              <a:t>made from fine mineral fibre, polythene and plastic foam</a:t>
            </a:r>
          </a:p>
          <a:p>
            <a:pPr marL="342900" indent="-342900">
              <a:lnSpc>
                <a:spcPct val="90000"/>
              </a:lnSpc>
              <a:buClr>
                <a:srgbClr val="0077E3"/>
              </a:buClr>
              <a:buFont typeface="Arial" panose="020B0604020202020204" pitchFamily="34" charset="0"/>
              <a:buChar char="•"/>
            </a:pPr>
            <a:r>
              <a:rPr lang="en-GB" altLang="en-US" dirty="0"/>
              <a:t>must be inserted correctly</a:t>
            </a:r>
          </a:p>
          <a:p>
            <a:pPr marL="342900" indent="-342900">
              <a:lnSpc>
                <a:spcPct val="90000"/>
              </a:lnSpc>
              <a:buClr>
                <a:srgbClr val="0077E3"/>
              </a:buClr>
              <a:buFont typeface="Arial" panose="020B0604020202020204" pitchFamily="34" charset="0"/>
              <a:buChar char="•"/>
            </a:pPr>
            <a:r>
              <a:rPr lang="en-GB" altLang="en-US" dirty="0"/>
              <a:t>not to be </a:t>
            </a:r>
            <a:r>
              <a:rPr lang="en-GB" altLang="en-US" dirty="0">
                <a:solidFill>
                  <a:srgbClr val="0077E3"/>
                </a:solidFill>
              </a:rPr>
              <a:t>re-used</a:t>
            </a:r>
            <a:r>
              <a:rPr lang="en-GB" altLang="en-US" dirty="0"/>
              <a:t> </a:t>
            </a:r>
            <a:r>
              <a:rPr lang="en-GB" altLang="en-US" dirty="0">
                <a:solidFill>
                  <a:srgbClr val="C00000"/>
                </a:solidFill>
              </a:rPr>
              <a:t>- </a:t>
            </a:r>
            <a:r>
              <a:rPr lang="cy-GB" dirty="0">
                <a:solidFill>
                  <a:srgbClr val="C00000"/>
                </a:solidFill>
              </a:rPr>
              <a:t>hailddefnyddio</a:t>
            </a:r>
            <a:endParaRPr lang="en-GB" altLang="en-US" dirty="0">
              <a:solidFill>
                <a:srgbClr val="C00000"/>
              </a:solidFill>
            </a:endParaRPr>
          </a:p>
          <a:p>
            <a:pPr marL="342900" indent="-342900">
              <a:lnSpc>
                <a:spcPct val="90000"/>
              </a:lnSpc>
              <a:buClr>
                <a:srgbClr val="0077E3"/>
              </a:buClr>
              <a:buFont typeface="Arial" panose="020B0604020202020204" pitchFamily="34" charset="0"/>
              <a:buChar char="•"/>
            </a:pPr>
            <a:r>
              <a:rPr lang="en-GB" altLang="en-US" dirty="0"/>
              <a:t>only handled with </a:t>
            </a:r>
            <a:r>
              <a:rPr lang="en-GB" altLang="en-US" dirty="0">
                <a:solidFill>
                  <a:srgbClr val="0077E3"/>
                </a:solidFill>
              </a:rPr>
              <a:t>clean hands - </a:t>
            </a:r>
            <a:r>
              <a:rPr lang="cy-GB" dirty="0">
                <a:solidFill>
                  <a:srgbClr val="C00000"/>
                </a:solidFill>
              </a:rPr>
              <a:t>dwylo glân </a:t>
            </a:r>
            <a:endParaRPr lang="en-GB" altLang="en-US" dirty="0">
              <a:solidFill>
                <a:srgbClr val="C00000"/>
              </a:solidFill>
            </a:endParaRPr>
          </a:p>
        </p:txBody>
      </p:sp>
      <p:pic>
        <p:nvPicPr>
          <p:cNvPr id="218117" name="Picture 5">
            <a:extLst>
              <a:ext uri="{FF2B5EF4-FFF2-40B4-BE49-F238E27FC236}">
                <a16:creationId xmlns:a16="http://schemas.microsoft.com/office/drawing/2014/main" id="{DD2FAB81-492C-944C-98F2-EFE9D4930882}"/>
              </a:ext>
            </a:extLst>
          </p:cNvPr>
          <p:cNvPicPr>
            <a:picLocks noGrp="1" noChangeAspect="1" noChangeArrowheads="1"/>
          </p:cNvPicPr>
          <p:nvPr>
            <p:ph sz="half" idx="2"/>
          </p:nvPr>
        </p:nvPicPr>
        <p:blipFill>
          <a:blip r:embed="rId2" cstate="screen">
            <a:extLst>
              <a:ext uri="{28A0092B-C50C-407E-A947-70E740481C1C}">
                <a14:useLocalDpi xmlns:a14="http://schemas.microsoft.com/office/drawing/2010/main"/>
              </a:ext>
            </a:extLst>
          </a:blip>
          <a:srcRect/>
          <a:stretch>
            <a:fillRect/>
          </a:stretch>
        </p:blipFill>
        <p:spPr>
          <a:xfrm>
            <a:off x="4645025" y="1822450"/>
            <a:ext cx="4041775" cy="4081463"/>
          </a:xfrm>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45646234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a:extLst>
              <a:ext uri="{FF2B5EF4-FFF2-40B4-BE49-F238E27FC236}">
                <a16:creationId xmlns:a16="http://schemas.microsoft.com/office/drawing/2014/main" id="{E36B74E9-99D9-EB4A-A13F-F14FB9C0BC3E}"/>
              </a:ext>
            </a:extLst>
          </p:cNvPr>
          <p:cNvSpPr>
            <a:spLocks noGrp="1" noChangeArrowheads="1"/>
          </p:cNvSpPr>
          <p:nvPr>
            <p:ph type="title"/>
          </p:nvPr>
        </p:nvSpPr>
        <p:spPr>
          <a:xfrm>
            <a:off x="457200" y="1028700"/>
            <a:ext cx="8229600" cy="1143000"/>
          </a:xfrm>
        </p:spPr>
        <p:txBody>
          <a:bodyPr/>
          <a:lstStyle/>
          <a:p>
            <a:r>
              <a:rPr lang="en-GB" altLang="en-US" dirty="0"/>
              <a:t>Ear protection - </a:t>
            </a:r>
            <a:r>
              <a:rPr lang="cy-GB" dirty="0">
                <a:solidFill>
                  <a:srgbClr val="C00000"/>
                </a:solidFill>
              </a:rPr>
              <a:t>Deunydd amddiffyn y clustiau</a:t>
            </a:r>
            <a:endParaRPr lang="en-GB" altLang="en-US" dirty="0">
              <a:solidFill>
                <a:srgbClr val="C00000"/>
              </a:solidFill>
            </a:endParaRPr>
          </a:p>
        </p:txBody>
      </p:sp>
      <p:sp>
        <p:nvSpPr>
          <p:cNvPr id="220163" name="Rectangle 3">
            <a:extLst>
              <a:ext uri="{FF2B5EF4-FFF2-40B4-BE49-F238E27FC236}">
                <a16:creationId xmlns:a16="http://schemas.microsoft.com/office/drawing/2014/main" id="{8D2BE57D-C0F6-8642-A3AB-781011CBA2E3}"/>
              </a:ext>
            </a:extLst>
          </p:cNvPr>
          <p:cNvSpPr>
            <a:spLocks noGrp="1" noChangeArrowheads="1"/>
          </p:cNvSpPr>
          <p:nvPr>
            <p:ph type="body" sz="half" idx="1"/>
          </p:nvPr>
        </p:nvSpPr>
        <p:spPr>
          <a:xfrm>
            <a:off x="457200" y="1600200"/>
            <a:ext cx="4041775" cy="4525963"/>
          </a:xfrm>
        </p:spPr>
        <p:txBody>
          <a:bodyPr/>
          <a:lstStyle/>
          <a:p>
            <a:pPr>
              <a:buClr>
                <a:srgbClr val="0077E3"/>
              </a:buClr>
            </a:pPr>
            <a:r>
              <a:rPr lang="en-GB" altLang="en-US" dirty="0"/>
              <a:t>Ear muffs:</a:t>
            </a:r>
          </a:p>
          <a:p>
            <a:pPr marL="342900" indent="-342900">
              <a:buClr>
                <a:srgbClr val="0077E3"/>
              </a:buClr>
              <a:buFont typeface="Arial" panose="020B0604020202020204" pitchFamily="34" charset="0"/>
              <a:buChar char="•"/>
            </a:pPr>
            <a:r>
              <a:rPr lang="en-GB" altLang="en-US" dirty="0"/>
              <a:t>must completely cover ear</a:t>
            </a:r>
          </a:p>
          <a:p>
            <a:pPr marL="342900" indent="-342900">
              <a:buClr>
                <a:srgbClr val="0077E3"/>
              </a:buClr>
              <a:buFont typeface="Arial" panose="020B0604020202020204" pitchFamily="34" charset="0"/>
              <a:buChar char="•"/>
            </a:pPr>
            <a:r>
              <a:rPr lang="en-GB" altLang="en-US" dirty="0"/>
              <a:t>sealed to the head by foam or liquid seal</a:t>
            </a:r>
          </a:p>
          <a:p>
            <a:pPr marL="342900" indent="-342900">
              <a:buClr>
                <a:srgbClr val="0077E3"/>
              </a:buClr>
              <a:buFont typeface="Arial" panose="020B0604020202020204" pitchFamily="34" charset="0"/>
              <a:buChar char="•"/>
            </a:pPr>
            <a:r>
              <a:rPr lang="en-GB" altLang="en-US" dirty="0"/>
              <a:t>loose muffs are ineffective.</a:t>
            </a:r>
          </a:p>
        </p:txBody>
      </p:sp>
      <p:pic>
        <p:nvPicPr>
          <p:cNvPr id="220165" name="Picture 5">
            <a:extLst>
              <a:ext uri="{FF2B5EF4-FFF2-40B4-BE49-F238E27FC236}">
                <a16:creationId xmlns:a16="http://schemas.microsoft.com/office/drawing/2014/main" id="{98E225EF-CC97-2342-803C-8C95B653217A}"/>
              </a:ext>
            </a:extLst>
          </p:cNvPr>
          <p:cNvPicPr>
            <a:picLocks noGrp="1" noChangeAspect="1" noChangeArrowheads="1"/>
          </p:cNvPicPr>
          <p:nvPr>
            <p:ph sz="half" idx="2"/>
          </p:nvPr>
        </p:nvPicPr>
        <p:blipFill>
          <a:blip r:embed="rId2" cstate="screen">
            <a:extLst>
              <a:ext uri="{28A0092B-C50C-407E-A947-70E740481C1C}">
                <a14:useLocalDpi xmlns:a14="http://schemas.microsoft.com/office/drawing/2010/main"/>
              </a:ext>
            </a:extLst>
          </a:blip>
          <a:srcRect/>
          <a:stretch>
            <a:fillRect/>
          </a:stretch>
        </p:blipFill>
        <p:spPr>
          <a:xfrm>
            <a:off x="5049838" y="1836738"/>
            <a:ext cx="3595687" cy="3498850"/>
          </a:xfrm>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8842490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a:extLst>
              <a:ext uri="{FF2B5EF4-FFF2-40B4-BE49-F238E27FC236}">
                <a16:creationId xmlns:a16="http://schemas.microsoft.com/office/drawing/2014/main" id="{5303BD52-7D39-2B49-9E84-F72237F857E2}"/>
              </a:ext>
            </a:extLst>
          </p:cNvPr>
          <p:cNvSpPr>
            <a:spLocks noGrp="1" noChangeArrowheads="1"/>
          </p:cNvSpPr>
          <p:nvPr>
            <p:ph type="title"/>
          </p:nvPr>
        </p:nvSpPr>
        <p:spPr/>
        <p:txBody>
          <a:bodyPr/>
          <a:lstStyle/>
          <a:p>
            <a:r>
              <a:rPr lang="en-GB" altLang="en-US" dirty="0"/>
              <a:t>Eye protection - </a:t>
            </a:r>
            <a:r>
              <a:rPr lang="cy-GB" dirty="0">
                <a:solidFill>
                  <a:srgbClr val="C00000"/>
                </a:solidFill>
              </a:rPr>
              <a:t>Deunydd amddiffyn y llygaid</a:t>
            </a:r>
            <a:endParaRPr lang="en-GB" altLang="en-US" dirty="0">
              <a:solidFill>
                <a:srgbClr val="C00000"/>
              </a:solidFill>
            </a:endParaRPr>
          </a:p>
        </p:txBody>
      </p:sp>
      <p:sp>
        <p:nvSpPr>
          <p:cNvPr id="221187" name="Rectangle 3">
            <a:extLst>
              <a:ext uri="{FF2B5EF4-FFF2-40B4-BE49-F238E27FC236}">
                <a16:creationId xmlns:a16="http://schemas.microsoft.com/office/drawing/2014/main" id="{A8C44C53-B37A-6A4D-9C6C-257B8C14EDCA}"/>
              </a:ext>
            </a:extLst>
          </p:cNvPr>
          <p:cNvSpPr>
            <a:spLocks noGrp="1" noChangeArrowheads="1"/>
          </p:cNvSpPr>
          <p:nvPr>
            <p:ph type="body" idx="1"/>
          </p:nvPr>
        </p:nvSpPr>
        <p:spPr>
          <a:xfrm>
            <a:off x="457200" y="1556792"/>
            <a:ext cx="8363272" cy="5105400"/>
          </a:xfrm>
        </p:spPr>
        <p:txBody>
          <a:bodyPr/>
          <a:lstStyle/>
          <a:p>
            <a:r>
              <a:rPr lang="en-GB" altLang="en-US" dirty="0"/>
              <a:t>Required by law if there is the possibility of eye injury. For example, when:</a:t>
            </a:r>
          </a:p>
          <a:p>
            <a:pPr marL="342900" indent="-342900">
              <a:buClr>
                <a:srgbClr val="0077E3"/>
              </a:buClr>
              <a:buFont typeface="Arial" panose="020B0604020202020204" pitchFamily="34" charset="0"/>
              <a:buChar char="•"/>
            </a:pPr>
            <a:r>
              <a:rPr lang="en-GB" altLang="en-US" dirty="0">
                <a:solidFill>
                  <a:srgbClr val="0077E3"/>
                </a:solidFill>
              </a:rPr>
              <a:t>grinding - </a:t>
            </a:r>
            <a:r>
              <a:rPr lang="cy-GB" dirty="0">
                <a:solidFill>
                  <a:srgbClr val="C00000"/>
                </a:solidFill>
              </a:rPr>
              <a:t>falu</a:t>
            </a:r>
            <a:endParaRPr lang="en-GB" altLang="en-US" dirty="0">
              <a:solidFill>
                <a:srgbClr val="C00000"/>
              </a:solidFill>
            </a:endParaRPr>
          </a:p>
          <a:p>
            <a:pPr marL="342900" indent="-342900">
              <a:buClr>
                <a:srgbClr val="0077E3"/>
              </a:buClr>
              <a:buFont typeface="Arial" panose="020B0604020202020204" pitchFamily="34" charset="0"/>
              <a:buChar char="•"/>
            </a:pPr>
            <a:r>
              <a:rPr lang="en-GB" altLang="en-US" dirty="0">
                <a:solidFill>
                  <a:srgbClr val="0077E3"/>
                </a:solidFill>
              </a:rPr>
              <a:t>welding - </a:t>
            </a:r>
            <a:r>
              <a:rPr lang="cy-GB" dirty="0">
                <a:solidFill>
                  <a:srgbClr val="C00000"/>
                </a:solidFill>
              </a:rPr>
              <a:t>weldio</a:t>
            </a:r>
            <a:endParaRPr lang="en-GB" altLang="en-US" dirty="0">
              <a:solidFill>
                <a:srgbClr val="C00000"/>
              </a:solidFill>
            </a:endParaRPr>
          </a:p>
          <a:p>
            <a:pPr marL="342900" indent="-342900">
              <a:buClr>
                <a:srgbClr val="0077E3"/>
              </a:buClr>
              <a:buFont typeface="Arial" panose="020B0604020202020204" pitchFamily="34" charset="0"/>
              <a:buChar char="•"/>
            </a:pPr>
            <a:r>
              <a:rPr lang="en-GB" altLang="en-US" dirty="0">
                <a:solidFill>
                  <a:srgbClr val="0077E3"/>
                </a:solidFill>
              </a:rPr>
              <a:t>hammering - </a:t>
            </a:r>
            <a:r>
              <a:rPr lang="cy-GB" dirty="0">
                <a:solidFill>
                  <a:srgbClr val="C00000"/>
                </a:solidFill>
              </a:rPr>
              <a:t>morthwylio </a:t>
            </a:r>
            <a:endParaRPr lang="en-GB" altLang="en-US" dirty="0">
              <a:solidFill>
                <a:srgbClr val="C00000"/>
              </a:solidFill>
            </a:endParaRPr>
          </a:p>
          <a:p>
            <a:pPr marL="342900" indent="-342900">
              <a:buClr>
                <a:srgbClr val="0077E3"/>
              </a:buClr>
              <a:buFont typeface="Arial" panose="020B0604020202020204" pitchFamily="34" charset="0"/>
              <a:buChar char="•"/>
            </a:pPr>
            <a:r>
              <a:rPr lang="en-GB" altLang="en-US" dirty="0">
                <a:solidFill>
                  <a:srgbClr val="0077E3"/>
                </a:solidFill>
              </a:rPr>
              <a:t>cutting - </a:t>
            </a:r>
            <a:r>
              <a:rPr lang="cy-GB" dirty="0">
                <a:solidFill>
                  <a:srgbClr val="C00000"/>
                </a:solidFill>
              </a:rPr>
              <a:t>torri. </a:t>
            </a:r>
            <a:endParaRPr lang="en-GB" altLang="en-US" dirty="0">
              <a:solidFill>
                <a:srgbClr val="C00000"/>
              </a:solidFill>
            </a:endParaRPr>
          </a:p>
          <a:p>
            <a:r>
              <a:rPr lang="en-GB" altLang="en-US" dirty="0"/>
              <a:t>Or when using:</a:t>
            </a:r>
          </a:p>
          <a:p>
            <a:pPr marL="342900" indent="-342900">
              <a:buClr>
                <a:srgbClr val="0077E3"/>
              </a:buClr>
              <a:buFont typeface="Arial" panose="020B0604020202020204" pitchFamily="34" charset="0"/>
              <a:buChar char="•"/>
            </a:pPr>
            <a:r>
              <a:rPr lang="en-GB" altLang="en-US" dirty="0">
                <a:solidFill>
                  <a:srgbClr val="0077E3"/>
                </a:solidFill>
              </a:rPr>
              <a:t>hot metal - </a:t>
            </a:r>
            <a:r>
              <a:rPr lang="cy-GB" dirty="0">
                <a:solidFill>
                  <a:srgbClr val="C00000"/>
                </a:solidFill>
              </a:rPr>
              <a:t>metel poeth</a:t>
            </a:r>
            <a:endParaRPr lang="en-GB" altLang="en-US" dirty="0">
              <a:solidFill>
                <a:srgbClr val="C00000"/>
              </a:solidFill>
            </a:endParaRPr>
          </a:p>
          <a:p>
            <a:pPr marL="342900" indent="-342900">
              <a:buClr>
                <a:srgbClr val="0077E3"/>
              </a:buClr>
              <a:buFont typeface="Arial" panose="020B0604020202020204" pitchFamily="34" charset="0"/>
              <a:buChar char="•"/>
            </a:pPr>
            <a:r>
              <a:rPr lang="en-GB" altLang="en-US" dirty="0">
                <a:solidFill>
                  <a:srgbClr val="0077E3"/>
                </a:solidFill>
              </a:rPr>
              <a:t>chemicals - </a:t>
            </a:r>
            <a:r>
              <a:rPr lang="cy-GB" dirty="0">
                <a:solidFill>
                  <a:srgbClr val="C00000"/>
                </a:solidFill>
              </a:rPr>
              <a:t>cemegion</a:t>
            </a:r>
          </a:p>
          <a:p>
            <a:pPr marL="342900" indent="-342900">
              <a:buClr>
                <a:srgbClr val="0077E3"/>
              </a:buClr>
              <a:buFont typeface="Arial" panose="020B0604020202020204" pitchFamily="34" charset="0"/>
              <a:buChar char="•"/>
            </a:pPr>
            <a:endParaRPr lang="en-GB" altLang="en-US" dirty="0"/>
          </a:p>
          <a:p>
            <a:endParaRPr lang="en-GB" altLang="en-US" dirty="0"/>
          </a:p>
          <a:p>
            <a:endParaRPr lang="en-GB" altLang="en-US" dirty="0"/>
          </a:p>
          <a:p>
            <a:endParaRPr lang="en-GB" altLang="en-US" sz="2800" dirty="0">
              <a:latin typeface="Trebuchet MS" panose="020B0703020202090204" pitchFamily="34" charset="0"/>
            </a:endParaRPr>
          </a:p>
          <a:p>
            <a:endParaRPr lang="en-GB" altLang="en-US" dirty="0"/>
          </a:p>
        </p:txBody>
      </p:sp>
    </p:spTree>
    <p:extLst>
      <p:ext uri="{BB962C8B-B14F-4D97-AF65-F5344CB8AC3E}">
        <p14:creationId xmlns:p14="http://schemas.microsoft.com/office/powerpoint/2010/main" val="3430652880"/>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Campaign xmlns="bf4a143a-b26d-45c4-bfc9-243eadc6ff02" xsi:nil="true"/>
    <PriorityArea xmlns="bf4a143a-b26d-45c4-bfc9-243eadc6ff02" xsi:nil="true"/>
    <Geography xmlns="bf4a143a-b26d-45c4-bfc9-243eadc6ff02" xsi:nil="true"/>
    <lcf76f155ced4ddcb4097134ff3c332f xmlns="bf4a143a-b26d-45c4-bfc9-243eadc6ff02">
      <Terms xmlns="http://schemas.microsoft.com/office/infopath/2007/PartnerControls"/>
    </lcf76f155ced4ddcb4097134ff3c332f>
    <TaxCatchAll xmlns="418e8c98-519b-4e3e-a77f-7ee33016068f" xsi:nil="true"/>
    <Yearcreated xmlns="bf4a143a-b26d-45c4-bfc9-243eadc6ff0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F2270F94F19DF4FA93E73A9601C7A53" ma:contentTypeVersion="25" ma:contentTypeDescription="Create a new document." ma:contentTypeScope="" ma:versionID="db96716577cab786ac4e413ddf71e703">
  <xsd:schema xmlns:xsd="http://www.w3.org/2001/XMLSchema" xmlns:xs="http://www.w3.org/2001/XMLSchema" xmlns:p="http://schemas.microsoft.com/office/2006/metadata/properties" xmlns:ns2="dad92211-cb28-4906-b8cd-0d84e3cb6a24" xmlns:ns3="bf4a143a-b26d-45c4-bfc9-243eadc6ff02" xmlns:ns4="418e8c98-519b-4e3e-a77f-7ee33016068f" targetNamespace="http://schemas.microsoft.com/office/2006/metadata/properties" ma:root="true" ma:fieldsID="1ff919fac4d9ef9e5a5b03499f75e73c" ns2:_="" ns3:_="" ns4:_="">
    <xsd:import namespace="dad92211-cb28-4906-b8cd-0d84e3cb6a24"/>
    <xsd:import namespace="bf4a143a-b26d-45c4-bfc9-243eadc6ff02"/>
    <xsd:import namespace="418e8c98-519b-4e3e-a77f-7ee33016068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PriorityArea" minOccurs="0"/>
                <xsd:element ref="ns3:Campaign" minOccurs="0"/>
                <xsd:element ref="ns3:Geography" minOccurs="0"/>
                <xsd:element ref="ns3:Yearcreated"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d92211-cb28-4906-b8cd-0d84e3cb6a2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f4a143a-b26d-45c4-bfc9-243eadc6ff02"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PriorityArea" ma:index="20" nillable="true" ma:displayName="Priority Area" ma:format="Dropdown" ma:internalName="PriorityArea">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Campaign" ma:index="21" nillable="true" ma:displayName="Campaign " ma:format="Dropdown" ma:internalName="Campaign">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Geography" ma:index="22" nillable="true" ma:displayName="Geography" ma:format="Dropdown" ma:internalName="Geography">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Yearcreated" ma:index="23" nillable="true" ma:displayName="Year created" ma:format="RadioButtons" ma:internalName="Yearcreated">
      <xsd:simpleType>
        <xsd:restriction base="dms:Choice">
          <xsd:enumeration value="2016"/>
          <xsd:enumeration value="2017"/>
          <xsd:enumeration value="2018"/>
          <xsd:enumeration value="2019"/>
          <xsd:enumeration value="2020"/>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8e8c98-519b-4e3e-a77f-7ee33016068f"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c4a73a7c-d28e-4ead-a542-eec2f3c6ec34}" ma:internalName="TaxCatchAll" ma:showField="CatchAllData" ma:web="dad92211-cb28-4906-b8cd-0d84e3cb6a2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A5CCB350-B76C-41FC-AE69-633CA55F79C0}">
  <ds:schemaRefs>
    <ds:schemaRef ds:uri="http://purl.org/dc/terms/"/>
    <ds:schemaRef ds:uri="http://www.w3.org/XML/1998/namespace"/>
    <ds:schemaRef ds:uri="http://purl.org/dc/elements/1.1/"/>
    <ds:schemaRef ds:uri="http://schemas.microsoft.com/office/2006/documentManagement/types"/>
    <ds:schemaRef ds:uri="7d91badd-8922-4db1-9652-4fbca8a6b7df"/>
    <ds:schemaRef ds:uri="http://schemas.microsoft.com/office/infopath/2007/PartnerControls"/>
    <ds:schemaRef ds:uri="1c5831b9-66da-4f16-a409-834213ecdb8e"/>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0851EBC1-CB9E-49AD-98F2-AB42161A0C3D}"/>
</file>

<file path=docProps/app.xml><?xml version="1.0" encoding="utf-8"?>
<Properties xmlns="http://schemas.openxmlformats.org/officeDocument/2006/extended-properties" xmlns:vt="http://schemas.openxmlformats.org/officeDocument/2006/docPropsVTypes">
  <Template/>
  <TotalTime>1398</TotalTime>
  <Words>3044</Words>
  <Application>Microsoft Office PowerPoint</Application>
  <PresentationFormat>On-screen Show (4:3)</PresentationFormat>
  <Paragraphs>375</Paragraphs>
  <Slides>62</Slides>
  <Notes>30</Notes>
  <HiddenSlides>0</HiddenSlides>
  <MMClips>0</MMClips>
  <ScaleCrop>false</ScaleCrop>
  <HeadingPairs>
    <vt:vector size="8" baseType="variant">
      <vt:variant>
        <vt:lpstr>Fonts Used</vt:lpstr>
      </vt:variant>
      <vt:variant>
        <vt:i4>5</vt:i4>
      </vt:variant>
      <vt:variant>
        <vt:lpstr>Theme</vt:lpstr>
      </vt:variant>
      <vt:variant>
        <vt:i4>4</vt:i4>
      </vt:variant>
      <vt:variant>
        <vt:lpstr>Embedded OLE Servers</vt:lpstr>
      </vt:variant>
      <vt:variant>
        <vt:i4>1</vt:i4>
      </vt:variant>
      <vt:variant>
        <vt:lpstr>Slide Titles</vt:lpstr>
      </vt:variant>
      <vt:variant>
        <vt:i4>62</vt:i4>
      </vt:variant>
    </vt:vector>
  </HeadingPairs>
  <TitlesOfParts>
    <vt:vector size="72" baseType="lpstr">
      <vt:lpstr>Arial</vt:lpstr>
      <vt:lpstr>Comic Sans MS</vt:lpstr>
      <vt:lpstr>Lucida Grande</vt:lpstr>
      <vt:lpstr>Times New Roman</vt:lpstr>
      <vt:lpstr>Trebuchet MS</vt:lpstr>
      <vt:lpstr>Default Design</vt:lpstr>
      <vt:lpstr>Default Design</vt:lpstr>
      <vt:lpstr>Default Design</vt:lpstr>
      <vt:lpstr>Default Design</vt:lpstr>
      <vt:lpstr>PictureIt!.Picture</vt:lpstr>
      <vt:lpstr>  PowerPoint 8: Personal protective equipment - Cyfarpar diogelu personol</vt:lpstr>
      <vt:lpstr>Personal protective equipment</vt:lpstr>
      <vt:lpstr>Personal protective equipment</vt:lpstr>
      <vt:lpstr>Personal protective equipment</vt:lpstr>
      <vt:lpstr>Personal protective equipment - Cyfarpar diogelu personol</vt:lpstr>
      <vt:lpstr>Ear protection - Deunydd amddiffyn y clustiau</vt:lpstr>
      <vt:lpstr>Ear protection</vt:lpstr>
      <vt:lpstr>Ear protection - Deunydd amddiffyn y clustiau</vt:lpstr>
      <vt:lpstr>Eye protection - Deunydd amddiffyn y llygaid</vt:lpstr>
      <vt:lpstr>Eye protection</vt:lpstr>
      <vt:lpstr>Head protection - Deunydd amddiffyn y pen</vt:lpstr>
      <vt:lpstr>Foot protection - Deunydd amddiffyn y traed</vt:lpstr>
      <vt:lpstr>Respiratory protective equipment (RPE)</vt:lpstr>
      <vt:lpstr>Examples of respiratory protective equipment (RPE)</vt:lpstr>
      <vt:lpstr>Skin protection</vt:lpstr>
      <vt:lpstr>Skin protection - Deunydd amddiffyn y croen</vt:lpstr>
      <vt:lpstr>High visibility clothing - Dillad llachar</vt:lpstr>
      <vt:lpstr>Things to remember - Pethau i'w cofio</vt:lpstr>
      <vt:lpstr>Session consolidation questions</vt:lpstr>
      <vt:lpstr>PowerPoint Presentation</vt:lpstr>
      <vt:lpstr> PowerPoint 9: Emergency procedures - Gweithdrefnau brys</vt:lpstr>
      <vt:lpstr>Fire - Tân</vt:lpstr>
      <vt:lpstr>Fire triangle</vt:lpstr>
      <vt:lpstr>Reducing fire risk - Lleihau risg tân</vt:lpstr>
      <vt:lpstr>Reducing fire risk</vt:lpstr>
      <vt:lpstr>Which fire extinguisher? - Pa ddiffoddydd tân?</vt:lpstr>
      <vt:lpstr>Which fire extinguisher?</vt:lpstr>
      <vt:lpstr>In case of fire - Os bydd tân</vt:lpstr>
      <vt:lpstr>Access and egress - Mynedfeydd ac allanfeydd</vt:lpstr>
      <vt:lpstr>Assembly points - Mannau ymgynnull</vt:lpstr>
      <vt:lpstr>Employer’s emergency roles and responsibilities</vt:lpstr>
      <vt:lpstr>Employee’s emergency roles and responsibilities</vt:lpstr>
      <vt:lpstr>Employee’s roles and responsibilities continued</vt:lpstr>
      <vt:lpstr>PowerPoint Presentation</vt:lpstr>
      <vt:lpstr>  PowerPoint 10: Safety signs - Arwyddion diogelwch</vt:lpstr>
      <vt:lpstr>Safety signs overview</vt:lpstr>
      <vt:lpstr>Safety signs and the law - gyfraith</vt:lpstr>
      <vt:lpstr>Safety signs</vt:lpstr>
      <vt:lpstr>Prohibition signs - Arwyddion gwahardd</vt:lpstr>
      <vt:lpstr>Mandatory signs - Arwyddion gorfodol</vt:lpstr>
      <vt:lpstr>Warning signs - Arwyddion rhybudd</vt:lpstr>
      <vt:lpstr>Safe condition signs - Arwyddion amodau diogel</vt:lpstr>
      <vt:lpstr>Safety signs – summary </vt:lpstr>
      <vt:lpstr>PowerPoint Presentation</vt:lpstr>
      <vt:lpstr> PowerPoint 11: Access equipment - Cyfarpar mynediad </vt:lpstr>
      <vt:lpstr>Working at height – statistics - ystadegau</vt:lpstr>
      <vt:lpstr>Working at height – issues</vt:lpstr>
      <vt:lpstr>Working at height – some reasons for incidents</vt:lpstr>
      <vt:lpstr>Using scaffolds  safely</vt:lpstr>
      <vt:lpstr>Working at height - Gweithio mewn mannau uchel</vt:lpstr>
      <vt:lpstr>Working at height – do’s and don’ts</vt:lpstr>
      <vt:lpstr>Working at height – do’s and don’ts</vt:lpstr>
      <vt:lpstr>Types and use of access equipment</vt:lpstr>
      <vt:lpstr>Metal split head scaffold - Sgaffald pen metel wedi’i hollti</vt:lpstr>
      <vt:lpstr>Mobile tower scaffold - Sgaffald tŵr symudol</vt:lpstr>
      <vt:lpstr>Trestle scaffold - Sgaffald trestl</vt:lpstr>
      <vt:lpstr>Lightweight staging - Platfform ysgafn</vt:lpstr>
      <vt:lpstr>Hop ups - Bloc grisiau bach</vt:lpstr>
      <vt:lpstr>Ladders - Ysgolion</vt:lpstr>
      <vt:lpstr>Stepladders - Ysgol fach</vt:lpstr>
      <vt:lpstr>Types and use of access equipment – summary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Ifan Williams</cp:lastModifiedBy>
  <cp:revision>193</cp:revision>
  <dcterms:created xsi:type="dcterms:W3CDTF">2013-05-28T00:38:54Z</dcterms:created>
  <dcterms:modified xsi:type="dcterms:W3CDTF">2022-07-28T20:25:21Z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0x0101003F2270F94F19DF4FA93E73A9601C7A53</vt:lpwstr>
  </property>
</Properties>
</file>