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Layouts/slideLayout7.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51" r:id="rId4"/>
    <p:sldMasterId id="2147483655" r:id="rId5"/>
    <p:sldMasterId id="2147483657" r:id="rId6"/>
    <p:sldMasterId id="2147483660" r:id="rId7"/>
  </p:sldMasterIdLst>
  <p:notesMasterIdLst>
    <p:notesMasterId r:id="rId88"/>
  </p:notesMasterIdLst>
  <p:handoutMasterIdLst>
    <p:handoutMasterId r:id="rId89"/>
  </p:handoutMasterIdLst>
  <p:sldIdLst>
    <p:sldId id="256" r:id="rId8"/>
    <p:sldId id="295" r:id="rId9"/>
    <p:sldId id="296" r:id="rId10"/>
    <p:sldId id="297" r:id="rId11"/>
    <p:sldId id="298" r:id="rId12"/>
    <p:sldId id="299" r:id="rId13"/>
    <p:sldId id="300" r:id="rId14"/>
    <p:sldId id="348" r:id="rId15"/>
    <p:sldId id="342" r:id="rId16"/>
    <p:sldId id="349" r:id="rId17"/>
    <p:sldId id="350" r:id="rId18"/>
    <p:sldId id="267" r:id="rId19"/>
    <p:sldId id="351" r:id="rId20"/>
    <p:sldId id="352" r:id="rId21"/>
    <p:sldId id="353" r:id="rId22"/>
    <p:sldId id="354" r:id="rId23"/>
    <p:sldId id="355" r:id="rId24"/>
    <p:sldId id="356" r:id="rId25"/>
    <p:sldId id="357" r:id="rId26"/>
    <p:sldId id="358" r:id="rId27"/>
    <p:sldId id="359" r:id="rId28"/>
    <p:sldId id="360" r:id="rId29"/>
    <p:sldId id="361" r:id="rId30"/>
    <p:sldId id="362" r:id="rId31"/>
    <p:sldId id="363" r:id="rId32"/>
    <p:sldId id="364" r:id="rId33"/>
    <p:sldId id="365" r:id="rId34"/>
    <p:sldId id="366" r:id="rId35"/>
    <p:sldId id="367" r:id="rId36"/>
    <p:sldId id="368" r:id="rId37"/>
    <p:sldId id="369" r:id="rId38"/>
    <p:sldId id="370" r:id="rId39"/>
    <p:sldId id="371" r:id="rId40"/>
    <p:sldId id="372" r:id="rId41"/>
    <p:sldId id="373" r:id="rId42"/>
    <p:sldId id="374" r:id="rId43"/>
    <p:sldId id="375" r:id="rId44"/>
    <p:sldId id="376" r:id="rId45"/>
    <p:sldId id="377" r:id="rId46"/>
    <p:sldId id="378" r:id="rId47"/>
    <p:sldId id="379" r:id="rId48"/>
    <p:sldId id="380" r:id="rId49"/>
    <p:sldId id="381" r:id="rId50"/>
    <p:sldId id="382" r:id="rId51"/>
    <p:sldId id="383" r:id="rId52"/>
    <p:sldId id="384" r:id="rId53"/>
    <p:sldId id="385" r:id="rId54"/>
    <p:sldId id="386" r:id="rId55"/>
    <p:sldId id="387" r:id="rId56"/>
    <p:sldId id="388" r:id="rId57"/>
    <p:sldId id="389" r:id="rId58"/>
    <p:sldId id="390" r:id="rId59"/>
    <p:sldId id="391" r:id="rId60"/>
    <p:sldId id="392" r:id="rId61"/>
    <p:sldId id="393" r:id="rId62"/>
    <p:sldId id="394" r:id="rId63"/>
    <p:sldId id="395" r:id="rId64"/>
    <p:sldId id="396" r:id="rId65"/>
    <p:sldId id="397" r:id="rId66"/>
    <p:sldId id="398" r:id="rId67"/>
    <p:sldId id="399" r:id="rId68"/>
    <p:sldId id="400" r:id="rId69"/>
    <p:sldId id="401" r:id="rId70"/>
    <p:sldId id="402" r:id="rId71"/>
    <p:sldId id="403" r:id="rId72"/>
    <p:sldId id="404" r:id="rId73"/>
    <p:sldId id="405" r:id="rId74"/>
    <p:sldId id="406" r:id="rId75"/>
    <p:sldId id="407" r:id="rId76"/>
    <p:sldId id="408" r:id="rId77"/>
    <p:sldId id="409" r:id="rId78"/>
    <p:sldId id="410" r:id="rId79"/>
    <p:sldId id="411" r:id="rId80"/>
    <p:sldId id="412" r:id="rId81"/>
    <p:sldId id="413" r:id="rId82"/>
    <p:sldId id="414" r:id="rId83"/>
    <p:sldId id="415" r:id="rId84"/>
    <p:sldId id="416" r:id="rId85"/>
    <p:sldId id="417" r:id="rId86"/>
    <p:sldId id="418" r:id="rId87"/>
  </p:sldIdLst>
  <p:sldSz cx="9144000" cy="6858000" type="screen4x3"/>
  <p:notesSz cx="6858000" cy="9144000"/>
  <p:custDataLst>
    <p:tags r:id="rId90"/>
  </p:custDataLst>
  <p:defaultTextStyle>
    <a:defPPr>
      <a:defRPr lang="en-GB"/>
    </a:defPPr>
    <a:lvl1pPr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1pPr>
    <a:lvl2pPr marL="4572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2pPr>
    <a:lvl3pPr marL="9144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3pPr>
    <a:lvl4pPr marL="13716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4pPr>
    <a:lvl5pPr marL="18288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5pPr>
    <a:lvl6pPr marL="22860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6pPr>
    <a:lvl7pPr marL="27432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7pPr>
    <a:lvl8pPr marL="32004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8pPr>
    <a:lvl9pPr marL="36576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Linda Mellor" initials="LM" lastIdx="1" clrIdx="0">
    <p:extLst>
      <p:ext uri="{19B8F6BF-5375-455C-9EA6-DF929625EA0E}">
        <p15:presenceInfo xmlns:p15="http://schemas.microsoft.com/office/powerpoint/2012/main" userId="8befdacc21238ac1"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77E3"/>
    <a:srgbClr val="000000"/>
    <a:srgbClr val="E30613"/>
    <a:srgbClr val="D9D9D9"/>
    <a:srgbClr val="D81E05"/>
    <a:srgbClr val="CC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D8D3351-75C8-4C57-ADD9-5977BA40B09C}" v="42" dt="2022-08-07T20:34:04.112"/>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p:restoredTop sz="93172" autoAdjust="0"/>
  </p:normalViewPr>
  <p:slideViewPr>
    <p:cSldViewPr snapToGrid="0">
      <p:cViewPr varScale="1">
        <p:scale>
          <a:sx n="86" d="100"/>
          <a:sy n="86" d="100"/>
        </p:scale>
        <p:origin x="1354" y="58"/>
      </p:cViewPr>
      <p:guideLst>
        <p:guide orient="horz" pos="2160"/>
        <p:guide pos="2880"/>
      </p:guideLst>
    </p:cSldViewPr>
  </p:slideViewPr>
  <p:notesTextViewPr>
    <p:cViewPr>
      <p:scale>
        <a:sx n="1" d="1"/>
        <a:sy n="1" d="1"/>
      </p:scale>
      <p:origin x="0" y="0"/>
    </p:cViewPr>
  </p:notesTextViewPr>
  <p:notesViewPr>
    <p:cSldViewPr snapToGrid="0">
      <p:cViewPr>
        <p:scale>
          <a:sx n="1" d="2"/>
          <a:sy n="1" d="2"/>
        </p:scale>
        <p:origin x="0" y="0"/>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19.xml"/><Relationship Id="rId21" Type="http://schemas.openxmlformats.org/officeDocument/2006/relationships/slide" Target="slides/slide14.xml"/><Relationship Id="rId42" Type="http://schemas.openxmlformats.org/officeDocument/2006/relationships/slide" Target="slides/slide35.xml"/><Relationship Id="rId47" Type="http://schemas.openxmlformats.org/officeDocument/2006/relationships/slide" Target="slides/slide40.xml"/><Relationship Id="rId63" Type="http://schemas.openxmlformats.org/officeDocument/2006/relationships/slide" Target="slides/slide56.xml"/><Relationship Id="rId68" Type="http://schemas.openxmlformats.org/officeDocument/2006/relationships/slide" Target="slides/slide61.xml"/><Relationship Id="rId84" Type="http://schemas.openxmlformats.org/officeDocument/2006/relationships/slide" Target="slides/slide77.xml"/><Relationship Id="rId89" Type="http://schemas.openxmlformats.org/officeDocument/2006/relationships/handoutMaster" Target="handoutMasters/handoutMaster1.xml"/><Relationship Id="rId16" Type="http://schemas.openxmlformats.org/officeDocument/2006/relationships/slide" Target="slides/slide9.xml"/><Relationship Id="rId11" Type="http://schemas.openxmlformats.org/officeDocument/2006/relationships/slide" Target="slides/slide4.xml"/><Relationship Id="rId32" Type="http://schemas.openxmlformats.org/officeDocument/2006/relationships/slide" Target="slides/slide25.xml"/><Relationship Id="rId37" Type="http://schemas.openxmlformats.org/officeDocument/2006/relationships/slide" Target="slides/slide30.xml"/><Relationship Id="rId53" Type="http://schemas.openxmlformats.org/officeDocument/2006/relationships/slide" Target="slides/slide46.xml"/><Relationship Id="rId58" Type="http://schemas.openxmlformats.org/officeDocument/2006/relationships/slide" Target="slides/slide51.xml"/><Relationship Id="rId74" Type="http://schemas.openxmlformats.org/officeDocument/2006/relationships/slide" Target="slides/slide67.xml"/><Relationship Id="rId79" Type="http://schemas.openxmlformats.org/officeDocument/2006/relationships/slide" Target="slides/slide72.xml"/><Relationship Id="rId5" Type="http://schemas.openxmlformats.org/officeDocument/2006/relationships/slideMaster" Target="slideMasters/slideMaster2.xml"/><Relationship Id="rId90" Type="http://schemas.openxmlformats.org/officeDocument/2006/relationships/tags" Target="tags/tag1.xml"/><Relationship Id="rId95" Type="http://schemas.openxmlformats.org/officeDocument/2006/relationships/tableStyles" Target="tableStyles.xml"/><Relationship Id="rId22" Type="http://schemas.openxmlformats.org/officeDocument/2006/relationships/slide" Target="slides/slide15.xml"/><Relationship Id="rId27" Type="http://schemas.openxmlformats.org/officeDocument/2006/relationships/slide" Target="slides/slide20.xml"/><Relationship Id="rId43" Type="http://schemas.openxmlformats.org/officeDocument/2006/relationships/slide" Target="slides/slide36.xml"/><Relationship Id="rId48" Type="http://schemas.openxmlformats.org/officeDocument/2006/relationships/slide" Target="slides/slide41.xml"/><Relationship Id="rId64" Type="http://schemas.openxmlformats.org/officeDocument/2006/relationships/slide" Target="slides/slide57.xml"/><Relationship Id="rId69" Type="http://schemas.openxmlformats.org/officeDocument/2006/relationships/slide" Target="slides/slide62.xml"/><Relationship Id="rId80" Type="http://schemas.openxmlformats.org/officeDocument/2006/relationships/slide" Target="slides/slide73.xml"/><Relationship Id="rId85" Type="http://schemas.openxmlformats.org/officeDocument/2006/relationships/slide" Target="slides/slide78.xml"/><Relationship Id="rId3" Type="http://schemas.openxmlformats.org/officeDocument/2006/relationships/customXml" Target="../customXml/item3.xml"/><Relationship Id="rId12" Type="http://schemas.openxmlformats.org/officeDocument/2006/relationships/slide" Target="slides/slide5.xml"/><Relationship Id="rId17" Type="http://schemas.openxmlformats.org/officeDocument/2006/relationships/slide" Target="slides/slide10.xml"/><Relationship Id="rId25" Type="http://schemas.openxmlformats.org/officeDocument/2006/relationships/slide" Target="slides/slide18.xml"/><Relationship Id="rId33" Type="http://schemas.openxmlformats.org/officeDocument/2006/relationships/slide" Target="slides/slide26.xml"/><Relationship Id="rId38" Type="http://schemas.openxmlformats.org/officeDocument/2006/relationships/slide" Target="slides/slide31.xml"/><Relationship Id="rId46" Type="http://schemas.openxmlformats.org/officeDocument/2006/relationships/slide" Target="slides/slide39.xml"/><Relationship Id="rId59" Type="http://schemas.openxmlformats.org/officeDocument/2006/relationships/slide" Target="slides/slide52.xml"/><Relationship Id="rId67" Type="http://schemas.openxmlformats.org/officeDocument/2006/relationships/slide" Target="slides/slide60.xml"/><Relationship Id="rId20" Type="http://schemas.openxmlformats.org/officeDocument/2006/relationships/slide" Target="slides/slide13.xml"/><Relationship Id="rId41" Type="http://schemas.openxmlformats.org/officeDocument/2006/relationships/slide" Target="slides/slide34.xml"/><Relationship Id="rId54" Type="http://schemas.openxmlformats.org/officeDocument/2006/relationships/slide" Target="slides/slide47.xml"/><Relationship Id="rId62" Type="http://schemas.openxmlformats.org/officeDocument/2006/relationships/slide" Target="slides/slide55.xml"/><Relationship Id="rId70" Type="http://schemas.openxmlformats.org/officeDocument/2006/relationships/slide" Target="slides/slide63.xml"/><Relationship Id="rId75" Type="http://schemas.openxmlformats.org/officeDocument/2006/relationships/slide" Target="slides/slide68.xml"/><Relationship Id="rId83" Type="http://schemas.openxmlformats.org/officeDocument/2006/relationships/slide" Target="slides/slide76.xml"/><Relationship Id="rId88" Type="http://schemas.openxmlformats.org/officeDocument/2006/relationships/notesMaster" Target="notesMasters/notesMaster1.xml"/><Relationship Id="rId91" Type="http://schemas.openxmlformats.org/officeDocument/2006/relationships/commentAuthors" Target="commentAuthors.xml"/><Relationship Id="rId96" Type="http://schemas.microsoft.com/office/2016/11/relationships/changesInfo" Target="changesInfos/changesInfo1.xml"/><Relationship Id="rId1" Type="http://schemas.openxmlformats.org/officeDocument/2006/relationships/customXml" Target="../customXml/item1.xml"/><Relationship Id="rId6" Type="http://schemas.openxmlformats.org/officeDocument/2006/relationships/slideMaster" Target="slideMasters/slideMaster3.xml"/><Relationship Id="rId15" Type="http://schemas.openxmlformats.org/officeDocument/2006/relationships/slide" Target="slides/slide8.xml"/><Relationship Id="rId23" Type="http://schemas.openxmlformats.org/officeDocument/2006/relationships/slide" Target="slides/slide16.xml"/><Relationship Id="rId28" Type="http://schemas.openxmlformats.org/officeDocument/2006/relationships/slide" Target="slides/slide21.xml"/><Relationship Id="rId36" Type="http://schemas.openxmlformats.org/officeDocument/2006/relationships/slide" Target="slides/slide29.xml"/><Relationship Id="rId49" Type="http://schemas.openxmlformats.org/officeDocument/2006/relationships/slide" Target="slides/slide42.xml"/><Relationship Id="rId57" Type="http://schemas.openxmlformats.org/officeDocument/2006/relationships/slide" Target="slides/slide50.xml"/><Relationship Id="rId10" Type="http://schemas.openxmlformats.org/officeDocument/2006/relationships/slide" Target="slides/slide3.xml"/><Relationship Id="rId31" Type="http://schemas.openxmlformats.org/officeDocument/2006/relationships/slide" Target="slides/slide24.xml"/><Relationship Id="rId44" Type="http://schemas.openxmlformats.org/officeDocument/2006/relationships/slide" Target="slides/slide37.xml"/><Relationship Id="rId52" Type="http://schemas.openxmlformats.org/officeDocument/2006/relationships/slide" Target="slides/slide45.xml"/><Relationship Id="rId60" Type="http://schemas.openxmlformats.org/officeDocument/2006/relationships/slide" Target="slides/slide53.xml"/><Relationship Id="rId65" Type="http://schemas.openxmlformats.org/officeDocument/2006/relationships/slide" Target="slides/slide58.xml"/><Relationship Id="rId73" Type="http://schemas.openxmlformats.org/officeDocument/2006/relationships/slide" Target="slides/slide66.xml"/><Relationship Id="rId78" Type="http://schemas.openxmlformats.org/officeDocument/2006/relationships/slide" Target="slides/slide71.xml"/><Relationship Id="rId81" Type="http://schemas.openxmlformats.org/officeDocument/2006/relationships/slide" Target="slides/slide74.xml"/><Relationship Id="rId86" Type="http://schemas.openxmlformats.org/officeDocument/2006/relationships/slide" Target="slides/slide79.xml"/><Relationship Id="rId94"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2.xml"/><Relationship Id="rId13" Type="http://schemas.openxmlformats.org/officeDocument/2006/relationships/slide" Target="slides/slide6.xml"/><Relationship Id="rId18" Type="http://schemas.openxmlformats.org/officeDocument/2006/relationships/slide" Target="slides/slide11.xml"/><Relationship Id="rId39" Type="http://schemas.openxmlformats.org/officeDocument/2006/relationships/slide" Target="slides/slide32.xml"/><Relationship Id="rId34" Type="http://schemas.openxmlformats.org/officeDocument/2006/relationships/slide" Target="slides/slide27.xml"/><Relationship Id="rId50" Type="http://schemas.openxmlformats.org/officeDocument/2006/relationships/slide" Target="slides/slide43.xml"/><Relationship Id="rId55" Type="http://schemas.openxmlformats.org/officeDocument/2006/relationships/slide" Target="slides/slide48.xml"/><Relationship Id="rId76" Type="http://schemas.openxmlformats.org/officeDocument/2006/relationships/slide" Target="slides/slide69.xml"/><Relationship Id="rId97" Type="http://schemas.microsoft.com/office/2015/10/relationships/revisionInfo" Target="revisionInfo.xml"/><Relationship Id="rId7" Type="http://schemas.openxmlformats.org/officeDocument/2006/relationships/slideMaster" Target="slideMasters/slideMaster4.xml"/><Relationship Id="rId71" Type="http://schemas.openxmlformats.org/officeDocument/2006/relationships/slide" Target="slides/slide64.xml"/><Relationship Id="rId92" Type="http://schemas.openxmlformats.org/officeDocument/2006/relationships/presProps" Target="presProps.xml"/><Relationship Id="rId2" Type="http://schemas.openxmlformats.org/officeDocument/2006/relationships/customXml" Target="../customXml/item2.xml"/><Relationship Id="rId29" Type="http://schemas.openxmlformats.org/officeDocument/2006/relationships/slide" Target="slides/slide22.xml"/><Relationship Id="rId24" Type="http://schemas.openxmlformats.org/officeDocument/2006/relationships/slide" Target="slides/slide17.xml"/><Relationship Id="rId40" Type="http://schemas.openxmlformats.org/officeDocument/2006/relationships/slide" Target="slides/slide33.xml"/><Relationship Id="rId45" Type="http://schemas.openxmlformats.org/officeDocument/2006/relationships/slide" Target="slides/slide38.xml"/><Relationship Id="rId66" Type="http://schemas.openxmlformats.org/officeDocument/2006/relationships/slide" Target="slides/slide59.xml"/><Relationship Id="rId87" Type="http://schemas.openxmlformats.org/officeDocument/2006/relationships/slide" Target="slides/slide80.xml"/><Relationship Id="rId61" Type="http://schemas.openxmlformats.org/officeDocument/2006/relationships/slide" Target="slides/slide54.xml"/><Relationship Id="rId82" Type="http://schemas.openxmlformats.org/officeDocument/2006/relationships/slide" Target="slides/slide75.xml"/><Relationship Id="rId19" Type="http://schemas.openxmlformats.org/officeDocument/2006/relationships/slide" Target="slides/slide12.xml"/><Relationship Id="rId14" Type="http://schemas.openxmlformats.org/officeDocument/2006/relationships/slide" Target="slides/slide7.xml"/><Relationship Id="rId30" Type="http://schemas.openxmlformats.org/officeDocument/2006/relationships/slide" Target="slides/slide23.xml"/><Relationship Id="rId35" Type="http://schemas.openxmlformats.org/officeDocument/2006/relationships/slide" Target="slides/slide28.xml"/><Relationship Id="rId56" Type="http://schemas.openxmlformats.org/officeDocument/2006/relationships/slide" Target="slides/slide49.xml"/><Relationship Id="rId77" Type="http://schemas.openxmlformats.org/officeDocument/2006/relationships/slide" Target="slides/slide70.xml"/><Relationship Id="rId8" Type="http://schemas.openxmlformats.org/officeDocument/2006/relationships/slide" Target="slides/slide1.xml"/><Relationship Id="rId51" Type="http://schemas.openxmlformats.org/officeDocument/2006/relationships/slide" Target="slides/slide44.xml"/><Relationship Id="rId72" Type="http://schemas.openxmlformats.org/officeDocument/2006/relationships/slide" Target="slides/slide65.xml"/><Relationship Id="rId93"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John Cartwright" userId="S::john.cartwright@hartlepoolfe.ac.uk::aab42552-d48d-4c7e-81cd-76fbfe8dfb3c" providerId="AD" clId="Web-{49E9A8D6-BF43-25B4-2EE8-1986258DCC3E}"/>
    <pc:docChg chg="addSld delSld modSld">
      <pc:chgData name="John Cartwright" userId="S::john.cartwright@hartlepoolfe.ac.uk::aab42552-d48d-4c7e-81cd-76fbfe8dfb3c" providerId="AD" clId="Web-{49E9A8D6-BF43-25B4-2EE8-1986258DCC3E}" dt="2020-06-15T19:29:51.364" v="11"/>
      <pc:docMkLst>
        <pc:docMk/>
      </pc:docMkLst>
      <pc:sldChg chg="modSp">
        <pc:chgData name="John Cartwright" userId="S::john.cartwright@hartlepoolfe.ac.uk::aab42552-d48d-4c7e-81cd-76fbfe8dfb3c" providerId="AD" clId="Web-{49E9A8D6-BF43-25B4-2EE8-1986258DCC3E}" dt="2020-06-15T19:25:46.863" v="0" actId="20577"/>
        <pc:sldMkLst>
          <pc:docMk/>
          <pc:sldMk cId="4115909841" sldId="295"/>
        </pc:sldMkLst>
        <pc:spChg chg="mod">
          <ac:chgData name="John Cartwright" userId="S::john.cartwright@hartlepoolfe.ac.uk::aab42552-d48d-4c7e-81cd-76fbfe8dfb3c" providerId="AD" clId="Web-{49E9A8D6-BF43-25B4-2EE8-1986258DCC3E}" dt="2020-06-15T19:25:46.863" v="0" actId="20577"/>
          <ac:spMkLst>
            <pc:docMk/>
            <pc:sldMk cId="4115909841" sldId="295"/>
            <ac:spMk id="78851" creationId="{6676B6C0-5E27-934D-964A-777B9C3E658A}"/>
          </ac:spMkLst>
        </pc:spChg>
      </pc:sldChg>
      <pc:sldChg chg="modSp">
        <pc:chgData name="John Cartwright" userId="S::john.cartwright@hartlepoolfe.ac.uk::aab42552-d48d-4c7e-81cd-76fbfe8dfb3c" providerId="AD" clId="Web-{49E9A8D6-BF43-25B4-2EE8-1986258DCC3E}" dt="2020-06-15T19:26:03.910" v="3" actId="20577"/>
        <pc:sldMkLst>
          <pc:docMk/>
          <pc:sldMk cId="1995523273" sldId="297"/>
        </pc:sldMkLst>
        <pc:spChg chg="mod">
          <ac:chgData name="John Cartwright" userId="S::john.cartwright@hartlepoolfe.ac.uk::aab42552-d48d-4c7e-81cd-76fbfe8dfb3c" providerId="AD" clId="Web-{49E9A8D6-BF43-25B4-2EE8-1986258DCC3E}" dt="2020-06-15T19:26:03.910" v="3" actId="20577"/>
          <ac:spMkLst>
            <pc:docMk/>
            <pc:sldMk cId="1995523273" sldId="297"/>
            <ac:spMk id="82947" creationId="{606FDB56-ADF3-A544-9C5D-96309A64BE4F}"/>
          </ac:spMkLst>
        </pc:spChg>
      </pc:sldChg>
      <pc:sldChg chg="modSp">
        <pc:chgData name="John Cartwright" userId="S::john.cartwright@hartlepoolfe.ac.uk::aab42552-d48d-4c7e-81cd-76fbfe8dfb3c" providerId="AD" clId="Web-{49E9A8D6-BF43-25B4-2EE8-1986258DCC3E}" dt="2020-06-15T19:26:15.785" v="5" actId="20577"/>
        <pc:sldMkLst>
          <pc:docMk/>
          <pc:sldMk cId="3697917172" sldId="298"/>
        </pc:sldMkLst>
        <pc:spChg chg="mod">
          <ac:chgData name="John Cartwright" userId="S::john.cartwright@hartlepoolfe.ac.uk::aab42552-d48d-4c7e-81cd-76fbfe8dfb3c" providerId="AD" clId="Web-{49E9A8D6-BF43-25B4-2EE8-1986258DCC3E}" dt="2020-06-15T19:26:15.785" v="5" actId="20577"/>
          <ac:spMkLst>
            <pc:docMk/>
            <pc:sldMk cId="3697917172" sldId="298"/>
            <ac:spMk id="84995" creationId="{1A7FCD91-4218-5F49-9DD2-1062E3813D9E}"/>
          </ac:spMkLst>
        </pc:spChg>
      </pc:sldChg>
      <pc:sldChg chg="addSp delSp modSp">
        <pc:chgData name="John Cartwright" userId="S::john.cartwright@hartlepoolfe.ac.uk::aab42552-d48d-4c7e-81cd-76fbfe8dfb3c" providerId="AD" clId="Web-{49E9A8D6-BF43-25B4-2EE8-1986258DCC3E}" dt="2020-06-15T19:29:51.364" v="11"/>
        <pc:sldMkLst>
          <pc:docMk/>
          <pc:sldMk cId="3413459896" sldId="300"/>
        </pc:sldMkLst>
        <pc:picChg chg="add del mod">
          <ac:chgData name="John Cartwright" userId="S::john.cartwright@hartlepoolfe.ac.uk::aab42552-d48d-4c7e-81cd-76fbfe8dfb3c" providerId="AD" clId="Web-{49E9A8D6-BF43-25B4-2EE8-1986258DCC3E}" dt="2020-06-15T19:29:17.364" v="9"/>
          <ac:picMkLst>
            <pc:docMk/>
            <pc:sldMk cId="3413459896" sldId="300"/>
            <ac:picMk id="2" creationId="{7DDB2130-BB5E-470F-B3D3-4DBFE696DF5D}"/>
          </ac:picMkLst>
        </pc:picChg>
        <pc:picChg chg="add mod">
          <ac:chgData name="John Cartwright" userId="S::john.cartwright@hartlepoolfe.ac.uk::aab42552-d48d-4c7e-81cd-76fbfe8dfb3c" providerId="AD" clId="Web-{49E9A8D6-BF43-25B4-2EE8-1986258DCC3E}" dt="2020-06-15T19:29:51.364" v="11"/>
          <ac:picMkLst>
            <pc:docMk/>
            <pc:sldMk cId="3413459896" sldId="300"/>
            <ac:picMk id="3" creationId="{21EF15B9-AD86-4AFC-B19F-38C01EC555BA}"/>
          </ac:picMkLst>
        </pc:picChg>
      </pc:sldChg>
      <pc:sldChg chg="del">
        <pc:chgData name="John Cartwright" userId="S::john.cartwright@hartlepoolfe.ac.uk::aab42552-d48d-4c7e-81cd-76fbfe8dfb3c" providerId="AD" clId="Web-{49E9A8D6-BF43-25B4-2EE8-1986258DCC3E}" dt="2020-06-15T19:26:31.113" v="7"/>
        <pc:sldMkLst>
          <pc:docMk/>
          <pc:sldMk cId="1238862255" sldId="343"/>
        </pc:sldMkLst>
      </pc:sldChg>
      <pc:sldChg chg="del">
        <pc:chgData name="John Cartwright" userId="S::john.cartwright@hartlepoolfe.ac.uk::aab42552-d48d-4c7e-81cd-76fbfe8dfb3c" providerId="AD" clId="Web-{49E9A8D6-BF43-25B4-2EE8-1986258DCC3E}" dt="2020-06-15T19:26:28.472" v="6"/>
        <pc:sldMkLst>
          <pc:docMk/>
          <pc:sldMk cId="3587744392" sldId="344"/>
        </pc:sldMkLst>
      </pc:sldChg>
      <pc:sldChg chg="new">
        <pc:chgData name="John Cartwright" userId="S::john.cartwright@hartlepoolfe.ac.uk::aab42552-d48d-4c7e-81cd-76fbfe8dfb3c" providerId="AD" clId="Web-{49E9A8D6-BF43-25B4-2EE8-1986258DCC3E}" dt="2020-06-15T19:29:35.317" v="10"/>
        <pc:sldMkLst>
          <pc:docMk/>
          <pc:sldMk cId="1515525053" sldId="348"/>
        </pc:sldMkLst>
      </pc:sldChg>
    </pc:docChg>
  </pc:docChgLst>
  <pc:docChgLst>
    <pc:chgData name="John Cartwright" userId="S::john.cartwright@hartlepoolfe.ac.uk::aab42552-d48d-4c7e-81cd-76fbfe8dfb3c" providerId="AD" clId="Web-{12D90EB3-2EDB-1A45-6916-B743925E582A}"/>
    <pc:docChg chg="modSld">
      <pc:chgData name="John Cartwright" userId="S::john.cartwright@hartlepoolfe.ac.uk::aab42552-d48d-4c7e-81cd-76fbfe8dfb3c" providerId="AD" clId="Web-{12D90EB3-2EDB-1A45-6916-B743925E582A}" dt="2020-06-15T19:30:18.945" v="0"/>
      <pc:docMkLst>
        <pc:docMk/>
      </pc:docMkLst>
      <pc:sldChg chg="delSp">
        <pc:chgData name="John Cartwright" userId="S::john.cartwright@hartlepoolfe.ac.uk::aab42552-d48d-4c7e-81cd-76fbfe8dfb3c" providerId="AD" clId="Web-{12D90EB3-2EDB-1A45-6916-B743925E582A}" dt="2020-06-15T19:30:18.945" v="0"/>
        <pc:sldMkLst>
          <pc:docMk/>
          <pc:sldMk cId="3413459896" sldId="300"/>
        </pc:sldMkLst>
        <pc:picChg chg="del">
          <ac:chgData name="John Cartwright" userId="S::john.cartwright@hartlepoolfe.ac.uk::aab42552-d48d-4c7e-81cd-76fbfe8dfb3c" providerId="AD" clId="Web-{12D90EB3-2EDB-1A45-6916-B743925E582A}" dt="2020-06-15T19:30:18.945" v="0"/>
          <ac:picMkLst>
            <pc:docMk/>
            <pc:sldMk cId="3413459896" sldId="300"/>
            <ac:picMk id="3" creationId="{21EF15B9-AD86-4AFC-B19F-38C01EC555BA}"/>
          </ac:picMkLst>
        </pc:picChg>
      </pc:sldChg>
    </pc:docChg>
  </pc:docChgLst>
  <pc:docChgLst>
    <pc:chgData name="John Cartwright" userId="S::john.cartwright@hartlepoolfe.ac.uk::aab42552-d48d-4c7e-81cd-76fbfe8dfb3c" providerId="AD" clId="Web-{F1DF1B37-DC87-B8C6-F5BC-0C566A556FA9}"/>
    <pc:docChg chg="addSld delSld modSld">
      <pc:chgData name="John Cartwright" userId="S::john.cartwright@hartlepoolfe.ac.uk::aab42552-d48d-4c7e-81cd-76fbfe8dfb3c" providerId="AD" clId="Web-{F1DF1B37-DC87-B8C6-F5BC-0C566A556FA9}" dt="2020-06-15T19:40:43.848" v="127" actId="20577"/>
      <pc:docMkLst>
        <pc:docMk/>
      </pc:docMkLst>
      <pc:sldChg chg="modSp">
        <pc:chgData name="John Cartwright" userId="S::john.cartwright@hartlepoolfe.ac.uk::aab42552-d48d-4c7e-81cd-76fbfe8dfb3c" providerId="AD" clId="Web-{F1DF1B37-DC87-B8C6-F5BC-0C566A556FA9}" dt="2020-06-15T19:40:43.848" v="127" actId="20577"/>
        <pc:sldMkLst>
          <pc:docMk/>
          <pc:sldMk cId="0" sldId="340"/>
        </pc:sldMkLst>
        <pc:spChg chg="mod">
          <ac:chgData name="John Cartwright" userId="S::john.cartwright@hartlepoolfe.ac.uk::aab42552-d48d-4c7e-81cd-76fbfe8dfb3c" providerId="AD" clId="Web-{F1DF1B37-DC87-B8C6-F5BC-0C566A556FA9}" dt="2020-06-15T19:40:43.848" v="127" actId="20577"/>
          <ac:spMkLst>
            <pc:docMk/>
            <pc:sldMk cId="0" sldId="340"/>
            <ac:spMk id="3" creationId="{00000000-0000-0000-0000-000000000000}"/>
          </ac:spMkLst>
        </pc:spChg>
      </pc:sldChg>
      <pc:sldChg chg="addSp modSp">
        <pc:chgData name="John Cartwright" userId="S::john.cartwright@hartlepoolfe.ac.uk::aab42552-d48d-4c7e-81cd-76fbfe8dfb3c" providerId="AD" clId="Web-{F1DF1B37-DC87-B8C6-F5BC-0C566A556FA9}" dt="2020-06-15T19:36:09.474" v="15" actId="20577"/>
        <pc:sldMkLst>
          <pc:docMk/>
          <pc:sldMk cId="691398026" sldId="342"/>
        </pc:sldMkLst>
        <pc:spChg chg="mod">
          <ac:chgData name="John Cartwright" userId="S::john.cartwright@hartlepoolfe.ac.uk::aab42552-d48d-4c7e-81cd-76fbfe8dfb3c" providerId="AD" clId="Web-{F1DF1B37-DC87-B8C6-F5BC-0C566A556FA9}" dt="2020-06-15T19:36:09.474" v="15" actId="20577"/>
          <ac:spMkLst>
            <pc:docMk/>
            <pc:sldMk cId="691398026" sldId="342"/>
            <ac:spMk id="2" creationId="{F50750FD-B241-40D6-8482-B44D4A0053F1}"/>
          </ac:spMkLst>
        </pc:spChg>
        <pc:spChg chg="mod">
          <ac:chgData name="John Cartwright" userId="S::john.cartwright@hartlepoolfe.ac.uk::aab42552-d48d-4c7e-81cd-76fbfe8dfb3c" providerId="AD" clId="Web-{F1DF1B37-DC87-B8C6-F5BC-0C566A556FA9}" dt="2020-06-15T19:35:48.537" v="6" actId="20577"/>
          <ac:spMkLst>
            <pc:docMk/>
            <pc:sldMk cId="691398026" sldId="342"/>
            <ac:spMk id="3" creationId="{395CC378-96DC-479D-9A6C-585955C29A85}"/>
          </ac:spMkLst>
        </pc:spChg>
        <pc:picChg chg="add mod">
          <ac:chgData name="John Cartwright" userId="S::john.cartwright@hartlepoolfe.ac.uk::aab42552-d48d-4c7e-81cd-76fbfe8dfb3c" providerId="AD" clId="Web-{F1DF1B37-DC87-B8C6-F5BC-0C566A556FA9}" dt="2020-06-15T19:35:54.177" v="7"/>
          <ac:picMkLst>
            <pc:docMk/>
            <pc:sldMk cId="691398026" sldId="342"/>
            <ac:picMk id="4" creationId="{2AD1343C-BFD2-473A-B93D-1D3ABAAEE272}"/>
          </ac:picMkLst>
        </pc:picChg>
      </pc:sldChg>
      <pc:sldChg chg="addSp delSp modSp">
        <pc:chgData name="John Cartwright" userId="S::john.cartwright@hartlepoolfe.ac.uk::aab42552-d48d-4c7e-81cd-76fbfe8dfb3c" providerId="AD" clId="Web-{F1DF1B37-DC87-B8C6-F5BC-0C566A556FA9}" dt="2020-06-15T19:36:26.677" v="23" actId="20577"/>
        <pc:sldMkLst>
          <pc:docMk/>
          <pc:sldMk cId="1515525053" sldId="348"/>
        </pc:sldMkLst>
        <pc:spChg chg="mod">
          <ac:chgData name="John Cartwright" userId="S::john.cartwright@hartlepoolfe.ac.uk::aab42552-d48d-4c7e-81cd-76fbfe8dfb3c" providerId="AD" clId="Web-{F1DF1B37-DC87-B8C6-F5BC-0C566A556FA9}" dt="2020-06-15T19:36:26.677" v="23" actId="20577"/>
          <ac:spMkLst>
            <pc:docMk/>
            <pc:sldMk cId="1515525053" sldId="348"/>
            <ac:spMk id="2" creationId="{5913416D-97C9-4D9C-849F-C11654B78074}"/>
          </ac:spMkLst>
        </pc:spChg>
        <pc:spChg chg="add del">
          <ac:chgData name="John Cartwright" userId="S::john.cartwright@hartlepoolfe.ac.uk::aab42552-d48d-4c7e-81cd-76fbfe8dfb3c" providerId="AD" clId="Web-{F1DF1B37-DC87-B8C6-F5BC-0C566A556FA9}" dt="2020-06-15T19:34:57.456" v="2"/>
          <ac:spMkLst>
            <pc:docMk/>
            <pc:sldMk cId="1515525053" sldId="348"/>
            <ac:spMk id="3" creationId="{B4876F5F-84D8-4EB7-A181-0079C8CAF4E0}"/>
          </ac:spMkLst>
        </pc:spChg>
        <pc:spChg chg="add mod">
          <ac:chgData name="John Cartwright" userId="S::john.cartwright@hartlepoolfe.ac.uk::aab42552-d48d-4c7e-81cd-76fbfe8dfb3c" providerId="AD" clId="Web-{F1DF1B37-DC87-B8C6-F5BC-0C566A556FA9}" dt="2020-06-15T19:35:16.581" v="4" actId="20577"/>
          <ac:spMkLst>
            <pc:docMk/>
            <pc:sldMk cId="1515525053" sldId="348"/>
            <ac:spMk id="7" creationId="{6A7B1E97-3987-49FB-AF2E-5AB433D7B12A}"/>
          </ac:spMkLst>
        </pc:spChg>
        <pc:picChg chg="add del mod ord">
          <ac:chgData name="John Cartwright" userId="S::john.cartwright@hartlepoolfe.ac.uk::aab42552-d48d-4c7e-81cd-76fbfe8dfb3c" providerId="AD" clId="Web-{F1DF1B37-DC87-B8C6-F5BC-0C566A556FA9}" dt="2020-06-15T19:34:27.628" v="1"/>
          <ac:picMkLst>
            <pc:docMk/>
            <pc:sldMk cId="1515525053" sldId="348"/>
            <ac:picMk id="4" creationId="{7376A2E1-A474-46DC-B2F1-BF47DB6C42C1}"/>
          </ac:picMkLst>
        </pc:picChg>
        <pc:picChg chg="add del mod ord">
          <ac:chgData name="John Cartwright" userId="S::john.cartwright@hartlepoolfe.ac.uk::aab42552-d48d-4c7e-81cd-76fbfe8dfb3c" providerId="AD" clId="Web-{F1DF1B37-DC87-B8C6-F5BC-0C566A556FA9}" dt="2020-06-15T19:35:05.956" v="3"/>
          <ac:picMkLst>
            <pc:docMk/>
            <pc:sldMk cId="1515525053" sldId="348"/>
            <ac:picMk id="5" creationId="{99AE8FFF-5E98-43AF-B390-CC46433DAB6E}"/>
          </ac:picMkLst>
        </pc:picChg>
        <pc:picChg chg="add mod">
          <ac:chgData name="John Cartwright" userId="S::john.cartwright@hartlepoolfe.ac.uk::aab42552-d48d-4c7e-81cd-76fbfe8dfb3c" providerId="AD" clId="Web-{F1DF1B37-DC87-B8C6-F5BC-0C566A556FA9}" dt="2020-06-15T19:35:26.659" v="5"/>
          <ac:picMkLst>
            <pc:docMk/>
            <pc:sldMk cId="1515525053" sldId="348"/>
            <ac:picMk id="8" creationId="{F73D8202-C630-46FF-A759-6372E8E8A7F2}"/>
          </ac:picMkLst>
        </pc:picChg>
      </pc:sldChg>
      <pc:sldChg chg="addSp modSp new">
        <pc:chgData name="John Cartwright" userId="S::john.cartwright@hartlepoolfe.ac.uk::aab42552-d48d-4c7e-81cd-76fbfe8dfb3c" providerId="AD" clId="Web-{F1DF1B37-DC87-B8C6-F5BC-0C566A556FA9}" dt="2020-06-15T19:37:15.817" v="35" actId="14100"/>
        <pc:sldMkLst>
          <pc:docMk/>
          <pc:sldMk cId="3872182971" sldId="349"/>
        </pc:sldMkLst>
        <pc:spChg chg="mod">
          <ac:chgData name="John Cartwright" userId="S::john.cartwright@hartlepoolfe.ac.uk::aab42552-d48d-4c7e-81cd-76fbfe8dfb3c" providerId="AD" clId="Web-{F1DF1B37-DC87-B8C6-F5BC-0C566A556FA9}" dt="2020-06-15T19:37:09.599" v="32" actId="20577"/>
          <ac:spMkLst>
            <pc:docMk/>
            <pc:sldMk cId="3872182971" sldId="349"/>
            <ac:spMk id="2" creationId="{D1DAC513-5DCC-45B9-8D08-13DB569C28BA}"/>
          </ac:spMkLst>
        </pc:spChg>
        <pc:spChg chg="mod">
          <ac:chgData name="John Cartwright" userId="S::john.cartwright@hartlepoolfe.ac.uk::aab42552-d48d-4c7e-81cd-76fbfe8dfb3c" providerId="AD" clId="Web-{F1DF1B37-DC87-B8C6-F5BC-0C566A556FA9}" dt="2020-06-15T19:36:57.771" v="25" actId="20577"/>
          <ac:spMkLst>
            <pc:docMk/>
            <pc:sldMk cId="3872182971" sldId="349"/>
            <ac:spMk id="3" creationId="{09CB913F-95F8-4B1B-898C-6A44B9C330E1}"/>
          </ac:spMkLst>
        </pc:spChg>
        <pc:picChg chg="add mod">
          <ac:chgData name="John Cartwright" userId="S::john.cartwright@hartlepoolfe.ac.uk::aab42552-d48d-4c7e-81cd-76fbfe8dfb3c" providerId="AD" clId="Web-{F1DF1B37-DC87-B8C6-F5BC-0C566A556FA9}" dt="2020-06-15T19:37:15.817" v="35" actId="14100"/>
          <ac:picMkLst>
            <pc:docMk/>
            <pc:sldMk cId="3872182971" sldId="349"/>
            <ac:picMk id="4" creationId="{38995AE5-0B8B-4CDC-9429-2BD7F7360CC4}"/>
          </ac:picMkLst>
        </pc:picChg>
      </pc:sldChg>
      <pc:sldChg chg="addSp delSp modSp new">
        <pc:chgData name="John Cartwright" userId="S::john.cartwright@hartlepoolfe.ac.uk::aab42552-d48d-4c7e-81cd-76fbfe8dfb3c" providerId="AD" clId="Web-{F1DF1B37-DC87-B8C6-F5BC-0C566A556FA9}" dt="2020-06-15T19:39:32.379" v="59" actId="20577"/>
        <pc:sldMkLst>
          <pc:docMk/>
          <pc:sldMk cId="3133881659" sldId="350"/>
        </pc:sldMkLst>
        <pc:spChg chg="add mod">
          <ac:chgData name="John Cartwright" userId="S::john.cartwright@hartlepoolfe.ac.uk::aab42552-d48d-4c7e-81cd-76fbfe8dfb3c" providerId="AD" clId="Web-{F1DF1B37-DC87-B8C6-F5BC-0C566A556FA9}" dt="2020-06-15T19:39:00.645" v="52" actId="20577"/>
          <ac:spMkLst>
            <pc:docMk/>
            <pc:sldMk cId="3133881659" sldId="350"/>
            <ac:spMk id="2" creationId="{4C5E9F86-5003-4B7C-AECC-79FAD966AC5E}"/>
          </ac:spMkLst>
        </pc:spChg>
        <pc:spChg chg="add mod">
          <ac:chgData name="John Cartwright" userId="S::john.cartwright@hartlepoolfe.ac.uk::aab42552-d48d-4c7e-81cd-76fbfe8dfb3c" providerId="AD" clId="Web-{F1DF1B37-DC87-B8C6-F5BC-0C566A556FA9}" dt="2020-06-15T19:39:32.379" v="59" actId="20577"/>
          <ac:spMkLst>
            <pc:docMk/>
            <pc:sldMk cId="3133881659" sldId="350"/>
            <ac:spMk id="6" creationId="{DF30234A-1A9E-4788-905F-07C3DC402F3F}"/>
          </ac:spMkLst>
        </pc:spChg>
        <pc:picChg chg="add mod">
          <ac:chgData name="John Cartwright" userId="S::john.cartwright@hartlepoolfe.ac.uk::aab42552-d48d-4c7e-81cd-76fbfe8dfb3c" providerId="AD" clId="Web-{F1DF1B37-DC87-B8C6-F5BC-0C566A556FA9}" dt="2020-06-15T19:39:03.817" v="54" actId="1076"/>
          <ac:picMkLst>
            <pc:docMk/>
            <pc:sldMk cId="3133881659" sldId="350"/>
            <ac:picMk id="3" creationId="{CC3F7980-2E95-4A18-84C4-E48B3618A739}"/>
          </ac:picMkLst>
        </pc:picChg>
        <pc:picChg chg="add del mod">
          <ac:chgData name="John Cartwright" userId="S::john.cartwright@hartlepoolfe.ac.uk::aab42552-d48d-4c7e-81cd-76fbfe8dfb3c" providerId="AD" clId="Web-{F1DF1B37-DC87-B8C6-F5BC-0C566A556FA9}" dt="2020-06-15T19:39:16.254" v="56"/>
          <ac:picMkLst>
            <pc:docMk/>
            <pc:sldMk cId="3133881659" sldId="350"/>
            <ac:picMk id="4" creationId="{4CEC4654-CD66-426D-8941-12F18861D580}"/>
          </ac:picMkLst>
        </pc:picChg>
      </pc:sldChg>
      <pc:sldChg chg="new del">
        <pc:chgData name="John Cartwright" userId="S::john.cartwright@hartlepoolfe.ac.uk::aab42552-d48d-4c7e-81cd-76fbfe8dfb3c" providerId="AD" clId="Web-{F1DF1B37-DC87-B8C6-F5BC-0C566A556FA9}" dt="2020-06-15T19:39:52.301" v="61"/>
        <pc:sldMkLst>
          <pc:docMk/>
          <pc:sldMk cId="541328788" sldId="351"/>
        </pc:sldMkLst>
      </pc:sldChg>
    </pc:docChg>
  </pc:docChgLst>
  <pc:docChgLst>
    <pc:chgData name="Ifan Williams" userId="24941412-6a59-4984-a79e-a737f73a20c6" providerId="ADAL" clId="{1D8D3351-75C8-4C57-ADD9-5977BA40B09C}"/>
    <pc:docChg chg="undo custSel addSld modSld addMainMaster modMainMaster">
      <pc:chgData name="Ifan Williams" userId="24941412-6a59-4984-a79e-a737f73a20c6" providerId="ADAL" clId="{1D8D3351-75C8-4C57-ADD9-5977BA40B09C}" dt="2022-08-09T21:22:16.871" v="987" actId="1076"/>
      <pc:docMkLst>
        <pc:docMk/>
      </pc:docMkLst>
      <pc:sldChg chg="modSp mod">
        <pc:chgData name="Ifan Williams" userId="24941412-6a59-4984-a79e-a737f73a20c6" providerId="ADAL" clId="{1D8D3351-75C8-4C57-ADD9-5977BA40B09C}" dt="2022-08-04T21:06:11.648" v="10" actId="207"/>
        <pc:sldMkLst>
          <pc:docMk/>
          <pc:sldMk cId="0" sldId="256"/>
        </pc:sldMkLst>
        <pc:spChg chg="mod">
          <ac:chgData name="Ifan Williams" userId="24941412-6a59-4984-a79e-a737f73a20c6" providerId="ADAL" clId="{1D8D3351-75C8-4C57-ADD9-5977BA40B09C}" dt="2022-08-04T21:06:11.648" v="10" actId="207"/>
          <ac:spMkLst>
            <pc:docMk/>
            <pc:sldMk cId="0" sldId="256"/>
            <ac:spMk id="2053" creationId="{00000000-0000-0000-0000-000000000000}"/>
          </ac:spMkLst>
        </pc:spChg>
      </pc:sldChg>
      <pc:sldChg chg="modSp mod">
        <pc:chgData name="Ifan Williams" userId="24941412-6a59-4984-a79e-a737f73a20c6" providerId="ADAL" clId="{1D8D3351-75C8-4C57-ADD9-5977BA40B09C}" dt="2022-08-04T21:33:41.142" v="174" actId="207"/>
        <pc:sldMkLst>
          <pc:docMk/>
          <pc:sldMk cId="0" sldId="267"/>
        </pc:sldMkLst>
        <pc:spChg chg="mod">
          <ac:chgData name="Ifan Williams" userId="24941412-6a59-4984-a79e-a737f73a20c6" providerId="ADAL" clId="{1D8D3351-75C8-4C57-ADD9-5977BA40B09C}" dt="2022-08-04T21:33:41.142" v="174" actId="207"/>
          <ac:spMkLst>
            <pc:docMk/>
            <pc:sldMk cId="0" sldId="267"/>
            <ac:spMk id="18434" creationId="{00000000-0000-0000-0000-000000000000}"/>
          </ac:spMkLst>
        </pc:spChg>
      </pc:sldChg>
      <pc:sldChg chg="modSp mod">
        <pc:chgData name="Ifan Williams" userId="24941412-6a59-4984-a79e-a737f73a20c6" providerId="ADAL" clId="{1D8D3351-75C8-4C57-ADD9-5977BA40B09C}" dt="2022-08-04T21:08:06.103" v="36" actId="207"/>
        <pc:sldMkLst>
          <pc:docMk/>
          <pc:sldMk cId="4115909841" sldId="295"/>
        </pc:sldMkLst>
        <pc:spChg chg="mod">
          <ac:chgData name="Ifan Williams" userId="24941412-6a59-4984-a79e-a737f73a20c6" providerId="ADAL" clId="{1D8D3351-75C8-4C57-ADD9-5977BA40B09C}" dt="2022-08-04T21:08:06.103" v="36" actId="207"/>
          <ac:spMkLst>
            <pc:docMk/>
            <pc:sldMk cId="4115909841" sldId="295"/>
            <ac:spMk id="78851" creationId="{6676B6C0-5E27-934D-964A-777B9C3E658A}"/>
          </ac:spMkLst>
        </pc:spChg>
      </pc:sldChg>
      <pc:sldChg chg="modSp mod">
        <pc:chgData name="Ifan Williams" userId="24941412-6a59-4984-a79e-a737f73a20c6" providerId="ADAL" clId="{1D8D3351-75C8-4C57-ADD9-5977BA40B09C}" dt="2022-08-04T21:11:12.810" v="56" actId="207"/>
        <pc:sldMkLst>
          <pc:docMk/>
          <pc:sldMk cId="3628755600" sldId="296"/>
        </pc:sldMkLst>
        <pc:spChg chg="mod">
          <ac:chgData name="Ifan Williams" userId="24941412-6a59-4984-a79e-a737f73a20c6" providerId="ADAL" clId="{1D8D3351-75C8-4C57-ADD9-5977BA40B09C}" dt="2022-08-04T21:08:42.262" v="41" actId="207"/>
          <ac:spMkLst>
            <pc:docMk/>
            <pc:sldMk cId="3628755600" sldId="296"/>
            <ac:spMk id="80898" creationId="{B1876396-D06D-954B-89ED-41D24C309B9C}"/>
          </ac:spMkLst>
        </pc:spChg>
        <pc:spChg chg="mod">
          <ac:chgData name="Ifan Williams" userId="24941412-6a59-4984-a79e-a737f73a20c6" providerId="ADAL" clId="{1D8D3351-75C8-4C57-ADD9-5977BA40B09C}" dt="2022-08-04T21:11:12.810" v="56" actId="207"/>
          <ac:spMkLst>
            <pc:docMk/>
            <pc:sldMk cId="3628755600" sldId="296"/>
            <ac:spMk id="80899" creationId="{101FA2E7-9A1C-A649-AC31-F072B88BB059}"/>
          </ac:spMkLst>
        </pc:spChg>
      </pc:sldChg>
      <pc:sldChg chg="modSp mod">
        <pc:chgData name="Ifan Williams" userId="24941412-6a59-4984-a79e-a737f73a20c6" providerId="ADAL" clId="{1D8D3351-75C8-4C57-ADD9-5977BA40B09C}" dt="2022-08-04T21:13:02.677" v="68" actId="207"/>
        <pc:sldMkLst>
          <pc:docMk/>
          <pc:sldMk cId="1995523273" sldId="297"/>
        </pc:sldMkLst>
        <pc:spChg chg="mod">
          <ac:chgData name="Ifan Williams" userId="24941412-6a59-4984-a79e-a737f73a20c6" providerId="ADAL" clId="{1D8D3351-75C8-4C57-ADD9-5977BA40B09C}" dt="2022-08-04T21:13:02.677" v="68" actId="207"/>
          <ac:spMkLst>
            <pc:docMk/>
            <pc:sldMk cId="1995523273" sldId="297"/>
            <ac:spMk id="82947" creationId="{606FDB56-ADF3-A544-9C5D-96309A64BE4F}"/>
          </ac:spMkLst>
        </pc:spChg>
      </pc:sldChg>
      <pc:sldChg chg="modSp mod">
        <pc:chgData name="Ifan Williams" userId="24941412-6a59-4984-a79e-a737f73a20c6" providerId="ADAL" clId="{1D8D3351-75C8-4C57-ADD9-5977BA40B09C}" dt="2022-08-04T21:22:14.515" v="86" actId="207"/>
        <pc:sldMkLst>
          <pc:docMk/>
          <pc:sldMk cId="3697917172" sldId="298"/>
        </pc:sldMkLst>
        <pc:spChg chg="mod">
          <ac:chgData name="Ifan Williams" userId="24941412-6a59-4984-a79e-a737f73a20c6" providerId="ADAL" clId="{1D8D3351-75C8-4C57-ADD9-5977BA40B09C}" dt="2022-08-04T21:22:14.515" v="86" actId="207"/>
          <ac:spMkLst>
            <pc:docMk/>
            <pc:sldMk cId="3697917172" sldId="298"/>
            <ac:spMk id="84995" creationId="{1A7FCD91-4218-5F49-9DD2-1062E3813D9E}"/>
          </ac:spMkLst>
        </pc:spChg>
      </pc:sldChg>
      <pc:sldChg chg="modSp mod">
        <pc:chgData name="Ifan Williams" userId="24941412-6a59-4984-a79e-a737f73a20c6" providerId="ADAL" clId="{1D8D3351-75C8-4C57-ADD9-5977BA40B09C}" dt="2022-08-04T21:23:47.491" v="92" actId="207"/>
        <pc:sldMkLst>
          <pc:docMk/>
          <pc:sldMk cId="862812835" sldId="299"/>
        </pc:sldMkLst>
        <pc:spChg chg="mod">
          <ac:chgData name="Ifan Williams" userId="24941412-6a59-4984-a79e-a737f73a20c6" providerId="ADAL" clId="{1D8D3351-75C8-4C57-ADD9-5977BA40B09C}" dt="2022-08-04T21:23:47.491" v="92" actId="207"/>
          <ac:spMkLst>
            <pc:docMk/>
            <pc:sldMk cId="862812835" sldId="299"/>
            <ac:spMk id="87043" creationId="{B10C8748-E560-124A-8A13-40F7F082DC9D}"/>
          </ac:spMkLst>
        </pc:spChg>
      </pc:sldChg>
      <pc:sldChg chg="modSp mod">
        <pc:chgData name="Ifan Williams" userId="24941412-6a59-4984-a79e-a737f73a20c6" providerId="ADAL" clId="{1D8D3351-75C8-4C57-ADD9-5977BA40B09C}" dt="2022-08-04T21:26:29.905" v="119" actId="207"/>
        <pc:sldMkLst>
          <pc:docMk/>
          <pc:sldMk cId="3413459896" sldId="300"/>
        </pc:sldMkLst>
        <pc:spChg chg="mod">
          <ac:chgData name="Ifan Williams" userId="24941412-6a59-4984-a79e-a737f73a20c6" providerId="ADAL" clId="{1D8D3351-75C8-4C57-ADD9-5977BA40B09C}" dt="2022-08-04T21:26:29.905" v="119" actId="207"/>
          <ac:spMkLst>
            <pc:docMk/>
            <pc:sldMk cId="3413459896" sldId="300"/>
            <ac:spMk id="89091" creationId="{2D714647-A303-074F-B071-52CEB6A7ECFB}"/>
          </ac:spMkLst>
        </pc:spChg>
      </pc:sldChg>
      <pc:sldChg chg="modSp mod">
        <pc:chgData name="Ifan Williams" userId="24941412-6a59-4984-a79e-a737f73a20c6" providerId="ADAL" clId="{1D8D3351-75C8-4C57-ADD9-5977BA40B09C}" dt="2022-08-04T21:30:31.157" v="154" actId="207"/>
        <pc:sldMkLst>
          <pc:docMk/>
          <pc:sldMk cId="691398026" sldId="342"/>
        </pc:sldMkLst>
        <pc:spChg chg="mod">
          <ac:chgData name="Ifan Williams" userId="24941412-6a59-4984-a79e-a737f73a20c6" providerId="ADAL" clId="{1D8D3351-75C8-4C57-ADD9-5977BA40B09C}" dt="2022-08-04T21:28:45.178" v="138" actId="207"/>
          <ac:spMkLst>
            <pc:docMk/>
            <pc:sldMk cId="691398026" sldId="342"/>
            <ac:spMk id="2" creationId="{F50750FD-B241-40D6-8482-B44D4A0053F1}"/>
          </ac:spMkLst>
        </pc:spChg>
        <pc:spChg chg="mod">
          <ac:chgData name="Ifan Williams" userId="24941412-6a59-4984-a79e-a737f73a20c6" providerId="ADAL" clId="{1D8D3351-75C8-4C57-ADD9-5977BA40B09C}" dt="2022-08-04T21:30:31.157" v="154" actId="207"/>
          <ac:spMkLst>
            <pc:docMk/>
            <pc:sldMk cId="691398026" sldId="342"/>
            <ac:spMk id="3" creationId="{395CC378-96DC-479D-9A6C-585955C29A85}"/>
          </ac:spMkLst>
        </pc:spChg>
      </pc:sldChg>
      <pc:sldChg chg="modSp mod">
        <pc:chgData name="Ifan Williams" userId="24941412-6a59-4984-a79e-a737f73a20c6" providerId="ADAL" clId="{1D8D3351-75C8-4C57-ADD9-5977BA40B09C}" dt="2022-08-04T21:28:11.010" v="133" actId="207"/>
        <pc:sldMkLst>
          <pc:docMk/>
          <pc:sldMk cId="1515525053" sldId="348"/>
        </pc:sldMkLst>
        <pc:spChg chg="mod">
          <ac:chgData name="Ifan Williams" userId="24941412-6a59-4984-a79e-a737f73a20c6" providerId="ADAL" clId="{1D8D3351-75C8-4C57-ADD9-5977BA40B09C}" dt="2022-08-04T21:27:17.805" v="124" actId="207"/>
          <ac:spMkLst>
            <pc:docMk/>
            <pc:sldMk cId="1515525053" sldId="348"/>
            <ac:spMk id="2" creationId="{5913416D-97C9-4D9C-849F-C11654B78074}"/>
          </ac:spMkLst>
        </pc:spChg>
        <pc:spChg chg="mod">
          <ac:chgData name="Ifan Williams" userId="24941412-6a59-4984-a79e-a737f73a20c6" providerId="ADAL" clId="{1D8D3351-75C8-4C57-ADD9-5977BA40B09C}" dt="2022-08-04T21:28:11.010" v="133" actId="207"/>
          <ac:spMkLst>
            <pc:docMk/>
            <pc:sldMk cId="1515525053" sldId="348"/>
            <ac:spMk id="7" creationId="{6A7B1E97-3987-49FB-AF2E-5AB433D7B12A}"/>
          </ac:spMkLst>
        </pc:spChg>
      </pc:sldChg>
      <pc:sldChg chg="modSp mod">
        <pc:chgData name="Ifan Williams" userId="24941412-6a59-4984-a79e-a737f73a20c6" providerId="ADAL" clId="{1D8D3351-75C8-4C57-ADD9-5977BA40B09C}" dt="2022-08-04T21:32:19.021" v="167" actId="1076"/>
        <pc:sldMkLst>
          <pc:docMk/>
          <pc:sldMk cId="3872182971" sldId="349"/>
        </pc:sldMkLst>
        <pc:spChg chg="mod">
          <ac:chgData name="Ifan Williams" userId="24941412-6a59-4984-a79e-a737f73a20c6" providerId="ADAL" clId="{1D8D3351-75C8-4C57-ADD9-5977BA40B09C}" dt="2022-08-04T21:31:15.556" v="159" actId="207"/>
          <ac:spMkLst>
            <pc:docMk/>
            <pc:sldMk cId="3872182971" sldId="349"/>
            <ac:spMk id="2" creationId="{D1DAC513-5DCC-45B9-8D08-13DB569C28BA}"/>
          </ac:spMkLst>
        </pc:spChg>
        <pc:spChg chg="mod">
          <ac:chgData name="Ifan Williams" userId="24941412-6a59-4984-a79e-a737f73a20c6" providerId="ADAL" clId="{1D8D3351-75C8-4C57-ADD9-5977BA40B09C}" dt="2022-08-04T21:32:07.761" v="166" actId="207"/>
          <ac:spMkLst>
            <pc:docMk/>
            <pc:sldMk cId="3872182971" sldId="349"/>
            <ac:spMk id="3" creationId="{09CB913F-95F8-4B1B-898C-6A44B9C330E1}"/>
          </ac:spMkLst>
        </pc:spChg>
        <pc:picChg chg="mod">
          <ac:chgData name="Ifan Williams" userId="24941412-6a59-4984-a79e-a737f73a20c6" providerId="ADAL" clId="{1D8D3351-75C8-4C57-ADD9-5977BA40B09C}" dt="2022-08-04T21:32:19.021" v="167" actId="1076"/>
          <ac:picMkLst>
            <pc:docMk/>
            <pc:sldMk cId="3872182971" sldId="349"/>
            <ac:picMk id="4" creationId="{38995AE5-0B8B-4CDC-9429-2BD7F7360CC4}"/>
          </ac:picMkLst>
        </pc:picChg>
      </pc:sldChg>
      <pc:sldChg chg="modSp mod">
        <pc:chgData name="Ifan Williams" userId="24941412-6a59-4984-a79e-a737f73a20c6" providerId="ADAL" clId="{1D8D3351-75C8-4C57-ADD9-5977BA40B09C}" dt="2022-08-04T21:32:56.301" v="172" actId="207"/>
        <pc:sldMkLst>
          <pc:docMk/>
          <pc:sldMk cId="3133881659" sldId="350"/>
        </pc:sldMkLst>
        <pc:spChg chg="mod">
          <ac:chgData name="Ifan Williams" userId="24941412-6a59-4984-a79e-a737f73a20c6" providerId="ADAL" clId="{1D8D3351-75C8-4C57-ADD9-5977BA40B09C}" dt="2022-08-04T21:32:56.301" v="172" actId="207"/>
          <ac:spMkLst>
            <pc:docMk/>
            <pc:sldMk cId="3133881659" sldId="350"/>
            <ac:spMk id="6" creationId="{DF30234A-1A9E-4788-905F-07C3DC402F3F}"/>
          </ac:spMkLst>
        </pc:spChg>
      </pc:sldChg>
      <pc:sldChg chg="modSp add mod">
        <pc:chgData name="Ifan Williams" userId="24941412-6a59-4984-a79e-a737f73a20c6" providerId="ADAL" clId="{1D8D3351-75C8-4C57-ADD9-5977BA40B09C}" dt="2022-08-07T09:00:48.673" v="179" actId="207"/>
        <pc:sldMkLst>
          <pc:docMk/>
          <pc:sldMk cId="2015674304" sldId="351"/>
        </pc:sldMkLst>
        <pc:spChg chg="mod">
          <ac:chgData name="Ifan Williams" userId="24941412-6a59-4984-a79e-a737f73a20c6" providerId="ADAL" clId="{1D8D3351-75C8-4C57-ADD9-5977BA40B09C}" dt="2022-08-07T09:00:48.673" v="179" actId="207"/>
          <ac:spMkLst>
            <pc:docMk/>
            <pc:sldMk cId="2015674304" sldId="351"/>
            <ac:spMk id="2053" creationId="{00000000-0000-0000-0000-000000000000}"/>
          </ac:spMkLst>
        </pc:spChg>
      </pc:sldChg>
      <pc:sldChg chg="modSp add mod">
        <pc:chgData name="Ifan Williams" userId="24941412-6a59-4984-a79e-a737f73a20c6" providerId="ADAL" clId="{1D8D3351-75C8-4C57-ADD9-5977BA40B09C}" dt="2022-08-07T09:02:13.828" v="193" actId="1076"/>
        <pc:sldMkLst>
          <pc:docMk/>
          <pc:sldMk cId="2662582082" sldId="352"/>
        </pc:sldMkLst>
        <pc:spChg chg="mod">
          <ac:chgData name="Ifan Williams" userId="24941412-6a59-4984-a79e-a737f73a20c6" providerId="ADAL" clId="{1D8D3351-75C8-4C57-ADD9-5977BA40B09C}" dt="2022-08-07T09:02:06.740" v="192" actId="207"/>
          <ac:spMkLst>
            <pc:docMk/>
            <pc:sldMk cId="2662582082" sldId="352"/>
            <ac:spMk id="2" creationId="{4ACF7E9F-2FF0-4854-95A1-5117AAC692B6}"/>
          </ac:spMkLst>
        </pc:spChg>
        <pc:spChg chg="mod">
          <ac:chgData name="Ifan Williams" userId="24941412-6a59-4984-a79e-a737f73a20c6" providerId="ADAL" clId="{1D8D3351-75C8-4C57-ADD9-5977BA40B09C}" dt="2022-08-07T09:02:13.828" v="193" actId="1076"/>
          <ac:spMkLst>
            <pc:docMk/>
            <pc:sldMk cId="2662582082" sldId="352"/>
            <ac:spMk id="3" creationId="{395CC378-96DC-479D-9A6C-585955C29A85}"/>
          </ac:spMkLst>
        </pc:spChg>
      </pc:sldChg>
      <pc:sldChg chg="modSp add mod">
        <pc:chgData name="Ifan Williams" userId="24941412-6a59-4984-a79e-a737f73a20c6" providerId="ADAL" clId="{1D8D3351-75C8-4C57-ADD9-5977BA40B09C}" dt="2022-08-07T09:05:36.989" v="230" actId="207"/>
        <pc:sldMkLst>
          <pc:docMk/>
          <pc:sldMk cId="3832499001" sldId="353"/>
        </pc:sldMkLst>
        <pc:spChg chg="mod">
          <ac:chgData name="Ifan Williams" userId="24941412-6a59-4984-a79e-a737f73a20c6" providerId="ADAL" clId="{1D8D3351-75C8-4C57-ADD9-5977BA40B09C}" dt="2022-08-07T09:05:36.989" v="230" actId="207"/>
          <ac:spMkLst>
            <pc:docMk/>
            <pc:sldMk cId="3832499001" sldId="353"/>
            <ac:spMk id="3" creationId="{B50FEA74-31C4-4C01-BB7D-2EF5CE263B6C}"/>
          </ac:spMkLst>
        </pc:spChg>
      </pc:sldChg>
      <pc:sldChg chg="modSp add mod">
        <pc:chgData name="Ifan Williams" userId="24941412-6a59-4984-a79e-a737f73a20c6" providerId="ADAL" clId="{1D8D3351-75C8-4C57-ADD9-5977BA40B09C}" dt="2022-08-07T09:06:11.277" v="235" actId="207"/>
        <pc:sldMkLst>
          <pc:docMk/>
          <pc:sldMk cId="3846518780" sldId="354"/>
        </pc:sldMkLst>
        <pc:spChg chg="mod">
          <ac:chgData name="Ifan Williams" userId="24941412-6a59-4984-a79e-a737f73a20c6" providerId="ADAL" clId="{1D8D3351-75C8-4C57-ADD9-5977BA40B09C}" dt="2022-08-07T09:06:11.277" v="235" actId="207"/>
          <ac:spMkLst>
            <pc:docMk/>
            <pc:sldMk cId="3846518780" sldId="354"/>
            <ac:spMk id="2" creationId="{D63430BA-B0D9-45B3-8274-703F4E46DFC7}"/>
          </ac:spMkLst>
        </pc:spChg>
      </pc:sldChg>
      <pc:sldChg chg="modSp add mod">
        <pc:chgData name="Ifan Williams" userId="24941412-6a59-4984-a79e-a737f73a20c6" providerId="ADAL" clId="{1D8D3351-75C8-4C57-ADD9-5977BA40B09C}" dt="2022-08-07T09:09:05.739" v="255" actId="207"/>
        <pc:sldMkLst>
          <pc:docMk/>
          <pc:sldMk cId="3587744392" sldId="355"/>
        </pc:sldMkLst>
        <pc:spChg chg="mod">
          <ac:chgData name="Ifan Williams" userId="24941412-6a59-4984-a79e-a737f73a20c6" providerId="ADAL" clId="{1D8D3351-75C8-4C57-ADD9-5977BA40B09C}" dt="2022-08-07T09:07:19.391" v="240" actId="207"/>
          <ac:spMkLst>
            <pc:docMk/>
            <pc:sldMk cId="3587744392" sldId="355"/>
            <ac:spMk id="2" creationId="{2200BE8B-6406-450A-AB91-4F1DA4A44740}"/>
          </ac:spMkLst>
        </pc:spChg>
        <pc:spChg chg="mod">
          <ac:chgData name="Ifan Williams" userId="24941412-6a59-4984-a79e-a737f73a20c6" providerId="ADAL" clId="{1D8D3351-75C8-4C57-ADD9-5977BA40B09C}" dt="2022-08-07T09:09:05.739" v="255" actId="207"/>
          <ac:spMkLst>
            <pc:docMk/>
            <pc:sldMk cId="3587744392" sldId="355"/>
            <ac:spMk id="3" creationId="{3F610AD9-D074-43CF-8195-CD5CCB8BDECC}"/>
          </ac:spMkLst>
        </pc:spChg>
      </pc:sldChg>
      <pc:sldChg chg="modSp add mod">
        <pc:chgData name="Ifan Williams" userId="24941412-6a59-4984-a79e-a737f73a20c6" providerId="ADAL" clId="{1D8D3351-75C8-4C57-ADD9-5977BA40B09C}" dt="2022-08-07T09:13:15.765" v="281" actId="207"/>
        <pc:sldMkLst>
          <pc:docMk/>
          <pc:sldMk cId="1659598259" sldId="356"/>
        </pc:sldMkLst>
        <pc:spChg chg="mod">
          <ac:chgData name="Ifan Williams" userId="24941412-6a59-4984-a79e-a737f73a20c6" providerId="ADAL" clId="{1D8D3351-75C8-4C57-ADD9-5977BA40B09C}" dt="2022-08-07T09:10:22.810" v="260" actId="207"/>
          <ac:spMkLst>
            <pc:docMk/>
            <pc:sldMk cId="1659598259" sldId="356"/>
            <ac:spMk id="2" creationId="{51D2E4B2-5244-6D48-A324-63B2AD145ECB}"/>
          </ac:spMkLst>
        </pc:spChg>
        <pc:spChg chg="mod">
          <ac:chgData name="Ifan Williams" userId="24941412-6a59-4984-a79e-a737f73a20c6" providerId="ADAL" clId="{1D8D3351-75C8-4C57-ADD9-5977BA40B09C}" dt="2022-08-07T09:13:15.765" v="281" actId="207"/>
          <ac:spMkLst>
            <pc:docMk/>
            <pc:sldMk cId="1659598259" sldId="356"/>
            <ac:spMk id="3" creationId="{4E2B6138-1CE2-2146-B33A-F9A3D24C20B5}"/>
          </ac:spMkLst>
        </pc:spChg>
      </pc:sldChg>
      <pc:sldChg chg="modSp add mod">
        <pc:chgData name="Ifan Williams" userId="24941412-6a59-4984-a79e-a737f73a20c6" providerId="ADAL" clId="{1D8D3351-75C8-4C57-ADD9-5977BA40B09C}" dt="2022-08-07T09:15:23.551" v="299" actId="207"/>
        <pc:sldMkLst>
          <pc:docMk/>
          <pc:sldMk cId="352860040" sldId="357"/>
        </pc:sldMkLst>
        <pc:spChg chg="mod">
          <ac:chgData name="Ifan Williams" userId="24941412-6a59-4984-a79e-a737f73a20c6" providerId="ADAL" clId="{1D8D3351-75C8-4C57-ADD9-5977BA40B09C}" dt="2022-08-07T09:15:23.551" v="299" actId="207"/>
          <ac:spMkLst>
            <pc:docMk/>
            <pc:sldMk cId="352860040" sldId="357"/>
            <ac:spMk id="3" creationId="{8F367927-2516-49B7-A273-71A6000FBD8A}"/>
          </ac:spMkLst>
        </pc:spChg>
      </pc:sldChg>
      <pc:sldChg chg="modSp add mod">
        <pc:chgData name="Ifan Williams" userId="24941412-6a59-4984-a79e-a737f73a20c6" providerId="ADAL" clId="{1D8D3351-75C8-4C57-ADD9-5977BA40B09C}" dt="2022-08-07T09:17:05.737" v="311" actId="207"/>
        <pc:sldMkLst>
          <pc:docMk/>
          <pc:sldMk cId="3649150361" sldId="358"/>
        </pc:sldMkLst>
        <pc:spChg chg="mod">
          <ac:chgData name="Ifan Williams" userId="24941412-6a59-4984-a79e-a737f73a20c6" providerId="ADAL" clId="{1D8D3351-75C8-4C57-ADD9-5977BA40B09C}" dt="2022-08-07T09:16:03.681" v="304" actId="207"/>
          <ac:spMkLst>
            <pc:docMk/>
            <pc:sldMk cId="3649150361" sldId="358"/>
            <ac:spMk id="2" creationId="{864BB1C2-191E-4625-A7CF-4E59FBF40D29}"/>
          </ac:spMkLst>
        </pc:spChg>
        <pc:spChg chg="mod">
          <ac:chgData name="Ifan Williams" userId="24941412-6a59-4984-a79e-a737f73a20c6" providerId="ADAL" clId="{1D8D3351-75C8-4C57-ADD9-5977BA40B09C}" dt="2022-08-07T09:17:05.737" v="311" actId="207"/>
          <ac:spMkLst>
            <pc:docMk/>
            <pc:sldMk cId="3649150361" sldId="358"/>
            <ac:spMk id="3" creationId="{E57BB0CE-9123-467A-AE56-2BD408A2DDFE}"/>
          </ac:spMkLst>
        </pc:spChg>
      </pc:sldChg>
      <pc:sldChg chg="modSp add mod">
        <pc:chgData name="Ifan Williams" userId="24941412-6a59-4984-a79e-a737f73a20c6" providerId="ADAL" clId="{1D8D3351-75C8-4C57-ADD9-5977BA40B09C}" dt="2022-08-07T09:18:19.912" v="316" actId="207"/>
        <pc:sldMkLst>
          <pc:docMk/>
          <pc:sldMk cId="1972545820" sldId="359"/>
        </pc:sldMkLst>
        <pc:spChg chg="mod">
          <ac:chgData name="Ifan Williams" userId="24941412-6a59-4984-a79e-a737f73a20c6" providerId="ADAL" clId="{1D8D3351-75C8-4C57-ADD9-5977BA40B09C}" dt="2022-08-07T09:18:19.912" v="316" actId="207"/>
          <ac:spMkLst>
            <pc:docMk/>
            <pc:sldMk cId="1972545820" sldId="359"/>
            <ac:spMk id="2" creationId="{C7FABAE6-E1F6-40E4-8204-D6448DF6279A}"/>
          </ac:spMkLst>
        </pc:spChg>
      </pc:sldChg>
      <pc:sldChg chg="modSp add mod">
        <pc:chgData name="Ifan Williams" userId="24941412-6a59-4984-a79e-a737f73a20c6" providerId="ADAL" clId="{1D8D3351-75C8-4C57-ADD9-5977BA40B09C}" dt="2022-08-07T09:19:41.184" v="331" actId="207"/>
        <pc:sldMkLst>
          <pc:docMk/>
          <pc:sldMk cId="1659468557" sldId="360"/>
        </pc:sldMkLst>
        <pc:spChg chg="mod">
          <ac:chgData name="Ifan Williams" userId="24941412-6a59-4984-a79e-a737f73a20c6" providerId="ADAL" clId="{1D8D3351-75C8-4C57-ADD9-5977BA40B09C}" dt="2022-08-07T09:18:54.677" v="321" actId="207"/>
          <ac:spMkLst>
            <pc:docMk/>
            <pc:sldMk cId="1659468557" sldId="360"/>
            <ac:spMk id="2" creationId="{75201001-8257-46B6-A0FF-7CA110906261}"/>
          </ac:spMkLst>
        </pc:spChg>
        <pc:spChg chg="mod">
          <ac:chgData name="Ifan Williams" userId="24941412-6a59-4984-a79e-a737f73a20c6" providerId="ADAL" clId="{1D8D3351-75C8-4C57-ADD9-5977BA40B09C}" dt="2022-08-07T09:19:41.184" v="331" actId="207"/>
          <ac:spMkLst>
            <pc:docMk/>
            <pc:sldMk cId="1659468557" sldId="360"/>
            <ac:spMk id="3" creationId="{C87524BE-03F8-45B9-8E3E-3EDE44F1FBA0}"/>
          </ac:spMkLst>
        </pc:spChg>
      </pc:sldChg>
      <pc:sldChg chg="modSp add mod">
        <pc:chgData name="Ifan Williams" userId="24941412-6a59-4984-a79e-a737f73a20c6" providerId="ADAL" clId="{1D8D3351-75C8-4C57-ADD9-5977BA40B09C}" dt="2022-08-07T09:20:52.414" v="341" actId="207"/>
        <pc:sldMkLst>
          <pc:docMk/>
          <pc:sldMk cId="2015828834" sldId="361"/>
        </pc:sldMkLst>
        <pc:spChg chg="mod">
          <ac:chgData name="Ifan Williams" userId="24941412-6a59-4984-a79e-a737f73a20c6" providerId="ADAL" clId="{1D8D3351-75C8-4C57-ADD9-5977BA40B09C}" dt="2022-08-07T09:20:23.344" v="336" actId="207"/>
          <ac:spMkLst>
            <pc:docMk/>
            <pc:sldMk cId="2015828834" sldId="361"/>
            <ac:spMk id="2" creationId="{5BC330BA-AA8D-4CA7-AC9F-8F334D49B858}"/>
          </ac:spMkLst>
        </pc:spChg>
        <pc:spChg chg="mod">
          <ac:chgData name="Ifan Williams" userId="24941412-6a59-4984-a79e-a737f73a20c6" providerId="ADAL" clId="{1D8D3351-75C8-4C57-ADD9-5977BA40B09C}" dt="2022-08-07T09:20:52.414" v="341" actId="207"/>
          <ac:spMkLst>
            <pc:docMk/>
            <pc:sldMk cId="2015828834" sldId="361"/>
            <ac:spMk id="3" creationId="{E88693E2-6761-41DF-852A-2D128AB9D3F5}"/>
          </ac:spMkLst>
        </pc:spChg>
      </pc:sldChg>
      <pc:sldChg chg="modSp add mod">
        <pc:chgData name="Ifan Williams" userId="24941412-6a59-4984-a79e-a737f73a20c6" providerId="ADAL" clId="{1D8D3351-75C8-4C57-ADD9-5977BA40B09C}" dt="2022-08-07T09:22:37.304" v="356" actId="207"/>
        <pc:sldMkLst>
          <pc:docMk/>
          <pc:sldMk cId="2995977920" sldId="362"/>
        </pc:sldMkLst>
        <pc:spChg chg="mod">
          <ac:chgData name="Ifan Williams" userId="24941412-6a59-4984-a79e-a737f73a20c6" providerId="ADAL" clId="{1D8D3351-75C8-4C57-ADD9-5977BA40B09C}" dt="2022-08-07T09:21:24.907" v="346" actId="207"/>
          <ac:spMkLst>
            <pc:docMk/>
            <pc:sldMk cId="2995977920" sldId="362"/>
            <ac:spMk id="2" creationId="{19E241BF-7BC8-474E-924F-F122B3F30ACB}"/>
          </ac:spMkLst>
        </pc:spChg>
        <pc:spChg chg="mod">
          <ac:chgData name="Ifan Williams" userId="24941412-6a59-4984-a79e-a737f73a20c6" providerId="ADAL" clId="{1D8D3351-75C8-4C57-ADD9-5977BA40B09C}" dt="2022-08-07T09:22:37.304" v="356" actId="207"/>
          <ac:spMkLst>
            <pc:docMk/>
            <pc:sldMk cId="2995977920" sldId="362"/>
            <ac:spMk id="3" creationId="{46B73710-5331-934D-8D93-E9FB178B88E1}"/>
          </ac:spMkLst>
        </pc:spChg>
      </pc:sldChg>
      <pc:sldChg chg="modSp add mod">
        <pc:chgData name="Ifan Williams" userId="24941412-6a59-4984-a79e-a737f73a20c6" providerId="ADAL" clId="{1D8D3351-75C8-4C57-ADD9-5977BA40B09C}" dt="2022-08-07T09:23:08.039" v="361" actId="207"/>
        <pc:sldMkLst>
          <pc:docMk/>
          <pc:sldMk cId="356332132" sldId="363"/>
        </pc:sldMkLst>
        <pc:spChg chg="mod">
          <ac:chgData name="Ifan Williams" userId="24941412-6a59-4984-a79e-a737f73a20c6" providerId="ADAL" clId="{1D8D3351-75C8-4C57-ADD9-5977BA40B09C}" dt="2022-08-07T09:23:08.039" v="361" actId="207"/>
          <ac:spMkLst>
            <pc:docMk/>
            <pc:sldMk cId="356332132" sldId="363"/>
            <ac:spMk id="2" creationId="{A1447CAC-3CD7-49EF-9639-40179BD4E867}"/>
          </ac:spMkLst>
        </pc:spChg>
      </pc:sldChg>
      <pc:sldChg chg="modSp add mod">
        <pc:chgData name="Ifan Williams" userId="24941412-6a59-4984-a79e-a737f73a20c6" providerId="ADAL" clId="{1D8D3351-75C8-4C57-ADD9-5977BA40B09C}" dt="2022-08-07T09:23:43.572" v="366" actId="207"/>
        <pc:sldMkLst>
          <pc:docMk/>
          <pc:sldMk cId="2142391204" sldId="364"/>
        </pc:sldMkLst>
        <pc:spChg chg="mod">
          <ac:chgData name="Ifan Williams" userId="24941412-6a59-4984-a79e-a737f73a20c6" providerId="ADAL" clId="{1D8D3351-75C8-4C57-ADD9-5977BA40B09C}" dt="2022-08-07T09:23:43.572" v="366" actId="207"/>
          <ac:spMkLst>
            <pc:docMk/>
            <pc:sldMk cId="2142391204" sldId="364"/>
            <ac:spMk id="2" creationId="{73033C99-BD91-4628-AD20-2F0BF70F5E31}"/>
          </ac:spMkLst>
        </pc:spChg>
      </pc:sldChg>
      <pc:sldChg chg="modSp add mod">
        <pc:chgData name="Ifan Williams" userId="24941412-6a59-4984-a79e-a737f73a20c6" providerId="ADAL" clId="{1D8D3351-75C8-4C57-ADD9-5977BA40B09C}" dt="2022-08-07T09:24:12.050" v="371" actId="207"/>
        <pc:sldMkLst>
          <pc:docMk/>
          <pc:sldMk cId="1300840502" sldId="365"/>
        </pc:sldMkLst>
        <pc:spChg chg="mod">
          <ac:chgData name="Ifan Williams" userId="24941412-6a59-4984-a79e-a737f73a20c6" providerId="ADAL" clId="{1D8D3351-75C8-4C57-ADD9-5977BA40B09C}" dt="2022-08-07T09:24:12.050" v="371" actId="207"/>
          <ac:spMkLst>
            <pc:docMk/>
            <pc:sldMk cId="1300840502" sldId="365"/>
            <ac:spMk id="2" creationId="{A1447CAC-3CD7-49EF-9639-40179BD4E867}"/>
          </ac:spMkLst>
        </pc:spChg>
      </pc:sldChg>
      <pc:sldChg chg="modSp add mod">
        <pc:chgData name="Ifan Williams" userId="24941412-6a59-4984-a79e-a737f73a20c6" providerId="ADAL" clId="{1D8D3351-75C8-4C57-ADD9-5977BA40B09C}" dt="2022-08-07T09:26:30.630" v="385" actId="207"/>
        <pc:sldMkLst>
          <pc:docMk/>
          <pc:sldMk cId="813579892" sldId="366"/>
        </pc:sldMkLst>
        <pc:spChg chg="mod">
          <ac:chgData name="Ifan Williams" userId="24941412-6a59-4984-a79e-a737f73a20c6" providerId="ADAL" clId="{1D8D3351-75C8-4C57-ADD9-5977BA40B09C}" dt="2022-08-07T09:24:55.240" v="376" actId="207"/>
          <ac:spMkLst>
            <pc:docMk/>
            <pc:sldMk cId="813579892" sldId="366"/>
            <ac:spMk id="2" creationId="{A1447CAC-3CD7-49EF-9639-40179BD4E867}"/>
          </ac:spMkLst>
        </pc:spChg>
        <pc:spChg chg="mod">
          <ac:chgData name="Ifan Williams" userId="24941412-6a59-4984-a79e-a737f73a20c6" providerId="ADAL" clId="{1D8D3351-75C8-4C57-ADD9-5977BA40B09C}" dt="2022-08-07T09:26:30.630" v="385" actId="207"/>
          <ac:spMkLst>
            <pc:docMk/>
            <pc:sldMk cId="813579892" sldId="366"/>
            <ac:spMk id="3" creationId="{372AD78C-AAD4-4033-8201-D3C8F29954D0}"/>
          </ac:spMkLst>
        </pc:spChg>
      </pc:sldChg>
      <pc:sldChg chg="modSp add mod">
        <pc:chgData name="Ifan Williams" userId="24941412-6a59-4984-a79e-a737f73a20c6" providerId="ADAL" clId="{1D8D3351-75C8-4C57-ADD9-5977BA40B09C}" dt="2022-08-07T09:27:16.524" v="387" actId="207"/>
        <pc:sldMkLst>
          <pc:docMk/>
          <pc:sldMk cId="3881734528" sldId="367"/>
        </pc:sldMkLst>
        <pc:spChg chg="mod">
          <ac:chgData name="Ifan Williams" userId="24941412-6a59-4984-a79e-a737f73a20c6" providerId="ADAL" clId="{1D8D3351-75C8-4C57-ADD9-5977BA40B09C}" dt="2022-08-07T09:27:16.524" v="387" actId="207"/>
          <ac:spMkLst>
            <pc:docMk/>
            <pc:sldMk cId="3881734528" sldId="367"/>
            <ac:spMk id="18434" creationId="{00000000-0000-0000-0000-000000000000}"/>
          </ac:spMkLst>
        </pc:spChg>
      </pc:sldChg>
      <pc:sldChg chg="modSp add mod">
        <pc:chgData name="Ifan Williams" userId="24941412-6a59-4984-a79e-a737f73a20c6" providerId="ADAL" clId="{1D8D3351-75C8-4C57-ADD9-5977BA40B09C}" dt="2022-08-07T20:20:04.301" v="392" actId="207"/>
        <pc:sldMkLst>
          <pc:docMk/>
          <pc:sldMk cId="1145155228" sldId="368"/>
        </pc:sldMkLst>
        <pc:spChg chg="mod">
          <ac:chgData name="Ifan Williams" userId="24941412-6a59-4984-a79e-a737f73a20c6" providerId="ADAL" clId="{1D8D3351-75C8-4C57-ADD9-5977BA40B09C}" dt="2022-08-07T20:20:04.301" v="392" actId="207"/>
          <ac:spMkLst>
            <pc:docMk/>
            <pc:sldMk cId="1145155228" sldId="368"/>
            <ac:spMk id="2053" creationId="{00000000-0000-0000-0000-000000000000}"/>
          </ac:spMkLst>
        </pc:spChg>
      </pc:sldChg>
      <pc:sldChg chg="modSp add mod">
        <pc:chgData name="Ifan Williams" userId="24941412-6a59-4984-a79e-a737f73a20c6" providerId="ADAL" clId="{1D8D3351-75C8-4C57-ADD9-5977BA40B09C}" dt="2022-08-07T20:21:09.871" v="400" actId="207"/>
        <pc:sldMkLst>
          <pc:docMk/>
          <pc:sldMk cId="4257153527" sldId="369"/>
        </pc:sldMkLst>
        <pc:spChg chg="mod">
          <ac:chgData name="Ifan Williams" userId="24941412-6a59-4984-a79e-a737f73a20c6" providerId="ADAL" clId="{1D8D3351-75C8-4C57-ADD9-5977BA40B09C}" dt="2022-08-07T20:21:09.871" v="400" actId="207"/>
          <ac:spMkLst>
            <pc:docMk/>
            <pc:sldMk cId="4257153527" sldId="369"/>
            <ac:spMk id="3" creationId="{B01EC40B-5BF9-4C57-8AF8-EBB587678A86}"/>
          </ac:spMkLst>
        </pc:spChg>
      </pc:sldChg>
      <pc:sldChg chg="modSp add mod">
        <pc:chgData name="Ifan Williams" userId="24941412-6a59-4984-a79e-a737f73a20c6" providerId="ADAL" clId="{1D8D3351-75C8-4C57-ADD9-5977BA40B09C}" dt="2022-08-07T20:22:31.879" v="405" actId="207"/>
        <pc:sldMkLst>
          <pc:docMk/>
          <pc:sldMk cId="3447549456" sldId="370"/>
        </pc:sldMkLst>
        <pc:spChg chg="mod">
          <ac:chgData name="Ifan Williams" userId="24941412-6a59-4984-a79e-a737f73a20c6" providerId="ADAL" clId="{1D8D3351-75C8-4C57-ADD9-5977BA40B09C}" dt="2022-08-07T20:22:31.879" v="405" actId="207"/>
          <ac:spMkLst>
            <pc:docMk/>
            <pc:sldMk cId="3447549456" sldId="370"/>
            <ac:spMk id="2" creationId="{F50750FD-B241-40D6-8482-B44D4A0053F1}"/>
          </ac:spMkLst>
        </pc:spChg>
      </pc:sldChg>
      <pc:sldChg chg="modSp add mod">
        <pc:chgData name="Ifan Williams" userId="24941412-6a59-4984-a79e-a737f73a20c6" providerId="ADAL" clId="{1D8D3351-75C8-4C57-ADD9-5977BA40B09C}" dt="2022-08-07T20:24:46.463" v="423" actId="207"/>
        <pc:sldMkLst>
          <pc:docMk/>
          <pc:sldMk cId="2216083291" sldId="371"/>
        </pc:sldMkLst>
        <pc:spChg chg="mod">
          <ac:chgData name="Ifan Williams" userId="24941412-6a59-4984-a79e-a737f73a20c6" providerId="ADAL" clId="{1D8D3351-75C8-4C57-ADD9-5977BA40B09C}" dt="2022-08-07T20:24:46.463" v="423" actId="207"/>
          <ac:spMkLst>
            <pc:docMk/>
            <pc:sldMk cId="2216083291" sldId="371"/>
            <ac:spMk id="3" creationId="{09ED84AB-1AEA-4A4C-894E-ACAC03E537C5}"/>
          </ac:spMkLst>
        </pc:spChg>
        <pc:picChg chg="mod">
          <ac:chgData name="Ifan Williams" userId="24941412-6a59-4984-a79e-a737f73a20c6" providerId="ADAL" clId="{1D8D3351-75C8-4C57-ADD9-5977BA40B09C}" dt="2022-08-07T20:24:31.914" v="421" actId="14100"/>
          <ac:picMkLst>
            <pc:docMk/>
            <pc:sldMk cId="2216083291" sldId="371"/>
            <ac:picMk id="7" creationId="{E8348A36-77AA-46D5-8565-D8BCCD6F3565}"/>
          </ac:picMkLst>
        </pc:picChg>
      </pc:sldChg>
      <pc:sldChg chg="modSp add mod">
        <pc:chgData name="Ifan Williams" userId="24941412-6a59-4984-a79e-a737f73a20c6" providerId="ADAL" clId="{1D8D3351-75C8-4C57-ADD9-5977BA40B09C}" dt="2022-08-07T20:25:29.227" v="431" actId="207"/>
        <pc:sldMkLst>
          <pc:docMk/>
          <pc:sldMk cId="3936777743" sldId="372"/>
        </pc:sldMkLst>
        <pc:spChg chg="mod">
          <ac:chgData name="Ifan Williams" userId="24941412-6a59-4984-a79e-a737f73a20c6" providerId="ADAL" clId="{1D8D3351-75C8-4C57-ADD9-5977BA40B09C}" dt="2022-08-07T20:25:29.227" v="431" actId="207"/>
          <ac:spMkLst>
            <pc:docMk/>
            <pc:sldMk cId="3936777743" sldId="372"/>
            <ac:spMk id="3" creationId="{16D43CFE-127C-4429-A6F3-A44CC264F76B}"/>
          </ac:spMkLst>
        </pc:spChg>
      </pc:sldChg>
      <pc:sldChg chg="modSp add mod">
        <pc:chgData name="Ifan Williams" userId="24941412-6a59-4984-a79e-a737f73a20c6" providerId="ADAL" clId="{1D8D3351-75C8-4C57-ADD9-5977BA40B09C}" dt="2022-08-07T20:26:07.743" v="436" actId="207"/>
        <pc:sldMkLst>
          <pc:docMk/>
          <pc:sldMk cId="1899309669" sldId="373"/>
        </pc:sldMkLst>
        <pc:spChg chg="mod">
          <ac:chgData name="Ifan Williams" userId="24941412-6a59-4984-a79e-a737f73a20c6" providerId="ADAL" clId="{1D8D3351-75C8-4C57-ADD9-5977BA40B09C}" dt="2022-08-07T20:26:07.743" v="436" actId="207"/>
          <ac:spMkLst>
            <pc:docMk/>
            <pc:sldMk cId="1899309669" sldId="373"/>
            <ac:spMk id="11266" creationId="{068466FA-0A72-49AA-BC44-BA255315F806}"/>
          </ac:spMkLst>
        </pc:spChg>
      </pc:sldChg>
      <pc:sldChg chg="modSp add modAnim">
        <pc:chgData name="Ifan Williams" userId="24941412-6a59-4984-a79e-a737f73a20c6" providerId="ADAL" clId="{1D8D3351-75C8-4C57-ADD9-5977BA40B09C}" dt="2022-08-07T20:27:23.611" v="447" actId="207"/>
        <pc:sldMkLst>
          <pc:docMk/>
          <pc:sldMk cId="2344969733" sldId="374"/>
        </pc:sldMkLst>
        <pc:spChg chg="mod">
          <ac:chgData name="Ifan Williams" userId="24941412-6a59-4984-a79e-a737f73a20c6" providerId="ADAL" clId="{1D8D3351-75C8-4C57-ADD9-5977BA40B09C}" dt="2022-08-07T20:27:23.611" v="447" actId="207"/>
          <ac:spMkLst>
            <pc:docMk/>
            <pc:sldMk cId="2344969733" sldId="374"/>
            <ac:spMk id="12291" creationId="{131609B4-4E79-494E-9829-452A0C5DE533}"/>
          </ac:spMkLst>
        </pc:spChg>
      </pc:sldChg>
      <pc:sldChg chg="modSp add mod modAnim">
        <pc:chgData name="Ifan Williams" userId="24941412-6a59-4984-a79e-a737f73a20c6" providerId="ADAL" clId="{1D8D3351-75C8-4C57-ADD9-5977BA40B09C}" dt="2022-08-07T20:28:18.611" v="455" actId="207"/>
        <pc:sldMkLst>
          <pc:docMk/>
          <pc:sldMk cId="700402189" sldId="375"/>
        </pc:sldMkLst>
        <pc:spChg chg="mod">
          <ac:chgData name="Ifan Williams" userId="24941412-6a59-4984-a79e-a737f73a20c6" providerId="ADAL" clId="{1D8D3351-75C8-4C57-ADD9-5977BA40B09C}" dt="2022-08-07T20:28:18.611" v="455" actId="207"/>
          <ac:spMkLst>
            <pc:docMk/>
            <pc:sldMk cId="700402189" sldId="375"/>
            <ac:spMk id="15363" creationId="{682FCDE0-14EB-4D5C-998F-8011A78C7658}"/>
          </ac:spMkLst>
        </pc:spChg>
        <pc:picChg chg="mod">
          <ac:chgData name="Ifan Williams" userId="24941412-6a59-4984-a79e-a737f73a20c6" providerId="ADAL" clId="{1D8D3351-75C8-4C57-ADD9-5977BA40B09C}" dt="2022-08-07T20:28:04.112" v="453" actId="1076"/>
          <ac:picMkLst>
            <pc:docMk/>
            <pc:sldMk cId="700402189" sldId="375"/>
            <ac:picMk id="2" creationId="{4E2211D9-51F6-4974-A985-976861A1509D}"/>
          </ac:picMkLst>
        </pc:picChg>
      </pc:sldChg>
      <pc:sldChg chg="modSp add modAnim">
        <pc:chgData name="Ifan Williams" userId="24941412-6a59-4984-a79e-a737f73a20c6" providerId="ADAL" clId="{1D8D3351-75C8-4C57-ADD9-5977BA40B09C}" dt="2022-08-07T20:32:05.067" v="463" actId="207"/>
        <pc:sldMkLst>
          <pc:docMk/>
          <pc:sldMk cId="3541723878" sldId="376"/>
        </pc:sldMkLst>
        <pc:spChg chg="mod">
          <ac:chgData name="Ifan Williams" userId="24941412-6a59-4984-a79e-a737f73a20c6" providerId="ADAL" clId="{1D8D3351-75C8-4C57-ADD9-5977BA40B09C}" dt="2022-08-07T20:32:05.067" v="463" actId="207"/>
          <ac:spMkLst>
            <pc:docMk/>
            <pc:sldMk cId="3541723878" sldId="376"/>
            <ac:spMk id="16387" creationId="{D54C2B88-54E4-4F08-BE6A-F58A9379A0B4}"/>
          </ac:spMkLst>
        </pc:spChg>
      </pc:sldChg>
      <pc:sldChg chg="modSp add modAnim">
        <pc:chgData name="Ifan Williams" userId="24941412-6a59-4984-a79e-a737f73a20c6" providerId="ADAL" clId="{1D8D3351-75C8-4C57-ADD9-5977BA40B09C}" dt="2022-08-07T20:34:04.112" v="479" actId="207"/>
        <pc:sldMkLst>
          <pc:docMk/>
          <pc:sldMk cId="891193259" sldId="377"/>
        </pc:sldMkLst>
        <pc:spChg chg="mod">
          <ac:chgData name="Ifan Williams" userId="24941412-6a59-4984-a79e-a737f73a20c6" providerId="ADAL" clId="{1D8D3351-75C8-4C57-ADD9-5977BA40B09C}" dt="2022-08-07T20:34:04.112" v="479" actId="207"/>
          <ac:spMkLst>
            <pc:docMk/>
            <pc:sldMk cId="891193259" sldId="377"/>
            <ac:spMk id="22531" creationId="{F534D132-F311-4CFE-9D45-ADB174BE3A6E}"/>
          </ac:spMkLst>
        </pc:spChg>
      </pc:sldChg>
      <pc:sldChg chg="add">
        <pc:chgData name="Ifan Williams" userId="24941412-6a59-4984-a79e-a737f73a20c6" providerId="ADAL" clId="{1D8D3351-75C8-4C57-ADD9-5977BA40B09C}" dt="2022-08-01T21:04:37.129" v="3"/>
        <pc:sldMkLst>
          <pc:docMk/>
          <pc:sldMk cId="98757230" sldId="378"/>
        </pc:sldMkLst>
      </pc:sldChg>
      <pc:sldChg chg="modSp add mod">
        <pc:chgData name="Ifan Williams" userId="24941412-6a59-4984-a79e-a737f73a20c6" providerId="ADAL" clId="{1D8D3351-75C8-4C57-ADD9-5977BA40B09C}" dt="2022-08-07T20:39:28.326" v="514" actId="207"/>
        <pc:sldMkLst>
          <pc:docMk/>
          <pc:sldMk cId="202732155" sldId="379"/>
        </pc:sldMkLst>
        <pc:spChg chg="mod">
          <ac:chgData name="Ifan Williams" userId="24941412-6a59-4984-a79e-a737f73a20c6" providerId="ADAL" clId="{1D8D3351-75C8-4C57-ADD9-5977BA40B09C}" dt="2022-08-07T20:37:45.671" v="505" actId="207"/>
          <ac:spMkLst>
            <pc:docMk/>
            <pc:sldMk cId="202732155" sldId="379"/>
            <ac:spMk id="7" creationId="{B3A61600-9AC8-4086-8543-4602F33A4BFE}"/>
          </ac:spMkLst>
        </pc:spChg>
        <pc:spChg chg="mod">
          <ac:chgData name="Ifan Williams" userId="24941412-6a59-4984-a79e-a737f73a20c6" providerId="ADAL" clId="{1D8D3351-75C8-4C57-ADD9-5977BA40B09C}" dt="2022-08-07T20:35:14.642" v="484" actId="207"/>
          <ac:spMkLst>
            <pc:docMk/>
            <pc:sldMk cId="202732155" sldId="379"/>
            <ac:spMk id="99330" creationId="{B0D8A3F5-4F5B-4786-8F4A-52796D319411}"/>
          </ac:spMkLst>
        </pc:spChg>
        <pc:spChg chg="mod">
          <ac:chgData name="Ifan Williams" userId="24941412-6a59-4984-a79e-a737f73a20c6" providerId="ADAL" clId="{1D8D3351-75C8-4C57-ADD9-5977BA40B09C}" dt="2022-08-07T20:39:28.326" v="514" actId="207"/>
          <ac:spMkLst>
            <pc:docMk/>
            <pc:sldMk cId="202732155" sldId="379"/>
            <ac:spMk id="99331" creationId="{A8A126D1-F399-4511-AAD1-7E482DA84AAF}"/>
          </ac:spMkLst>
        </pc:spChg>
      </pc:sldChg>
      <pc:sldChg chg="modSp add mod">
        <pc:chgData name="Ifan Williams" userId="24941412-6a59-4984-a79e-a737f73a20c6" providerId="ADAL" clId="{1D8D3351-75C8-4C57-ADD9-5977BA40B09C}" dt="2022-08-07T20:41:29.373" v="519" actId="207"/>
        <pc:sldMkLst>
          <pc:docMk/>
          <pc:sldMk cId="3579861135" sldId="380"/>
        </pc:sldMkLst>
        <pc:spChg chg="mod">
          <ac:chgData name="Ifan Williams" userId="24941412-6a59-4984-a79e-a737f73a20c6" providerId="ADAL" clId="{1D8D3351-75C8-4C57-ADD9-5977BA40B09C}" dt="2022-08-07T20:41:29.373" v="519" actId="207"/>
          <ac:spMkLst>
            <pc:docMk/>
            <pc:sldMk cId="3579861135" sldId="380"/>
            <ac:spMk id="101378" creationId="{D00B5E3B-5416-4F4E-AC0B-0BF33636FB73}"/>
          </ac:spMkLst>
        </pc:spChg>
      </pc:sldChg>
      <pc:sldChg chg="modSp add mod">
        <pc:chgData name="Ifan Williams" userId="24941412-6a59-4984-a79e-a737f73a20c6" providerId="ADAL" clId="{1D8D3351-75C8-4C57-ADD9-5977BA40B09C}" dt="2022-08-07T20:44:25.293" v="551" actId="207"/>
        <pc:sldMkLst>
          <pc:docMk/>
          <pc:sldMk cId="45029901" sldId="381"/>
        </pc:sldMkLst>
        <pc:spChg chg="mod">
          <ac:chgData name="Ifan Williams" userId="24941412-6a59-4984-a79e-a737f73a20c6" providerId="ADAL" clId="{1D8D3351-75C8-4C57-ADD9-5977BA40B09C}" dt="2022-08-07T20:44:25.293" v="551" actId="207"/>
          <ac:spMkLst>
            <pc:docMk/>
            <pc:sldMk cId="45029901" sldId="381"/>
            <ac:spMk id="142339" creationId="{C08B8788-7BED-4A4F-B155-42293B94D4AC}"/>
          </ac:spMkLst>
        </pc:spChg>
      </pc:sldChg>
      <pc:sldChg chg="modSp add mod">
        <pc:chgData name="Ifan Williams" userId="24941412-6a59-4984-a79e-a737f73a20c6" providerId="ADAL" clId="{1D8D3351-75C8-4C57-ADD9-5977BA40B09C}" dt="2022-08-07T20:45:12.884" v="556" actId="207"/>
        <pc:sldMkLst>
          <pc:docMk/>
          <pc:sldMk cId="938161358" sldId="382"/>
        </pc:sldMkLst>
        <pc:spChg chg="mod">
          <ac:chgData name="Ifan Williams" userId="24941412-6a59-4984-a79e-a737f73a20c6" providerId="ADAL" clId="{1D8D3351-75C8-4C57-ADD9-5977BA40B09C}" dt="2022-08-07T20:45:12.884" v="556" actId="207"/>
          <ac:spMkLst>
            <pc:docMk/>
            <pc:sldMk cId="938161358" sldId="382"/>
            <ac:spMk id="105474" creationId="{B353DC79-8AA5-45AB-9A13-BA2E9B3B44E4}"/>
          </ac:spMkLst>
        </pc:spChg>
      </pc:sldChg>
      <pc:sldChg chg="modSp add mod">
        <pc:chgData name="Ifan Williams" userId="24941412-6a59-4984-a79e-a737f73a20c6" providerId="ADAL" clId="{1D8D3351-75C8-4C57-ADD9-5977BA40B09C}" dt="2022-08-07T20:46:03.062" v="561" actId="207"/>
        <pc:sldMkLst>
          <pc:docMk/>
          <pc:sldMk cId="4291924591" sldId="383"/>
        </pc:sldMkLst>
        <pc:spChg chg="mod">
          <ac:chgData name="Ifan Williams" userId="24941412-6a59-4984-a79e-a737f73a20c6" providerId="ADAL" clId="{1D8D3351-75C8-4C57-ADD9-5977BA40B09C}" dt="2022-08-07T20:46:03.062" v="561" actId="207"/>
          <ac:spMkLst>
            <pc:docMk/>
            <pc:sldMk cId="4291924591" sldId="383"/>
            <ac:spMk id="175106" creationId="{FEAA785C-97EA-4E31-AEBC-3B4967396817}"/>
          </ac:spMkLst>
        </pc:spChg>
      </pc:sldChg>
      <pc:sldChg chg="modSp add mod">
        <pc:chgData name="Ifan Williams" userId="24941412-6a59-4984-a79e-a737f73a20c6" providerId="ADAL" clId="{1D8D3351-75C8-4C57-ADD9-5977BA40B09C}" dt="2022-08-07T20:48:46.868" v="573" actId="207"/>
        <pc:sldMkLst>
          <pc:docMk/>
          <pc:sldMk cId="2955764986" sldId="384"/>
        </pc:sldMkLst>
        <pc:spChg chg="mod">
          <ac:chgData name="Ifan Williams" userId="24941412-6a59-4984-a79e-a737f73a20c6" providerId="ADAL" clId="{1D8D3351-75C8-4C57-ADD9-5977BA40B09C}" dt="2022-08-07T20:48:46.868" v="573" actId="207"/>
          <ac:spMkLst>
            <pc:docMk/>
            <pc:sldMk cId="2955764986" sldId="384"/>
            <ac:spMk id="109570" creationId="{85415BA7-9014-4FDE-ADFA-C1984B5A3F13}"/>
          </ac:spMkLst>
        </pc:spChg>
        <pc:spChg chg="mod">
          <ac:chgData name="Ifan Williams" userId="24941412-6a59-4984-a79e-a737f73a20c6" providerId="ADAL" clId="{1D8D3351-75C8-4C57-ADD9-5977BA40B09C}" dt="2022-08-07T20:47:22.087" v="568" actId="207"/>
          <ac:spMkLst>
            <pc:docMk/>
            <pc:sldMk cId="2955764986" sldId="384"/>
            <ac:spMk id="109571" creationId="{7A110186-0133-4670-AAC3-91DB3ECF088B}"/>
          </ac:spMkLst>
        </pc:spChg>
      </pc:sldChg>
      <pc:sldChg chg="add">
        <pc:chgData name="Ifan Williams" userId="24941412-6a59-4984-a79e-a737f73a20c6" providerId="ADAL" clId="{1D8D3351-75C8-4C57-ADD9-5977BA40B09C}" dt="2022-08-01T21:04:37.129" v="3"/>
        <pc:sldMkLst>
          <pc:docMk/>
          <pc:sldMk cId="2000866840" sldId="385"/>
        </pc:sldMkLst>
      </pc:sldChg>
      <pc:sldChg chg="modSp add mod">
        <pc:chgData name="Ifan Williams" userId="24941412-6a59-4984-a79e-a737f73a20c6" providerId="ADAL" clId="{1D8D3351-75C8-4C57-ADD9-5977BA40B09C}" dt="2022-08-07T20:50:35.326" v="596" actId="207"/>
        <pc:sldMkLst>
          <pc:docMk/>
          <pc:sldMk cId="2245212259" sldId="386"/>
        </pc:sldMkLst>
        <pc:spChg chg="mod">
          <ac:chgData name="Ifan Williams" userId="24941412-6a59-4984-a79e-a737f73a20c6" providerId="ADAL" clId="{1D8D3351-75C8-4C57-ADD9-5977BA40B09C}" dt="2022-08-07T20:50:35.326" v="596" actId="207"/>
          <ac:spMkLst>
            <pc:docMk/>
            <pc:sldMk cId="2245212259" sldId="386"/>
            <ac:spMk id="150531" creationId="{70FAF362-AB30-4A28-B2EA-BE0A335BCC38}"/>
          </ac:spMkLst>
        </pc:spChg>
      </pc:sldChg>
      <pc:sldChg chg="add">
        <pc:chgData name="Ifan Williams" userId="24941412-6a59-4984-a79e-a737f73a20c6" providerId="ADAL" clId="{1D8D3351-75C8-4C57-ADD9-5977BA40B09C}" dt="2022-08-01T21:04:37.129" v="3"/>
        <pc:sldMkLst>
          <pc:docMk/>
          <pc:sldMk cId="2454712692" sldId="387"/>
        </pc:sldMkLst>
      </pc:sldChg>
      <pc:sldChg chg="modSp add mod">
        <pc:chgData name="Ifan Williams" userId="24941412-6a59-4984-a79e-a737f73a20c6" providerId="ADAL" clId="{1D8D3351-75C8-4C57-ADD9-5977BA40B09C}" dt="2022-08-07T20:54:50.494" v="630" actId="207"/>
        <pc:sldMkLst>
          <pc:docMk/>
          <pc:sldMk cId="4174970991" sldId="388"/>
        </pc:sldMkLst>
        <pc:spChg chg="mod">
          <ac:chgData name="Ifan Williams" userId="24941412-6a59-4984-a79e-a737f73a20c6" providerId="ADAL" clId="{1D8D3351-75C8-4C57-ADD9-5977BA40B09C}" dt="2022-08-07T20:54:50.494" v="630" actId="207"/>
          <ac:spMkLst>
            <pc:docMk/>
            <pc:sldMk cId="4174970991" sldId="388"/>
            <ac:spMk id="113667" creationId="{FA49B83F-D757-4F3A-8613-8E46F46B28E2}"/>
          </ac:spMkLst>
        </pc:spChg>
        <pc:picChg chg="mod">
          <ac:chgData name="Ifan Williams" userId="24941412-6a59-4984-a79e-a737f73a20c6" providerId="ADAL" clId="{1D8D3351-75C8-4C57-ADD9-5977BA40B09C}" dt="2022-08-07T20:53:28.574" v="612" actId="14100"/>
          <ac:picMkLst>
            <pc:docMk/>
            <pc:sldMk cId="4174970991" sldId="388"/>
            <ac:picMk id="3" creationId="{80B63801-A5A6-405D-89D9-E4907C17BDD9}"/>
          </ac:picMkLst>
        </pc:picChg>
      </pc:sldChg>
      <pc:sldChg chg="modSp add mod">
        <pc:chgData name="Ifan Williams" userId="24941412-6a59-4984-a79e-a737f73a20c6" providerId="ADAL" clId="{1D8D3351-75C8-4C57-ADD9-5977BA40B09C}" dt="2022-08-07T20:55:47.141" v="636" actId="207"/>
        <pc:sldMkLst>
          <pc:docMk/>
          <pc:sldMk cId="1066534152" sldId="389"/>
        </pc:sldMkLst>
        <pc:spChg chg="mod">
          <ac:chgData name="Ifan Williams" userId="24941412-6a59-4984-a79e-a737f73a20c6" providerId="ADAL" clId="{1D8D3351-75C8-4C57-ADD9-5977BA40B09C}" dt="2022-08-07T20:55:47.141" v="636" actId="207"/>
          <ac:spMkLst>
            <pc:docMk/>
            <pc:sldMk cId="1066534152" sldId="389"/>
            <ac:spMk id="122882" creationId="{6078BB87-FEBA-433A-88BB-42A6CCFD4971}"/>
          </ac:spMkLst>
        </pc:spChg>
        <pc:spChg chg="mod">
          <ac:chgData name="Ifan Williams" userId="24941412-6a59-4984-a79e-a737f73a20c6" providerId="ADAL" clId="{1D8D3351-75C8-4C57-ADD9-5977BA40B09C}" dt="2022-08-07T20:55:41.659" v="635" actId="1076"/>
          <ac:spMkLst>
            <pc:docMk/>
            <pc:sldMk cId="1066534152" sldId="389"/>
            <ac:spMk id="122883" creationId="{DD11C22C-D04B-4885-81E3-CBD897F90268}"/>
          </ac:spMkLst>
        </pc:spChg>
      </pc:sldChg>
      <pc:sldChg chg="modSp add mod">
        <pc:chgData name="Ifan Williams" userId="24941412-6a59-4984-a79e-a737f73a20c6" providerId="ADAL" clId="{1D8D3351-75C8-4C57-ADD9-5977BA40B09C}" dt="2022-08-07T20:57:10.277" v="660" actId="207"/>
        <pc:sldMkLst>
          <pc:docMk/>
          <pc:sldMk cId="1905111580" sldId="390"/>
        </pc:sldMkLst>
        <pc:spChg chg="mod">
          <ac:chgData name="Ifan Williams" userId="24941412-6a59-4984-a79e-a737f73a20c6" providerId="ADAL" clId="{1D8D3351-75C8-4C57-ADD9-5977BA40B09C}" dt="2022-08-07T20:57:10.277" v="660" actId="207"/>
          <ac:spMkLst>
            <pc:docMk/>
            <pc:sldMk cId="1905111580" sldId="390"/>
            <ac:spMk id="131075" creationId="{E56A0446-3D43-49D6-9E52-28F88A67BF45}"/>
          </ac:spMkLst>
        </pc:spChg>
      </pc:sldChg>
      <pc:sldChg chg="modSp add mod">
        <pc:chgData name="Ifan Williams" userId="24941412-6a59-4984-a79e-a737f73a20c6" providerId="ADAL" clId="{1D8D3351-75C8-4C57-ADD9-5977BA40B09C}" dt="2022-08-07T20:59:35.104" v="673" actId="207"/>
        <pc:sldMkLst>
          <pc:docMk/>
          <pc:sldMk cId="2383625521" sldId="391"/>
        </pc:sldMkLst>
        <pc:spChg chg="mod">
          <ac:chgData name="Ifan Williams" userId="24941412-6a59-4984-a79e-a737f73a20c6" providerId="ADAL" clId="{1D8D3351-75C8-4C57-ADD9-5977BA40B09C}" dt="2022-08-07T20:57:51.050" v="665" actId="207"/>
          <ac:spMkLst>
            <pc:docMk/>
            <pc:sldMk cId="2383625521" sldId="391"/>
            <ac:spMk id="135170" creationId="{C054C745-668D-4E7D-946C-F1C8FCE0A2B0}"/>
          </ac:spMkLst>
        </pc:spChg>
        <pc:spChg chg="mod">
          <ac:chgData name="Ifan Williams" userId="24941412-6a59-4984-a79e-a737f73a20c6" providerId="ADAL" clId="{1D8D3351-75C8-4C57-ADD9-5977BA40B09C}" dt="2022-08-07T20:59:35.104" v="673" actId="207"/>
          <ac:spMkLst>
            <pc:docMk/>
            <pc:sldMk cId="2383625521" sldId="391"/>
            <ac:spMk id="135171" creationId="{2165CE34-C1B0-4B0F-8B3A-3946439BCEC5}"/>
          </ac:spMkLst>
        </pc:spChg>
      </pc:sldChg>
      <pc:sldChg chg="modSp add mod">
        <pc:chgData name="Ifan Williams" userId="24941412-6a59-4984-a79e-a737f73a20c6" providerId="ADAL" clId="{1D8D3351-75C8-4C57-ADD9-5977BA40B09C}" dt="2022-08-07T21:00:38.905" v="682" actId="207"/>
        <pc:sldMkLst>
          <pc:docMk/>
          <pc:sldMk cId="2442127628" sldId="392"/>
        </pc:sldMkLst>
        <pc:spChg chg="mod">
          <ac:chgData name="Ifan Williams" userId="24941412-6a59-4984-a79e-a737f73a20c6" providerId="ADAL" clId="{1D8D3351-75C8-4C57-ADD9-5977BA40B09C}" dt="2022-08-07T21:00:38.905" v="682" actId="207"/>
          <ac:spMkLst>
            <pc:docMk/>
            <pc:sldMk cId="2442127628" sldId="392"/>
            <ac:spMk id="3" creationId="{3F610AD9-D074-43CF-8195-CD5CCB8BDECC}"/>
          </ac:spMkLst>
        </pc:spChg>
      </pc:sldChg>
      <pc:sldChg chg="modSp add mod">
        <pc:chgData name="Ifan Williams" userId="24941412-6a59-4984-a79e-a737f73a20c6" providerId="ADAL" clId="{1D8D3351-75C8-4C57-ADD9-5977BA40B09C}" dt="2022-08-07T21:02:25.177" v="698" actId="207"/>
        <pc:sldMkLst>
          <pc:docMk/>
          <pc:sldMk cId="1907154041" sldId="393"/>
        </pc:sldMkLst>
        <pc:spChg chg="mod">
          <ac:chgData name="Ifan Williams" userId="24941412-6a59-4984-a79e-a737f73a20c6" providerId="ADAL" clId="{1D8D3351-75C8-4C57-ADD9-5977BA40B09C}" dt="2022-08-07T21:02:25.177" v="698" actId="207"/>
          <ac:spMkLst>
            <pc:docMk/>
            <pc:sldMk cId="1907154041" sldId="393"/>
            <ac:spMk id="3" creationId="{744DC5CD-CBAA-4993-A8C1-53B9830033B6}"/>
          </ac:spMkLst>
        </pc:spChg>
      </pc:sldChg>
      <pc:sldChg chg="modSp add mod">
        <pc:chgData name="Ifan Williams" userId="24941412-6a59-4984-a79e-a737f73a20c6" providerId="ADAL" clId="{1D8D3351-75C8-4C57-ADD9-5977BA40B09C}" dt="2022-08-07T21:03:07.598" v="703" actId="207"/>
        <pc:sldMkLst>
          <pc:docMk/>
          <pc:sldMk cId="1347891060" sldId="394"/>
        </pc:sldMkLst>
        <pc:spChg chg="mod">
          <ac:chgData name="Ifan Williams" userId="24941412-6a59-4984-a79e-a737f73a20c6" providerId="ADAL" clId="{1D8D3351-75C8-4C57-ADD9-5977BA40B09C}" dt="2022-08-07T21:03:07.598" v="703" actId="207"/>
          <ac:spMkLst>
            <pc:docMk/>
            <pc:sldMk cId="1347891060" sldId="394"/>
            <ac:spMk id="2" creationId="{E2390FCD-93DA-4687-9BB1-952995483DFC}"/>
          </ac:spMkLst>
        </pc:spChg>
      </pc:sldChg>
      <pc:sldChg chg="modSp add mod">
        <pc:chgData name="Ifan Williams" userId="24941412-6a59-4984-a79e-a737f73a20c6" providerId="ADAL" clId="{1D8D3351-75C8-4C57-ADD9-5977BA40B09C}" dt="2022-08-07T21:03:37.376" v="708" actId="207"/>
        <pc:sldMkLst>
          <pc:docMk/>
          <pc:sldMk cId="1039933989" sldId="395"/>
        </pc:sldMkLst>
        <pc:spChg chg="mod">
          <ac:chgData name="Ifan Williams" userId="24941412-6a59-4984-a79e-a737f73a20c6" providerId="ADAL" clId="{1D8D3351-75C8-4C57-ADD9-5977BA40B09C}" dt="2022-08-07T21:03:37.376" v="708" actId="207"/>
          <ac:spMkLst>
            <pc:docMk/>
            <pc:sldMk cId="1039933989" sldId="395"/>
            <ac:spMk id="2" creationId="{A6BA1B6A-39B4-49F8-98C3-7CD21F614E48}"/>
          </ac:spMkLst>
        </pc:spChg>
      </pc:sldChg>
      <pc:sldChg chg="modSp add mod">
        <pc:chgData name="Ifan Williams" userId="24941412-6a59-4984-a79e-a737f73a20c6" providerId="ADAL" clId="{1D8D3351-75C8-4C57-ADD9-5977BA40B09C}" dt="2022-08-07T21:04:11.069" v="710" actId="207"/>
        <pc:sldMkLst>
          <pc:docMk/>
          <pc:sldMk cId="3588941051" sldId="396"/>
        </pc:sldMkLst>
        <pc:spChg chg="mod">
          <ac:chgData name="Ifan Williams" userId="24941412-6a59-4984-a79e-a737f73a20c6" providerId="ADAL" clId="{1D8D3351-75C8-4C57-ADD9-5977BA40B09C}" dt="2022-08-07T21:04:11.069" v="710" actId="207"/>
          <ac:spMkLst>
            <pc:docMk/>
            <pc:sldMk cId="3588941051" sldId="396"/>
            <ac:spMk id="18434" creationId="{00000000-0000-0000-0000-000000000000}"/>
          </ac:spMkLst>
        </pc:spChg>
      </pc:sldChg>
      <pc:sldChg chg="modSp add mod">
        <pc:chgData name="Ifan Williams" userId="24941412-6a59-4984-a79e-a737f73a20c6" providerId="ADAL" clId="{1D8D3351-75C8-4C57-ADD9-5977BA40B09C}" dt="2022-08-07T21:04:45.081" v="715" actId="207"/>
        <pc:sldMkLst>
          <pc:docMk/>
          <pc:sldMk cId="2272715960" sldId="397"/>
        </pc:sldMkLst>
        <pc:spChg chg="mod">
          <ac:chgData name="Ifan Williams" userId="24941412-6a59-4984-a79e-a737f73a20c6" providerId="ADAL" clId="{1D8D3351-75C8-4C57-ADD9-5977BA40B09C}" dt="2022-08-07T21:04:45.081" v="715" actId="207"/>
          <ac:spMkLst>
            <pc:docMk/>
            <pc:sldMk cId="2272715960" sldId="397"/>
            <ac:spMk id="2053" creationId="{00000000-0000-0000-0000-000000000000}"/>
          </ac:spMkLst>
        </pc:spChg>
      </pc:sldChg>
      <pc:sldChg chg="modSp add mod">
        <pc:chgData name="Ifan Williams" userId="24941412-6a59-4984-a79e-a737f73a20c6" providerId="ADAL" clId="{1D8D3351-75C8-4C57-ADD9-5977BA40B09C}" dt="2022-08-07T21:06:10.142" v="723" actId="207"/>
        <pc:sldMkLst>
          <pc:docMk/>
          <pc:sldMk cId="2466741646" sldId="398"/>
        </pc:sldMkLst>
        <pc:spChg chg="mod">
          <ac:chgData name="Ifan Williams" userId="24941412-6a59-4984-a79e-a737f73a20c6" providerId="ADAL" clId="{1D8D3351-75C8-4C57-ADD9-5977BA40B09C}" dt="2022-08-07T21:06:10.142" v="723" actId="207"/>
          <ac:spMkLst>
            <pc:docMk/>
            <pc:sldMk cId="2466741646" sldId="398"/>
            <ac:spMk id="3" creationId="{9DEF0119-C607-42BC-B218-0666F5DFCDA5}"/>
          </ac:spMkLst>
        </pc:spChg>
      </pc:sldChg>
      <pc:sldChg chg="modSp add mod">
        <pc:chgData name="Ifan Williams" userId="24941412-6a59-4984-a79e-a737f73a20c6" providerId="ADAL" clId="{1D8D3351-75C8-4C57-ADD9-5977BA40B09C}" dt="2022-08-07T21:09:18.472" v="746" actId="207"/>
        <pc:sldMkLst>
          <pc:docMk/>
          <pc:sldMk cId="3012224421" sldId="399"/>
        </pc:sldMkLst>
        <pc:spChg chg="mod">
          <ac:chgData name="Ifan Williams" userId="24941412-6a59-4984-a79e-a737f73a20c6" providerId="ADAL" clId="{1D8D3351-75C8-4C57-ADD9-5977BA40B09C}" dt="2022-08-07T21:06:47.909" v="728" actId="207"/>
          <ac:spMkLst>
            <pc:docMk/>
            <pc:sldMk cId="3012224421" sldId="399"/>
            <ac:spMk id="2" creationId="{AF1E9731-2C24-45D9-B0A0-A4A702806D69}"/>
          </ac:spMkLst>
        </pc:spChg>
        <pc:spChg chg="mod">
          <ac:chgData name="Ifan Williams" userId="24941412-6a59-4984-a79e-a737f73a20c6" providerId="ADAL" clId="{1D8D3351-75C8-4C57-ADD9-5977BA40B09C}" dt="2022-08-07T21:09:18.472" v="746" actId="207"/>
          <ac:spMkLst>
            <pc:docMk/>
            <pc:sldMk cId="3012224421" sldId="399"/>
            <ac:spMk id="3" creationId="{F349DF0F-1F52-4952-8A3F-A103DC97D5EE}"/>
          </ac:spMkLst>
        </pc:spChg>
      </pc:sldChg>
      <pc:sldChg chg="modSp add mod">
        <pc:chgData name="Ifan Williams" userId="24941412-6a59-4984-a79e-a737f73a20c6" providerId="ADAL" clId="{1D8D3351-75C8-4C57-ADD9-5977BA40B09C}" dt="2022-08-07T21:10:15.037" v="752" actId="207"/>
        <pc:sldMkLst>
          <pc:docMk/>
          <pc:sldMk cId="529403279" sldId="400"/>
        </pc:sldMkLst>
        <pc:spChg chg="mod">
          <ac:chgData name="Ifan Williams" userId="24941412-6a59-4984-a79e-a737f73a20c6" providerId="ADAL" clId="{1D8D3351-75C8-4C57-ADD9-5977BA40B09C}" dt="2022-08-07T21:10:15.037" v="752" actId="207"/>
          <ac:spMkLst>
            <pc:docMk/>
            <pc:sldMk cId="529403279" sldId="400"/>
            <ac:spMk id="2" creationId="{712E4D8A-E3B2-4F9E-B0A6-7F716B0258CA}"/>
          </ac:spMkLst>
        </pc:spChg>
      </pc:sldChg>
      <pc:sldChg chg="modSp add mod">
        <pc:chgData name="Ifan Williams" userId="24941412-6a59-4984-a79e-a737f73a20c6" providerId="ADAL" clId="{1D8D3351-75C8-4C57-ADD9-5977BA40B09C}" dt="2022-08-07T21:12:24.297" v="768" actId="207"/>
        <pc:sldMkLst>
          <pc:docMk/>
          <pc:sldMk cId="3699604606" sldId="401"/>
        </pc:sldMkLst>
        <pc:spChg chg="mod">
          <ac:chgData name="Ifan Williams" userId="24941412-6a59-4984-a79e-a737f73a20c6" providerId="ADAL" clId="{1D8D3351-75C8-4C57-ADD9-5977BA40B09C}" dt="2022-08-07T21:12:24.297" v="768" actId="207"/>
          <ac:spMkLst>
            <pc:docMk/>
            <pc:sldMk cId="3699604606" sldId="401"/>
            <ac:spMk id="3" creationId="{68866012-7170-455B-8FF8-73AA4C0C8011}"/>
          </ac:spMkLst>
        </pc:spChg>
      </pc:sldChg>
      <pc:sldChg chg="modSp add mod">
        <pc:chgData name="Ifan Williams" userId="24941412-6a59-4984-a79e-a737f73a20c6" providerId="ADAL" clId="{1D8D3351-75C8-4C57-ADD9-5977BA40B09C}" dt="2022-08-07T21:13:18.969" v="774" actId="207"/>
        <pc:sldMkLst>
          <pc:docMk/>
          <pc:sldMk cId="4282811889" sldId="402"/>
        </pc:sldMkLst>
        <pc:spChg chg="mod">
          <ac:chgData name="Ifan Williams" userId="24941412-6a59-4984-a79e-a737f73a20c6" providerId="ADAL" clId="{1D8D3351-75C8-4C57-ADD9-5977BA40B09C}" dt="2022-08-07T21:13:18.969" v="774" actId="207"/>
          <ac:spMkLst>
            <pc:docMk/>
            <pc:sldMk cId="4282811889" sldId="402"/>
            <ac:spMk id="2" creationId="{3E0A856D-D326-4A5A-9160-A63359B9B2CE}"/>
          </ac:spMkLst>
        </pc:spChg>
      </pc:sldChg>
      <pc:sldChg chg="modSp add mod">
        <pc:chgData name="Ifan Williams" userId="24941412-6a59-4984-a79e-a737f73a20c6" providerId="ADAL" clId="{1D8D3351-75C8-4C57-ADD9-5977BA40B09C}" dt="2022-08-07T21:14:28.438" v="783" actId="207"/>
        <pc:sldMkLst>
          <pc:docMk/>
          <pc:sldMk cId="1341869243" sldId="403"/>
        </pc:sldMkLst>
        <pc:spChg chg="mod">
          <ac:chgData name="Ifan Williams" userId="24941412-6a59-4984-a79e-a737f73a20c6" providerId="ADAL" clId="{1D8D3351-75C8-4C57-ADD9-5977BA40B09C}" dt="2022-08-07T21:14:28.438" v="783" actId="207"/>
          <ac:spMkLst>
            <pc:docMk/>
            <pc:sldMk cId="1341869243" sldId="403"/>
            <ac:spMk id="3" creationId="{2B0765C8-B340-401B-ADC7-F593D697A868}"/>
          </ac:spMkLst>
        </pc:spChg>
      </pc:sldChg>
      <pc:sldChg chg="modSp add mod">
        <pc:chgData name="Ifan Williams" userId="24941412-6a59-4984-a79e-a737f73a20c6" providerId="ADAL" clId="{1D8D3351-75C8-4C57-ADD9-5977BA40B09C}" dt="2022-08-09T20:59:51.822" v="790" actId="207"/>
        <pc:sldMkLst>
          <pc:docMk/>
          <pc:sldMk cId="1238862255" sldId="404"/>
        </pc:sldMkLst>
        <pc:spChg chg="mod">
          <ac:chgData name="Ifan Williams" userId="24941412-6a59-4984-a79e-a737f73a20c6" providerId="ADAL" clId="{1D8D3351-75C8-4C57-ADD9-5977BA40B09C}" dt="2022-08-09T20:59:51.822" v="790" actId="207"/>
          <ac:spMkLst>
            <pc:docMk/>
            <pc:sldMk cId="1238862255" sldId="404"/>
            <ac:spMk id="3" creationId="{9C788E28-1C04-4F1E-BA7A-CB5A1F962E6E}"/>
          </ac:spMkLst>
        </pc:spChg>
      </pc:sldChg>
      <pc:sldChg chg="modSp add mod">
        <pc:chgData name="Ifan Williams" userId="24941412-6a59-4984-a79e-a737f73a20c6" providerId="ADAL" clId="{1D8D3351-75C8-4C57-ADD9-5977BA40B09C}" dt="2022-08-09T21:02:06.468" v="808" actId="207"/>
        <pc:sldMkLst>
          <pc:docMk/>
          <pc:sldMk cId="2834178" sldId="405"/>
        </pc:sldMkLst>
        <pc:spChg chg="mod">
          <ac:chgData name="Ifan Williams" userId="24941412-6a59-4984-a79e-a737f73a20c6" providerId="ADAL" clId="{1D8D3351-75C8-4C57-ADD9-5977BA40B09C}" dt="2022-08-09T21:00:45.237" v="797" actId="207"/>
          <ac:spMkLst>
            <pc:docMk/>
            <pc:sldMk cId="2834178" sldId="405"/>
            <ac:spMk id="2" creationId="{52DDC726-FB5A-44DE-AFCD-C107AA89C163}"/>
          </ac:spMkLst>
        </pc:spChg>
        <pc:spChg chg="mod">
          <ac:chgData name="Ifan Williams" userId="24941412-6a59-4984-a79e-a737f73a20c6" providerId="ADAL" clId="{1D8D3351-75C8-4C57-ADD9-5977BA40B09C}" dt="2022-08-09T21:02:06.468" v="808" actId="207"/>
          <ac:spMkLst>
            <pc:docMk/>
            <pc:sldMk cId="2834178" sldId="405"/>
            <ac:spMk id="3" creationId="{CEEFCC45-88C6-4AEB-BC00-9DCABB69B7C1}"/>
          </ac:spMkLst>
        </pc:spChg>
      </pc:sldChg>
      <pc:sldChg chg="modSp add mod">
        <pc:chgData name="Ifan Williams" userId="24941412-6a59-4984-a79e-a737f73a20c6" providerId="ADAL" clId="{1D8D3351-75C8-4C57-ADD9-5977BA40B09C}" dt="2022-08-09T21:02:54.715" v="814" actId="207"/>
        <pc:sldMkLst>
          <pc:docMk/>
          <pc:sldMk cId="4238395278" sldId="406"/>
        </pc:sldMkLst>
        <pc:spChg chg="mod">
          <ac:chgData name="Ifan Williams" userId="24941412-6a59-4984-a79e-a737f73a20c6" providerId="ADAL" clId="{1D8D3351-75C8-4C57-ADD9-5977BA40B09C}" dt="2022-08-09T21:02:54.715" v="814" actId="207"/>
          <ac:spMkLst>
            <pc:docMk/>
            <pc:sldMk cId="4238395278" sldId="406"/>
            <ac:spMk id="2" creationId="{7FED62CF-316F-43B0-BDD5-137B9C120852}"/>
          </ac:spMkLst>
        </pc:spChg>
        <pc:spChg chg="mod">
          <ac:chgData name="Ifan Williams" userId="24941412-6a59-4984-a79e-a737f73a20c6" providerId="ADAL" clId="{1D8D3351-75C8-4C57-ADD9-5977BA40B09C}" dt="2022-08-09T21:02:47.217" v="813" actId="1076"/>
          <ac:spMkLst>
            <pc:docMk/>
            <pc:sldMk cId="4238395278" sldId="406"/>
            <ac:spMk id="3" creationId="{90A9F42A-01C5-4586-8F3E-A0243D3C928C}"/>
          </ac:spMkLst>
        </pc:spChg>
      </pc:sldChg>
      <pc:sldChg chg="modSp add mod">
        <pc:chgData name="Ifan Williams" userId="24941412-6a59-4984-a79e-a737f73a20c6" providerId="ADAL" clId="{1D8D3351-75C8-4C57-ADD9-5977BA40B09C}" dt="2022-08-09T21:03:56.763" v="826" actId="207"/>
        <pc:sldMkLst>
          <pc:docMk/>
          <pc:sldMk cId="3258360937" sldId="407"/>
        </pc:sldMkLst>
        <pc:spChg chg="mod">
          <ac:chgData name="Ifan Williams" userId="24941412-6a59-4984-a79e-a737f73a20c6" providerId="ADAL" clId="{1D8D3351-75C8-4C57-ADD9-5977BA40B09C}" dt="2022-08-09T21:03:56.763" v="826" actId="207"/>
          <ac:spMkLst>
            <pc:docMk/>
            <pc:sldMk cId="3258360937" sldId="407"/>
            <ac:spMk id="3" creationId="{40429A54-8804-468A-BC94-4163098B44C9}"/>
          </ac:spMkLst>
        </pc:spChg>
      </pc:sldChg>
      <pc:sldChg chg="modSp add mod">
        <pc:chgData name="Ifan Williams" userId="24941412-6a59-4984-a79e-a737f73a20c6" providerId="ADAL" clId="{1D8D3351-75C8-4C57-ADD9-5977BA40B09C}" dt="2022-08-09T21:05:03.794" v="834" actId="207"/>
        <pc:sldMkLst>
          <pc:docMk/>
          <pc:sldMk cId="257296495" sldId="408"/>
        </pc:sldMkLst>
        <pc:spChg chg="mod">
          <ac:chgData name="Ifan Williams" userId="24941412-6a59-4984-a79e-a737f73a20c6" providerId="ADAL" clId="{1D8D3351-75C8-4C57-ADD9-5977BA40B09C}" dt="2022-08-09T21:05:03.794" v="834" actId="207"/>
          <ac:spMkLst>
            <pc:docMk/>
            <pc:sldMk cId="257296495" sldId="408"/>
            <ac:spMk id="3" creationId="{EB1FF698-BD0F-4B59-930F-5F16E8973B7C}"/>
          </ac:spMkLst>
        </pc:spChg>
      </pc:sldChg>
      <pc:sldChg chg="modSp add mod">
        <pc:chgData name="Ifan Williams" userId="24941412-6a59-4984-a79e-a737f73a20c6" providerId="ADAL" clId="{1D8D3351-75C8-4C57-ADD9-5977BA40B09C}" dt="2022-08-09T21:07:42.981" v="841" actId="207"/>
        <pc:sldMkLst>
          <pc:docMk/>
          <pc:sldMk cId="838779866" sldId="409"/>
        </pc:sldMkLst>
        <pc:spChg chg="mod">
          <ac:chgData name="Ifan Williams" userId="24941412-6a59-4984-a79e-a737f73a20c6" providerId="ADAL" clId="{1D8D3351-75C8-4C57-ADD9-5977BA40B09C}" dt="2022-08-09T21:07:42.981" v="841" actId="207"/>
          <ac:spMkLst>
            <pc:docMk/>
            <pc:sldMk cId="838779866" sldId="409"/>
            <ac:spMk id="3" creationId="{A08FD0CB-BF96-4DC3-B07F-366179487A0D}"/>
          </ac:spMkLst>
        </pc:spChg>
      </pc:sldChg>
      <pc:sldChg chg="modSp add mod">
        <pc:chgData name="Ifan Williams" userId="24941412-6a59-4984-a79e-a737f73a20c6" providerId="ADAL" clId="{1D8D3351-75C8-4C57-ADD9-5977BA40B09C}" dt="2022-08-09T21:11:12.204" v="903" actId="207"/>
        <pc:sldMkLst>
          <pc:docMk/>
          <pc:sldMk cId="4264834267" sldId="410"/>
        </pc:sldMkLst>
        <pc:spChg chg="mod">
          <ac:chgData name="Ifan Williams" userId="24941412-6a59-4984-a79e-a737f73a20c6" providerId="ADAL" clId="{1D8D3351-75C8-4C57-ADD9-5977BA40B09C}" dt="2022-08-09T21:08:35.155" v="846" actId="207"/>
          <ac:spMkLst>
            <pc:docMk/>
            <pc:sldMk cId="4264834267" sldId="410"/>
            <ac:spMk id="2" creationId="{20F04B1B-C521-482F-B3AC-CE05DD3CBF23}"/>
          </ac:spMkLst>
        </pc:spChg>
        <pc:spChg chg="mod">
          <ac:chgData name="Ifan Williams" userId="24941412-6a59-4984-a79e-a737f73a20c6" providerId="ADAL" clId="{1D8D3351-75C8-4C57-ADD9-5977BA40B09C}" dt="2022-08-09T21:11:12.204" v="903" actId="207"/>
          <ac:spMkLst>
            <pc:docMk/>
            <pc:sldMk cId="4264834267" sldId="410"/>
            <ac:spMk id="3" creationId="{D60BE251-9B8E-43C7-8F97-F839CE302678}"/>
          </ac:spMkLst>
        </pc:spChg>
      </pc:sldChg>
      <pc:sldChg chg="modSp add mod">
        <pc:chgData name="Ifan Williams" userId="24941412-6a59-4984-a79e-a737f73a20c6" providerId="ADAL" clId="{1D8D3351-75C8-4C57-ADD9-5977BA40B09C}" dt="2022-08-09T21:12:19.170" v="911" actId="207"/>
        <pc:sldMkLst>
          <pc:docMk/>
          <pc:sldMk cId="2136528470" sldId="411"/>
        </pc:sldMkLst>
        <pc:spChg chg="mod">
          <ac:chgData name="Ifan Williams" userId="24941412-6a59-4984-a79e-a737f73a20c6" providerId="ADAL" clId="{1D8D3351-75C8-4C57-ADD9-5977BA40B09C}" dt="2022-08-09T21:12:19.170" v="911" actId="207"/>
          <ac:spMkLst>
            <pc:docMk/>
            <pc:sldMk cId="2136528470" sldId="411"/>
            <ac:spMk id="3" creationId="{BDE24AA4-5D90-4DBC-BDEF-0985A8895FB4}"/>
          </ac:spMkLst>
        </pc:spChg>
      </pc:sldChg>
      <pc:sldChg chg="modSp add mod">
        <pc:chgData name="Ifan Williams" userId="24941412-6a59-4984-a79e-a737f73a20c6" providerId="ADAL" clId="{1D8D3351-75C8-4C57-ADD9-5977BA40B09C}" dt="2022-08-09T21:14:15.818" v="923" actId="207"/>
        <pc:sldMkLst>
          <pc:docMk/>
          <pc:sldMk cId="2819769116" sldId="412"/>
        </pc:sldMkLst>
        <pc:spChg chg="mod">
          <ac:chgData name="Ifan Williams" userId="24941412-6a59-4984-a79e-a737f73a20c6" providerId="ADAL" clId="{1D8D3351-75C8-4C57-ADD9-5977BA40B09C}" dt="2022-08-09T21:13:00.946" v="916" actId="207"/>
          <ac:spMkLst>
            <pc:docMk/>
            <pc:sldMk cId="2819769116" sldId="412"/>
            <ac:spMk id="2" creationId="{50726577-0299-4214-95CE-E2C9996B754E}"/>
          </ac:spMkLst>
        </pc:spChg>
        <pc:spChg chg="mod">
          <ac:chgData name="Ifan Williams" userId="24941412-6a59-4984-a79e-a737f73a20c6" providerId="ADAL" clId="{1D8D3351-75C8-4C57-ADD9-5977BA40B09C}" dt="2022-08-09T21:14:15.818" v="923" actId="207"/>
          <ac:spMkLst>
            <pc:docMk/>
            <pc:sldMk cId="2819769116" sldId="412"/>
            <ac:spMk id="3" creationId="{BDE24AA4-5D90-4DBC-BDEF-0985A8895FB4}"/>
          </ac:spMkLst>
        </pc:spChg>
      </pc:sldChg>
      <pc:sldChg chg="modSp add mod">
        <pc:chgData name="Ifan Williams" userId="24941412-6a59-4984-a79e-a737f73a20c6" providerId="ADAL" clId="{1D8D3351-75C8-4C57-ADD9-5977BA40B09C}" dt="2022-08-09T21:16:53.088" v="942" actId="207"/>
        <pc:sldMkLst>
          <pc:docMk/>
          <pc:sldMk cId="3423148621" sldId="413"/>
        </pc:sldMkLst>
        <pc:spChg chg="mod">
          <ac:chgData name="Ifan Williams" userId="24941412-6a59-4984-a79e-a737f73a20c6" providerId="ADAL" clId="{1D8D3351-75C8-4C57-ADD9-5977BA40B09C}" dt="2022-08-09T21:15:12.578" v="928" actId="207"/>
          <ac:spMkLst>
            <pc:docMk/>
            <pc:sldMk cId="3423148621" sldId="413"/>
            <ac:spMk id="2" creationId="{0E65C4FC-DA43-4A99-8CAB-60075B198260}"/>
          </ac:spMkLst>
        </pc:spChg>
        <pc:spChg chg="mod">
          <ac:chgData name="Ifan Williams" userId="24941412-6a59-4984-a79e-a737f73a20c6" providerId="ADAL" clId="{1D8D3351-75C8-4C57-ADD9-5977BA40B09C}" dt="2022-08-09T21:16:53.088" v="942" actId="207"/>
          <ac:spMkLst>
            <pc:docMk/>
            <pc:sldMk cId="3423148621" sldId="413"/>
            <ac:spMk id="3" creationId="{C814E615-4800-4812-ADBF-27D5AA07F69D}"/>
          </ac:spMkLst>
        </pc:spChg>
      </pc:sldChg>
      <pc:sldChg chg="modSp add mod">
        <pc:chgData name="Ifan Williams" userId="24941412-6a59-4984-a79e-a737f73a20c6" providerId="ADAL" clId="{1D8D3351-75C8-4C57-ADD9-5977BA40B09C}" dt="2022-08-09T21:17:32.171" v="947" actId="207"/>
        <pc:sldMkLst>
          <pc:docMk/>
          <pc:sldMk cId="3305620358" sldId="414"/>
        </pc:sldMkLst>
        <pc:spChg chg="mod">
          <ac:chgData name="Ifan Williams" userId="24941412-6a59-4984-a79e-a737f73a20c6" providerId="ADAL" clId="{1D8D3351-75C8-4C57-ADD9-5977BA40B09C}" dt="2022-08-09T21:17:32.171" v="947" actId="207"/>
          <ac:spMkLst>
            <pc:docMk/>
            <pc:sldMk cId="3305620358" sldId="414"/>
            <ac:spMk id="2" creationId="{FAE6EBA1-F883-4827-AB4A-F0E17144361E}"/>
          </ac:spMkLst>
        </pc:spChg>
      </pc:sldChg>
      <pc:sldChg chg="modSp add mod">
        <pc:chgData name="Ifan Williams" userId="24941412-6a59-4984-a79e-a737f73a20c6" providerId="ADAL" clId="{1D8D3351-75C8-4C57-ADD9-5977BA40B09C}" dt="2022-08-09T21:19:42.419" v="967" actId="207"/>
        <pc:sldMkLst>
          <pc:docMk/>
          <pc:sldMk cId="433513038" sldId="415"/>
        </pc:sldMkLst>
        <pc:spChg chg="mod">
          <ac:chgData name="Ifan Williams" userId="24941412-6a59-4984-a79e-a737f73a20c6" providerId="ADAL" clId="{1D8D3351-75C8-4C57-ADD9-5977BA40B09C}" dt="2022-08-09T21:18:07.066" v="952" actId="207"/>
          <ac:spMkLst>
            <pc:docMk/>
            <pc:sldMk cId="433513038" sldId="415"/>
            <ac:spMk id="2" creationId="{4D0FACC8-8597-4516-BE30-C2F58BEE2423}"/>
          </ac:spMkLst>
        </pc:spChg>
        <pc:spChg chg="mod">
          <ac:chgData name="Ifan Williams" userId="24941412-6a59-4984-a79e-a737f73a20c6" providerId="ADAL" clId="{1D8D3351-75C8-4C57-ADD9-5977BA40B09C}" dt="2022-08-09T21:19:42.419" v="967" actId="207"/>
          <ac:spMkLst>
            <pc:docMk/>
            <pc:sldMk cId="433513038" sldId="415"/>
            <ac:spMk id="3" creationId="{5F940DFC-A637-4D1B-B059-8F468945CDCB}"/>
          </ac:spMkLst>
        </pc:spChg>
      </pc:sldChg>
      <pc:sldChg chg="modSp add mod">
        <pc:chgData name="Ifan Williams" userId="24941412-6a59-4984-a79e-a737f73a20c6" providerId="ADAL" clId="{1D8D3351-75C8-4C57-ADD9-5977BA40B09C}" dt="2022-08-09T21:21:23.449" v="980" actId="207"/>
        <pc:sldMkLst>
          <pc:docMk/>
          <pc:sldMk cId="1569807808" sldId="416"/>
        </pc:sldMkLst>
        <pc:spChg chg="mod">
          <ac:chgData name="Ifan Williams" userId="24941412-6a59-4984-a79e-a737f73a20c6" providerId="ADAL" clId="{1D8D3351-75C8-4C57-ADD9-5977BA40B09C}" dt="2022-08-09T21:20:26.552" v="972" actId="207"/>
          <ac:spMkLst>
            <pc:docMk/>
            <pc:sldMk cId="1569807808" sldId="416"/>
            <ac:spMk id="2" creationId="{07748FAC-832E-434F-AF44-AC2A72FAD35A}"/>
          </ac:spMkLst>
        </pc:spChg>
        <pc:spChg chg="mod">
          <ac:chgData name="Ifan Williams" userId="24941412-6a59-4984-a79e-a737f73a20c6" providerId="ADAL" clId="{1D8D3351-75C8-4C57-ADD9-5977BA40B09C}" dt="2022-08-09T21:21:23.449" v="980" actId="207"/>
          <ac:spMkLst>
            <pc:docMk/>
            <pc:sldMk cId="1569807808" sldId="416"/>
            <ac:spMk id="3" creationId="{C73A5D4B-651D-4F0A-B67A-188A67F63983}"/>
          </ac:spMkLst>
        </pc:spChg>
      </pc:sldChg>
      <pc:sldChg chg="add">
        <pc:chgData name="Ifan Williams" userId="24941412-6a59-4984-a79e-a737f73a20c6" providerId="ADAL" clId="{1D8D3351-75C8-4C57-ADD9-5977BA40B09C}" dt="2022-08-01T21:05:16.746" v="5"/>
        <pc:sldMkLst>
          <pc:docMk/>
          <pc:sldMk cId="3290258267" sldId="417"/>
        </pc:sldMkLst>
      </pc:sldChg>
      <pc:sldChg chg="addSp modSp add mod">
        <pc:chgData name="Ifan Williams" userId="24941412-6a59-4984-a79e-a737f73a20c6" providerId="ADAL" clId="{1D8D3351-75C8-4C57-ADD9-5977BA40B09C}" dt="2022-08-09T21:22:16.871" v="987" actId="1076"/>
        <pc:sldMkLst>
          <pc:docMk/>
          <pc:sldMk cId="865718138" sldId="418"/>
        </pc:sldMkLst>
        <pc:spChg chg="add mod">
          <ac:chgData name="Ifan Williams" userId="24941412-6a59-4984-a79e-a737f73a20c6" providerId="ADAL" clId="{1D8D3351-75C8-4C57-ADD9-5977BA40B09C}" dt="2022-08-09T21:22:16.871" v="987" actId="1076"/>
          <ac:spMkLst>
            <pc:docMk/>
            <pc:sldMk cId="865718138" sldId="418"/>
            <ac:spMk id="3" creationId="{038A5C94-BA66-B01C-47EF-5C5FAC1B816B}"/>
          </ac:spMkLst>
        </pc:spChg>
      </pc:sldChg>
      <pc:sldMasterChg chg="modSldLayout">
        <pc:chgData name="Ifan Williams" userId="24941412-6a59-4984-a79e-a737f73a20c6" providerId="ADAL" clId="{1D8D3351-75C8-4C57-ADD9-5977BA40B09C}" dt="2022-08-01T21:04:37.129" v="2" actId="27028"/>
        <pc:sldMasterMkLst>
          <pc:docMk/>
          <pc:sldMasterMk cId="0" sldId="2147483651"/>
        </pc:sldMasterMkLst>
        <pc:sldLayoutChg chg="replId">
          <pc:chgData name="Ifan Williams" userId="24941412-6a59-4984-a79e-a737f73a20c6" providerId="ADAL" clId="{1D8D3351-75C8-4C57-ADD9-5977BA40B09C}" dt="2022-08-01T21:04:37.129" v="2" actId="27028"/>
          <pc:sldLayoutMkLst>
            <pc:docMk/>
            <pc:sldMasterMk cId="0" sldId="2147483651"/>
            <pc:sldLayoutMk cId="1698847716" sldId="2147483659"/>
          </pc:sldLayoutMkLst>
        </pc:sldLayoutChg>
      </pc:sldMasterChg>
      <pc:sldMasterChg chg="add addSldLayout">
        <pc:chgData name="Ifan Williams" userId="24941412-6a59-4984-a79e-a737f73a20c6" providerId="ADAL" clId="{1D8D3351-75C8-4C57-ADD9-5977BA40B09C}" dt="2022-08-01T21:03:59.110" v="0" actId="27028"/>
        <pc:sldMasterMkLst>
          <pc:docMk/>
          <pc:sldMasterMk cId="0" sldId="2147483655"/>
        </pc:sldMasterMkLst>
        <pc:sldLayoutChg chg="add">
          <pc:chgData name="Ifan Williams" userId="24941412-6a59-4984-a79e-a737f73a20c6" providerId="ADAL" clId="{1D8D3351-75C8-4C57-ADD9-5977BA40B09C}" dt="2022-08-01T21:03:59.110" v="0" actId="27028"/>
          <pc:sldLayoutMkLst>
            <pc:docMk/>
            <pc:sldMasterMk cId="0" sldId="2147483655"/>
            <pc:sldLayoutMk cId="0" sldId="2147483656"/>
          </pc:sldLayoutMkLst>
        </pc:sldLayoutChg>
      </pc:sldMasterChg>
      <pc:sldMasterChg chg="add addSldLayout">
        <pc:chgData name="Ifan Williams" userId="24941412-6a59-4984-a79e-a737f73a20c6" providerId="ADAL" clId="{1D8D3351-75C8-4C57-ADD9-5977BA40B09C}" dt="2022-08-01T21:04:37.129" v="2" actId="27028"/>
        <pc:sldMasterMkLst>
          <pc:docMk/>
          <pc:sldMasterMk cId="0" sldId="2147483657"/>
        </pc:sldMasterMkLst>
        <pc:sldLayoutChg chg="add">
          <pc:chgData name="Ifan Williams" userId="24941412-6a59-4984-a79e-a737f73a20c6" providerId="ADAL" clId="{1D8D3351-75C8-4C57-ADD9-5977BA40B09C}" dt="2022-08-01T21:04:37.129" v="2" actId="27028"/>
          <pc:sldLayoutMkLst>
            <pc:docMk/>
            <pc:sldMasterMk cId="0" sldId="2147483657"/>
            <pc:sldLayoutMk cId="275815689" sldId="2147483653"/>
          </pc:sldLayoutMkLst>
        </pc:sldLayoutChg>
        <pc:sldLayoutChg chg="add">
          <pc:chgData name="Ifan Williams" userId="24941412-6a59-4984-a79e-a737f73a20c6" providerId="ADAL" clId="{1D8D3351-75C8-4C57-ADD9-5977BA40B09C}" dt="2022-08-01T21:04:37.129" v="2" actId="27028"/>
          <pc:sldLayoutMkLst>
            <pc:docMk/>
            <pc:sldMasterMk cId="0" sldId="2147483657"/>
            <pc:sldLayoutMk cId="0" sldId="2147483658"/>
          </pc:sldLayoutMkLst>
        </pc:sldLayoutChg>
      </pc:sldMasterChg>
      <pc:sldMasterChg chg="add addSldLayout">
        <pc:chgData name="Ifan Williams" userId="24941412-6a59-4984-a79e-a737f73a20c6" providerId="ADAL" clId="{1D8D3351-75C8-4C57-ADD9-5977BA40B09C}" dt="2022-08-01T21:05:16.746" v="4" actId="27028"/>
        <pc:sldMasterMkLst>
          <pc:docMk/>
          <pc:sldMasterMk cId="0" sldId="2147483660"/>
        </pc:sldMasterMkLst>
        <pc:sldLayoutChg chg="add">
          <pc:chgData name="Ifan Williams" userId="24941412-6a59-4984-a79e-a737f73a20c6" providerId="ADAL" clId="{1D8D3351-75C8-4C57-ADD9-5977BA40B09C}" dt="2022-08-01T21:05:16.746" v="4" actId="27028"/>
          <pc:sldLayoutMkLst>
            <pc:docMk/>
            <pc:sldMasterMk cId="0" sldId="2147483660"/>
            <pc:sldLayoutMk cId="0" sldId="2147483661"/>
          </pc:sldLayoutMkLst>
        </pc:sldLayoutChg>
      </pc:sldMasterChg>
    </pc:docChg>
  </pc:docChgLst>
  <pc:docChgLst>
    <pc:chgData name="John Cartwright" userId="S::john.cartwright@hartlepoolfe.ac.uk::aab42552-d48d-4c7e-81cd-76fbfe8dfb3c" providerId="AD" clId="Web-{293011AB-DF12-8AA6-6EE6-550F1F6F8B6A}"/>
    <pc:docChg chg="delSld">
      <pc:chgData name="John Cartwright" userId="S::john.cartwright@hartlepoolfe.ac.uk::aab42552-d48d-4c7e-81cd-76fbfe8dfb3c" providerId="AD" clId="Web-{293011AB-DF12-8AA6-6EE6-550F1F6F8B6A}" dt="2020-06-11T16:49:12.132" v="0"/>
      <pc:docMkLst>
        <pc:docMk/>
      </pc:docMkLst>
      <pc:sldChg chg="del">
        <pc:chgData name="John Cartwright" userId="S::john.cartwright@hartlepoolfe.ac.uk::aab42552-d48d-4c7e-81cd-76fbfe8dfb3c" providerId="AD" clId="Web-{293011AB-DF12-8AA6-6EE6-550F1F6F8B6A}" dt="2020-06-11T16:49:12.132" v="0"/>
        <pc:sldMkLst>
          <pc:docMk/>
          <pc:sldMk cId="1423207409" sldId="294"/>
        </pc:sldMkLst>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6.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ea typeface="ＭＳ Ｐゴシック" charset="-128"/>
                <a:cs typeface="ＭＳ Ｐゴシック" charset="-128"/>
              </a:defRPr>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vl1pPr>
          </a:lstStyle>
          <a:p>
            <a:fld id="{2586ABBB-9C0A-1D47-83E6-10FD6948B0D3}" type="datetime1">
              <a:rPr lang="en-US"/>
              <a:pPr/>
              <a:t>8/9/2022</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Arial" charset="0"/>
                <a:ea typeface="ＭＳ Ｐゴシック" charset="-128"/>
                <a:cs typeface="ＭＳ Ｐゴシック" charset="-128"/>
              </a:defRPr>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4BFAD621-1136-4040-A893-ED5AEC3FF12D}" type="slidenum">
              <a:rPr lang="en-US"/>
              <a:pPr/>
              <a:t>‹#›</a:t>
            </a:fld>
            <a:endParaRPr lang="en-US"/>
          </a:p>
        </p:txBody>
      </p:sp>
    </p:spTree>
    <p:extLst>
      <p:ext uri="{BB962C8B-B14F-4D97-AF65-F5344CB8AC3E}">
        <p14:creationId xmlns:p14="http://schemas.microsoft.com/office/powerpoint/2010/main" val="300745571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505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charset="0"/>
                <a:ea typeface="+mn-ea"/>
                <a:cs typeface="+mn-cs"/>
              </a:defRPr>
            </a:lvl1pPr>
          </a:lstStyle>
          <a:p>
            <a:pPr>
              <a:defRPr/>
            </a:pPr>
            <a:endParaRPr lang="en-GB"/>
          </a:p>
        </p:txBody>
      </p:sp>
      <p:sp>
        <p:nvSpPr>
          <p:cNvPr id="45059"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charset="0"/>
                <a:ea typeface="+mn-ea"/>
                <a:cs typeface="+mn-cs"/>
              </a:defRPr>
            </a:lvl1pPr>
          </a:lstStyle>
          <a:p>
            <a:pPr>
              <a:defRPr/>
            </a:pPr>
            <a:endParaRPr lang="en-GB"/>
          </a:p>
        </p:txBody>
      </p:sp>
      <p:sp>
        <p:nvSpPr>
          <p:cNvPr id="1946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45061"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45062"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charset="0"/>
                <a:ea typeface="+mn-ea"/>
                <a:cs typeface="+mn-cs"/>
              </a:defRPr>
            </a:lvl1pPr>
          </a:lstStyle>
          <a:p>
            <a:pPr>
              <a:defRPr/>
            </a:pPr>
            <a:endParaRPr lang="en-GB"/>
          </a:p>
        </p:txBody>
      </p:sp>
      <p:sp>
        <p:nvSpPr>
          <p:cNvPr id="45063"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1D847933-502B-D146-9428-3DDD196AD935}" type="slidenum">
              <a:rPr lang="en-GB"/>
              <a:pPr/>
              <a:t>‹#›</a:t>
            </a:fld>
            <a:endParaRPr lang="en-GB"/>
          </a:p>
        </p:txBody>
      </p:sp>
    </p:spTree>
    <p:extLst>
      <p:ext uri="{BB962C8B-B14F-4D97-AF65-F5344CB8AC3E}">
        <p14:creationId xmlns:p14="http://schemas.microsoft.com/office/powerpoint/2010/main" val="254321936"/>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Arial" charset="0"/>
        <a:ea typeface="ＭＳ Ｐゴシック" charset="-128"/>
        <a:cs typeface="ＭＳ Ｐゴシック" charset="-128"/>
      </a:defRPr>
    </a:lvl1pPr>
    <a:lvl2pPr marL="4572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2pPr>
    <a:lvl3pPr marL="9144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3pPr>
    <a:lvl4pPr marL="13716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4pPr>
    <a:lvl5pPr marL="18288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3FEDFFCA-2EB8-7E4F-B2F8-552EC532EF09}"/>
              </a:ext>
            </a:extLst>
          </p:cNvPr>
          <p:cNvSpPr>
            <a:spLocks noGrp="1" noChangeArrowheads="1"/>
          </p:cNvSpPr>
          <p:nvPr>
            <p:ph type="sldNum" sz="quarter" idx="5"/>
          </p:nvPr>
        </p:nvSpPr>
        <p:spPr>
          <a:ln/>
        </p:spPr>
        <p:txBody>
          <a:bodyPr/>
          <a:lstStyle/>
          <a:p>
            <a:fld id="{9732A022-77C6-2B47-B0E5-AE95FD27396E}" type="slidenum">
              <a:rPr lang="en-US" altLang="en-US"/>
              <a:pPr/>
              <a:t>2</a:t>
            </a:fld>
            <a:endParaRPr lang="en-US" altLang="en-US"/>
          </a:p>
        </p:txBody>
      </p:sp>
      <p:sp>
        <p:nvSpPr>
          <p:cNvPr id="79874" name="Rectangle 2">
            <a:extLst>
              <a:ext uri="{FF2B5EF4-FFF2-40B4-BE49-F238E27FC236}">
                <a16:creationId xmlns:a16="http://schemas.microsoft.com/office/drawing/2014/main" id="{AACC7235-1400-EF48-B4A7-0D664DACFFF2}"/>
              </a:ext>
            </a:extLst>
          </p:cNvPr>
          <p:cNvSpPr>
            <a:spLocks noGrp="1" noRot="1" noChangeAspect="1" noChangeArrowheads="1" noTextEdit="1"/>
          </p:cNvSpPr>
          <p:nvPr>
            <p:ph type="sldImg"/>
          </p:nvPr>
        </p:nvSpPr>
        <p:spPr>
          <a:ln/>
        </p:spPr>
      </p:sp>
      <p:sp>
        <p:nvSpPr>
          <p:cNvPr id="79875" name="Rectangle 3">
            <a:extLst>
              <a:ext uri="{FF2B5EF4-FFF2-40B4-BE49-F238E27FC236}">
                <a16:creationId xmlns:a16="http://schemas.microsoft.com/office/drawing/2014/main" id="{53706EA7-6BD8-9C4A-9041-FF493AD69A95}"/>
              </a:ext>
            </a:extLst>
          </p:cNvPr>
          <p:cNvSpPr>
            <a:spLocks noGrp="1" noChangeArrowheads="1"/>
          </p:cNvSpPr>
          <p:nvPr>
            <p:ph type="body" idx="1"/>
          </p:nvPr>
        </p:nvSpPr>
        <p:spPr/>
        <p:txBody>
          <a:bodyPr/>
          <a:lstStyle/>
          <a:p>
            <a:r>
              <a:rPr lang="en-GB" altLang="en-US"/>
              <a:t>Title</a:t>
            </a:r>
          </a:p>
          <a:p>
            <a:r>
              <a:rPr lang="en-US" altLang="en-US"/>
              <a:t>Working with power: electrical safety</a:t>
            </a:r>
          </a:p>
          <a:p>
            <a:endParaRPr lang="en-GB" altLang="en-US"/>
          </a:p>
          <a:p>
            <a:r>
              <a:rPr lang="en-GB" altLang="en-US"/>
              <a:t>Electricity is a very dangerous form of energy:</a:t>
            </a:r>
          </a:p>
          <a:p>
            <a:pPr lvl="1"/>
            <a:r>
              <a:rPr lang="en-GB" altLang="en-US"/>
              <a:t>it is invisible;</a:t>
            </a:r>
          </a:p>
          <a:p>
            <a:pPr lvl="1"/>
            <a:r>
              <a:rPr lang="en-GB" altLang="en-US"/>
              <a:t>it can start fires;</a:t>
            </a:r>
          </a:p>
          <a:p>
            <a:pPr lvl="1"/>
            <a:r>
              <a:rPr lang="en-GB" altLang="en-US"/>
              <a:t>it can kill.</a:t>
            </a:r>
          </a:p>
          <a:p>
            <a:pPr lvl="2"/>
            <a:r>
              <a:rPr lang="en-GB" altLang="en-US"/>
              <a:t>In the construction industry about 7 people are killed each year by electrocution. </a:t>
            </a:r>
          </a:p>
          <a:p>
            <a:pPr lvl="2"/>
            <a:r>
              <a:rPr lang="en-GB" altLang="en-US"/>
              <a:t>Many more are seriously injured.</a:t>
            </a:r>
            <a:endParaRPr lang="en-US" altLang="en-US"/>
          </a:p>
          <a:p>
            <a:endParaRPr lang="en-US" altLang="en-US"/>
          </a:p>
        </p:txBody>
      </p:sp>
    </p:spTree>
    <p:extLst>
      <p:ext uri="{BB962C8B-B14F-4D97-AF65-F5344CB8AC3E}">
        <p14:creationId xmlns:p14="http://schemas.microsoft.com/office/powerpoint/2010/main" val="397729565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E88A2E35-3C5C-DF43-86DF-704BCBA7BDCD}"/>
              </a:ext>
            </a:extLst>
          </p:cNvPr>
          <p:cNvSpPr>
            <a:spLocks noGrp="1" noChangeArrowheads="1"/>
          </p:cNvSpPr>
          <p:nvPr>
            <p:ph type="sldNum" sz="quarter" idx="5"/>
          </p:nvPr>
        </p:nvSpPr>
        <p:spPr>
          <a:ln/>
        </p:spPr>
        <p:txBody>
          <a:bodyPr/>
          <a:lstStyle/>
          <a:p>
            <a:fld id="{DD8E04BA-3B01-C74C-A0A4-DCC1CA0A44E3}" type="slidenum">
              <a:rPr lang="en-US" altLang="en-US"/>
              <a:pPr/>
              <a:t>3</a:t>
            </a:fld>
            <a:endParaRPr lang="en-US" altLang="en-US"/>
          </a:p>
        </p:txBody>
      </p:sp>
      <p:sp>
        <p:nvSpPr>
          <p:cNvPr id="81922" name="Rectangle 2">
            <a:extLst>
              <a:ext uri="{FF2B5EF4-FFF2-40B4-BE49-F238E27FC236}">
                <a16:creationId xmlns:a16="http://schemas.microsoft.com/office/drawing/2014/main" id="{6132BD63-F328-4C45-8211-12D76794C4F8}"/>
              </a:ext>
            </a:extLst>
          </p:cNvPr>
          <p:cNvSpPr>
            <a:spLocks noGrp="1" noRot="1" noChangeAspect="1" noChangeArrowheads="1" noTextEdit="1"/>
          </p:cNvSpPr>
          <p:nvPr>
            <p:ph type="sldImg"/>
          </p:nvPr>
        </p:nvSpPr>
        <p:spPr>
          <a:ln/>
        </p:spPr>
      </p:sp>
      <p:sp>
        <p:nvSpPr>
          <p:cNvPr id="81923" name="Rectangle 3">
            <a:extLst>
              <a:ext uri="{FF2B5EF4-FFF2-40B4-BE49-F238E27FC236}">
                <a16:creationId xmlns:a16="http://schemas.microsoft.com/office/drawing/2014/main" id="{2BEC8907-263A-234A-993B-9AFCB7AB2AA0}"/>
              </a:ext>
            </a:extLst>
          </p:cNvPr>
          <p:cNvSpPr>
            <a:spLocks noGrp="1" noChangeArrowheads="1"/>
          </p:cNvSpPr>
          <p:nvPr>
            <p:ph type="body" idx="1"/>
          </p:nvPr>
        </p:nvSpPr>
        <p:spPr/>
        <p:txBody>
          <a:bodyPr/>
          <a:lstStyle/>
          <a:p>
            <a:r>
              <a:rPr lang="en-GB" altLang="en-US"/>
              <a:t>Title</a:t>
            </a:r>
          </a:p>
          <a:p>
            <a:r>
              <a:rPr lang="en-GB" altLang="en-US"/>
              <a:t>Working with power tools</a:t>
            </a:r>
          </a:p>
          <a:p>
            <a:endParaRPr lang="en-GB" altLang="en-US"/>
          </a:p>
          <a:p>
            <a:r>
              <a:rPr lang="en-GB" altLang="en-US"/>
              <a:t>Some tips for safe use of power tools:</a:t>
            </a:r>
          </a:p>
          <a:p>
            <a:pPr lvl="1"/>
            <a:r>
              <a:rPr lang="en-GB" altLang="en-US"/>
              <a:t>Never tamper with live electrical cables or machinery.</a:t>
            </a:r>
          </a:p>
          <a:p>
            <a:pPr lvl="1"/>
            <a:r>
              <a:rPr lang="en-GB" altLang="en-US"/>
              <a:t>Make sure any electrical equipment including power tools are in good condition and safe to work with. </a:t>
            </a:r>
          </a:p>
          <a:p>
            <a:pPr lvl="1"/>
            <a:r>
              <a:rPr lang="en-GB" altLang="en-US"/>
              <a:t>Follow the safety procedures.</a:t>
            </a:r>
          </a:p>
          <a:p>
            <a:pPr lvl="1"/>
            <a:r>
              <a:rPr lang="en-GB" altLang="en-US"/>
              <a:t>Do not plug in the power tool before checking it out. </a:t>
            </a:r>
          </a:p>
          <a:p>
            <a:pPr lvl="1"/>
            <a:r>
              <a:rPr lang="en-GB" altLang="en-US"/>
              <a:t>If you plug in the power tool and there is a fault, you could be seriously injured or killed.</a:t>
            </a:r>
          </a:p>
          <a:p>
            <a:pPr lvl="1"/>
            <a:r>
              <a:rPr lang="en-GB" altLang="en-US"/>
              <a:t>Minor shocks can trigger a secondary accident such as a fall from height.</a:t>
            </a:r>
            <a:endParaRPr lang="en-US" altLang="en-US"/>
          </a:p>
        </p:txBody>
      </p:sp>
    </p:spTree>
    <p:extLst>
      <p:ext uri="{BB962C8B-B14F-4D97-AF65-F5344CB8AC3E}">
        <p14:creationId xmlns:p14="http://schemas.microsoft.com/office/powerpoint/2010/main" val="101119392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90EA5176-3045-BA46-AA5E-9875796BB107}"/>
              </a:ext>
            </a:extLst>
          </p:cNvPr>
          <p:cNvSpPr>
            <a:spLocks noGrp="1" noChangeArrowheads="1"/>
          </p:cNvSpPr>
          <p:nvPr>
            <p:ph type="sldNum" sz="quarter" idx="5"/>
          </p:nvPr>
        </p:nvSpPr>
        <p:spPr>
          <a:ln/>
        </p:spPr>
        <p:txBody>
          <a:bodyPr/>
          <a:lstStyle/>
          <a:p>
            <a:fld id="{619900F3-AD09-8C4E-89DD-76DF15575E85}" type="slidenum">
              <a:rPr lang="en-US" altLang="en-US"/>
              <a:pPr/>
              <a:t>4</a:t>
            </a:fld>
            <a:endParaRPr lang="en-US" altLang="en-US"/>
          </a:p>
        </p:txBody>
      </p:sp>
      <p:sp>
        <p:nvSpPr>
          <p:cNvPr id="83970" name="Rectangle 2">
            <a:extLst>
              <a:ext uri="{FF2B5EF4-FFF2-40B4-BE49-F238E27FC236}">
                <a16:creationId xmlns:a16="http://schemas.microsoft.com/office/drawing/2014/main" id="{BE672C96-44F5-9445-A5AA-1CFDB6F54153}"/>
              </a:ext>
            </a:extLst>
          </p:cNvPr>
          <p:cNvSpPr>
            <a:spLocks noGrp="1" noRot="1" noChangeAspect="1" noChangeArrowheads="1" noTextEdit="1"/>
          </p:cNvSpPr>
          <p:nvPr>
            <p:ph type="sldImg"/>
          </p:nvPr>
        </p:nvSpPr>
        <p:spPr>
          <a:ln/>
        </p:spPr>
      </p:sp>
      <p:sp>
        <p:nvSpPr>
          <p:cNvPr id="83971" name="Rectangle 3">
            <a:extLst>
              <a:ext uri="{FF2B5EF4-FFF2-40B4-BE49-F238E27FC236}">
                <a16:creationId xmlns:a16="http://schemas.microsoft.com/office/drawing/2014/main" id="{E92EA082-2BD8-C147-8F98-13935BFB9939}"/>
              </a:ext>
            </a:extLst>
          </p:cNvPr>
          <p:cNvSpPr>
            <a:spLocks noGrp="1" noChangeArrowheads="1"/>
          </p:cNvSpPr>
          <p:nvPr>
            <p:ph type="body" idx="1"/>
          </p:nvPr>
        </p:nvSpPr>
        <p:spPr/>
        <p:txBody>
          <a:bodyPr/>
          <a:lstStyle/>
          <a:p>
            <a:r>
              <a:rPr lang="en-GB" altLang="en-US"/>
              <a:t>Title</a:t>
            </a:r>
          </a:p>
          <a:p>
            <a:r>
              <a:rPr lang="en-GB" altLang="en-US"/>
              <a:t>Working with power tools</a:t>
            </a:r>
          </a:p>
          <a:p>
            <a:endParaRPr lang="en-GB" altLang="en-US"/>
          </a:p>
          <a:p>
            <a:r>
              <a:rPr lang="en-GB" altLang="en-US"/>
              <a:t>Before use always:</a:t>
            </a:r>
          </a:p>
          <a:p>
            <a:r>
              <a:rPr lang="en-GB" altLang="en-US"/>
              <a:t>Check the body of the power tool:</a:t>
            </a:r>
          </a:p>
          <a:p>
            <a:pPr lvl="3"/>
            <a:r>
              <a:rPr lang="en-GB" altLang="en-US"/>
              <a:t>is it clean?</a:t>
            </a:r>
          </a:p>
          <a:p>
            <a:pPr lvl="3"/>
            <a:r>
              <a:rPr lang="en-GB" altLang="en-US"/>
              <a:t>is it dry?</a:t>
            </a:r>
          </a:p>
          <a:p>
            <a:pPr lvl="3"/>
            <a:r>
              <a:rPr lang="en-GB" altLang="en-US"/>
              <a:t>Portable Appliance Testing (PAT) label;</a:t>
            </a:r>
          </a:p>
          <a:p>
            <a:pPr lvl="3"/>
            <a:r>
              <a:rPr lang="en-GB" altLang="en-US"/>
              <a:t>no visible cracks;</a:t>
            </a:r>
          </a:p>
          <a:p>
            <a:pPr lvl="3"/>
            <a:r>
              <a:rPr lang="en-GB" altLang="en-US"/>
              <a:t>no loose or missing parts.</a:t>
            </a:r>
          </a:p>
          <a:p>
            <a:endParaRPr lang="en-US" altLang="en-US"/>
          </a:p>
        </p:txBody>
      </p:sp>
    </p:spTree>
    <p:extLst>
      <p:ext uri="{BB962C8B-B14F-4D97-AF65-F5344CB8AC3E}">
        <p14:creationId xmlns:p14="http://schemas.microsoft.com/office/powerpoint/2010/main" val="124852274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4187512D-94AA-A44A-9575-008CC1660406}"/>
              </a:ext>
            </a:extLst>
          </p:cNvPr>
          <p:cNvSpPr>
            <a:spLocks noGrp="1" noChangeArrowheads="1"/>
          </p:cNvSpPr>
          <p:nvPr>
            <p:ph type="sldNum" sz="quarter" idx="5"/>
          </p:nvPr>
        </p:nvSpPr>
        <p:spPr>
          <a:ln/>
        </p:spPr>
        <p:txBody>
          <a:bodyPr/>
          <a:lstStyle/>
          <a:p>
            <a:fld id="{454F61DC-2D51-4848-A735-5DCD821C721F}" type="slidenum">
              <a:rPr lang="en-US" altLang="en-US"/>
              <a:pPr/>
              <a:t>5</a:t>
            </a:fld>
            <a:endParaRPr lang="en-US" altLang="en-US"/>
          </a:p>
        </p:txBody>
      </p:sp>
      <p:sp>
        <p:nvSpPr>
          <p:cNvPr id="86018" name="Rectangle 2">
            <a:extLst>
              <a:ext uri="{FF2B5EF4-FFF2-40B4-BE49-F238E27FC236}">
                <a16:creationId xmlns:a16="http://schemas.microsoft.com/office/drawing/2014/main" id="{EC94EDE3-CB8B-124D-9BE5-9EE9CF7642A2}"/>
              </a:ext>
            </a:extLst>
          </p:cNvPr>
          <p:cNvSpPr>
            <a:spLocks noGrp="1" noRot="1" noChangeAspect="1" noChangeArrowheads="1" noTextEdit="1"/>
          </p:cNvSpPr>
          <p:nvPr>
            <p:ph type="sldImg"/>
          </p:nvPr>
        </p:nvSpPr>
        <p:spPr>
          <a:ln/>
        </p:spPr>
      </p:sp>
      <p:sp>
        <p:nvSpPr>
          <p:cNvPr id="86019" name="Rectangle 3">
            <a:extLst>
              <a:ext uri="{FF2B5EF4-FFF2-40B4-BE49-F238E27FC236}">
                <a16:creationId xmlns:a16="http://schemas.microsoft.com/office/drawing/2014/main" id="{7EB89402-E060-5543-9BC4-20F2EEA9D423}"/>
              </a:ext>
            </a:extLst>
          </p:cNvPr>
          <p:cNvSpPr>
            <a:spLocks noGrp="1" noChangeArrowheads="1"/>
          </p:cNvSpPr>
          <p:nvPr>
            <p:ph type="body" idx="1"/>
          </p:nvPr>
        </p:nvSpPr>
        <p:spPr/>
        <p:txBody>
          <a:bodyPr/>
          <a:lstStyle/>
          <a:p>
            <a:r>
              <a:rPr lang="en-GB" altLang="en-US"/>
              <a:t>Title</a:t>
            </a:r>
          </a:p>
          <a:p>
            <a:r>
              <a:rPr lang="en-GB" altLang="en-US"/>
              <a:t>Working with power tools</a:t>
            </a:r>
          </a:p>
          <a:p>
            <a:endParaRPr lang="en-GB" altLang="en-US"/>
          </a:p>
          <a:p>
            <a:r>
              <a:rPr lang="en-GB" altLang="en-US"/>
              <a:t>Before use always:</a:t>
            </a:r>
            <a:endParaRPr lang="en-US" altLang="en-US"/>
          </a:p>
          <a:p>
            <a:r>
              <a:rPr lang="en-US" altLang="en-US"/>
              <a:t>Check the cable of the power tool for:</a:t>
            </a:r>
          </a:p>
          <a:p>
            <a:pPr lvl="3"/>
            <a:r>
              <a:rPr lang="en-US" altLang="en-US"/>
              <a:t>bare wires;</a:t>
            </a:r>
          </a:p>
          <a:p>
            <a:pPr lvl="3"/>
            <a:r>
              <a:rPr lang="en-US" altLang="en-US"/>
              <a:t>frayed ends;</a:t>
            </a:r>
          </a:p>
          <a:p>
            <a:pPr lvl="3"/>
            <a:r>
              <a:rPr lang="en-US" altLang="en-US"/>
              <a:t>cuts or burns;</a:t>
            </a:r>
          </a:p>
          <a:p>
            <a:pPr lvl="3"/>
            <a:r>
              <a:rPr lang="en-US" altLang="en-US"/>
              <a:t>other obvious damage.</a:t>
            </a:r>
            <a:endParaRPr lang="en-GB" altLang="en-US"/>
          </a:p>
          <a:p>
            <a:endParaRPr lang="en-US" altLang="en-US"/>
          </a:p>
        </p:txBody>
      </p:sp>
    </p:spTree>
    <p:extLst>
      <p:ext uri="{BB962C8B-B14F-4D97-AF65-F5344CB8AC3E}">
        <p14:creationId xmlns:p14="http://schemas.microsoft.com/office/powerpoint/2010/main" val="209830982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0CE522C1-34F2-5C4D-9CF3-F984BBE8A166}"/>
              </a:ext>
            </a:extLst>
          </p:cNvPr>
          <p:cNvSpPr>
            <a:spLocks noGrp="1" noChangeArrowheads="1"/>
          </p:cNvSpPr>
          <p:nvPr>
            <p:ph type="sldNum" sz="quarter" idx="5"/>
          </p:nvPr>
        </p:nvSpPr>
        <p:spPr>
          <a:ln/>
        </p:spPr>
        <p:txBody>
          <a:bodyPr/>
          <a:lstStyle/>
          <a:p>
            <a:fld id="{91BD8958-056B-9347-8F30-13DCF96924D0}" type="slidenum">
              <a:rPr lang="en-US" altLang="en-US"/>
              <a:pPr/>
              <a:t>6</a:t>
            </a:fld>
            <a:endParaRPr lang="en-US" altLang="en-US"/>
          </a:p>
        </p:txBody>
      </p:sp>
      <p:sp>
        <p:nvSpPr>
          <p:cNvPr id="88066" name="Rectangle 2">
            <a:extLst>
              <a:ext uri="{FF2B5EF4-FFF2-40B4-BE49-F238E27FC236}">
                <a16:creationId xmlns:a16="http://schemas.microsoft.com/office/drawing/2014/main" id="{53E25DEF-AB8E-824F-AE44-F179B3D4BAA1}"/>
              </a:ext>
            </a:extLst>
          </p:cNvPr>
          <p:cNvSpPr>
            <a:spLocks noGrp="1" noRot="1" noChangeAspect="1" noChangeArrowheads="1" noTextEdit="1"/>
          </p:cNvSpPr>
          <p:nvPr>
            <p:ph type="sldImg"/>
          </p:nvPr>
        </p:nvSpPr>
        <p:spPr>
          <a:ln/>
        </p:spPr>
      </p:sp>
      <p:sp>
        <p:nvSpPr>
          <p:cNvPr id="88067" name="Rectangle 3">
            <a:extLst>
              <a:ext uri="{FF2B5EF4-FFF2-40B4-BE49-F238E27FC236}">
                <a16:creationId xmlns:a16="http://schemas.microsoft.com/office/drawing/2014/main" id="{6D9500EB-DC56-7144-904F-81EF633CB476}"/>
              </a:ext>
            </a:extLst>
          </p:cNvPr>
          <p:cNvSpPr>
            <a:spLocks noGrp="1" noChangeArrowheads="1"/>
          </p:cNvSpPr>
          <p:nvPr>
            <p:ph type="body" idx="1"/>
          </p:nvPr>
        </p:nvSpPr>
        <p:spPr/>
        <p:txBody>
          <a:bodyPr/>
          <a:lstStyle/>
          <a:p>
            <a:r>
              <a:rPr lang="en-GB" altLang="en-US"/>
              <a:t>Title</a:t>
            </a:r>
          </a:p>
          <a:p>
            <a:r>
              <a:rPr lang="en-GB" altLang="en-US"/>
              <a:t>Working with power tools</a:t>
            </a:r>
          </a:p>
          <a:p>
            <a:endParaRPr lang="en-GB" altLang="en-US"/>
          </a:p>
          <a:p>
            <a:r>
              <a:rPr lang="en-GB" altLang="en-US"/>
              <a:t>Before use always:</a:t>
            </a:r>
            <a:endParaRPr lang="en-US" altLang="en-US"/>
          </a:p>
          <a:p>
            <a:r>
              <a:rPr lang="en-US" altLang="en-US"/>
              <a:t>Check the voltage label of the power tool:</a:t>
            </a:r>
          </a:p>
          <a:p>
            <a:pPr lvl="3"/>
            <a:r>
              <a:rPr lang="en-US" altLang="en-US"/>
              <a:t>is it 110 volts?</a:t>
            </a:r>
          </a:p>
          <a:p>
            <a:pPr lvl="3"/>
            <a:r>
              <a:rPr lang="en-US" altLang="en-US"/>
              <a:t>does it have a 110 volt yellow plug?</a:t>
            </a:r>
          </a:p>
          <a:p>
            <a:endParaRPr lang="en-US" altLang="en-US"/>
          </a:p>
          <a:p>
            <a:r>
              <a:rPr lang="en-US" altLang="en-US"/>
              <a:t>Check the plug of the power tool for:</a:t>
            </a:r>
          </a:p>
          <a:p>
            <a:pPr lvl="3"/>
            <a:r>
              <a:rPr lang="en-US" altLang="en-US"/>
              <a:t>cracks;</a:t>
            </a:r>
          </a:p>
          <a:p>
            <a:pPr lvl="3"/>
            <a:r>
              <a:rPr lang="en-US" altLang="en-US"/>
              <a:t>loose or misshapen pins.</a:t>
            </a:r>
          </a:p>
          <a:p>
            <a:endParaRPr lang="en-US" altLang="en-US"/>
          </a:p>
        </p:txBody>
      </p:sp>
    </p:spTree>
    <p:extLst>
      <p:ext uri="{BB962C8B-B14F-4D97-AF65-F5344CB8AC3E}">
        <p14:creationId xmlns:p14="http://schemas.microsoft.com/office/powerpoint/2010/main" val="166191045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410B3828-9677-A24D-8174-7DFB663C47F6}"/>
              </a:ext>
            </a:extLst>
          </p:cNvPr>
          <p:cNvSpPr>
            <a:spLocks noGrp="1" noChangeArrowheads="1"/>
          </p:cNvSpPr>
          <p:nvPr>
            <p:ph type="sldNum" sz="quarter" idx="5"/>
          </p:nvPr>
        </p:nvSpPr>
        <p:spPr>
          <a:ln/>
        </p:spPr>
        <p:txBody>
          <a:bodyPr/>
          <a:lstStyle/>
          <a:p>
            <a:fld id="{6CDAA2E5-D2C5-5E45-BDFD-65BF65449AC7}" type="slidenum">
              <a:rPr lang="en-US" altLang="en-US"/>
              <a:pPr/>
              <a:t>7</a:t>
            </a:fld>
            <a:endParaRPr lang="en-US" altLang="en-US"/>
          </a:p>
        </p:txBody>
      </p:sp>
      <p:sp>
        <p:nvSpPr>
          <p:cNvPr id="90114" name="Rectangle 2">
            <a:extLst>
              <a:ext uri="{FF2B5EF4-FFF2-40B4-BE49-F238E27FC236}">
                <a16:creationId xmlns:a16="http://schemas.microsoft.com/office/drawing/2014/main" id="{F7E058F1-F6FD-744C-888D-F00B4F104E12}"/>
              </a:ext>
            </a:extLst>
          </p:cNvPr>
          <p:cNvSpPr>
            <a:spLocks noGrp="1" noRot="1" noChangeAspect="1" noChangeArrowheads="1" noTextEdit="1"/>
          </p:cNvSpPr>
          <p:nvPr>
            <p:ph type="sldImg"/>
          </p:nvPr>
        </p:nvSpPr>
        <p:spPr>
          <a:ln/>
        </p:spPr>
      </p:sp>
      <p:sp>
        <p:nvSpPr>
          <p:cNvPr id="90115" name="Rectangle 3">
            <a:extLst>
              <a:ext uri="{FF2B5EF4-FFF2-40B4-BE49-F238E27FC236}">
                <a16:creationId xmlns:a16="http://schemas.microsoft.com/office/drawing/2014/main" id="{73DFB742-E08D-9C48-9095-43CE8CD3F6C3}"/>
              </a:ext>
            </a:extLst>
          </p:cNvPr>
          <p:cNvSpPr>
            <a:spLocks noGrp="1" noChangeArrowheads="1"/>
          </p:cNvSpPr>
          <p:nvPr>
            <p:ph type="body" idx="1"/>
          </p:nvPr>
        </p:nvSpPr>
        <p:spPr/>
        <p:txBody>
          <a:bodyPr/>
          <a:lstStyle/>
          <a:p>
            <a:r>
              <a:rPr lang="en-GB" altLang="en-US"/>
              <a:t>Title</a:t>
            </a:r>
          </a:p>
          <a:p>
            <a:r>
              <a:rPr lang="en-GB" altLang="en-US"/>
              <a:t>Working with power tools – summary</a:t>
            </a:r>
          </a:p>
          <a:p>
            <a:endParaRPr lang="en-GB" altLang="en-US"/>
          </a:p>
          <a:p>
            <a:r>
              <a:rPr lang="en-GB" altLang="en-US"/>
              <a:t>Don’t forget!</a:t>
            </a:r>
            <a:endParaRPr lang="en-US" altLang="en-US"/>
          </a:p>
          <a:p>
            <a:pPr lvl="1"/>
            <a:r>
              <a:rPr lang="en-US" altLang="en-US"/>
              <a:t>Check the voltage - is it 110 volts, does it have a 110 volt yellow plug?</a:t>
            </a:r>
          </a:p>
          <a:p>
            <a:pPr lvl="1"/>
            <a:r>
              <a:rPr lang="en-GB" altLang="en-US"/>
              <a:t>Is the tool, cable and plug in good condition?</a:t>
            </a:r>
          </a:p>
          <a:p>
            <a:pPr lvl="1"/>
            <a:r>
              <a:rPr lang="en-GB" altLang="en-US"/>
              <a:t>Know how to isolate power in an emergency.</a:t>
            </a:r>
          </a:p>
          <a:p>
            <a:pPr lvl="1"/>
            <a:r>
              <a:rPr lang="en-US" altLang="en-US"/>
              <a:t>Although there is no set order for checking portable power tools, it is good practice to plan your own procedure.</a:t>
            </a:r>
          </a:p>
          <a:p>
            <a:pPr lvl="1"/>
            <a:r>
              <a:rPr lang="en-US" altLang="en-US"/>
              <a:t>Get into the habit of checking every power tool before you use it.  </a:t>
            </a:r>
          </a:p>
          <a:p>
            <a:pPr lvl="1"/>
            <a:r>
              <a:rPr lang="en-US" altLang="en-US"/>
              <a:t>Your life may depend on it!</a:t>
            </a:r>
          </a:p>
          <a:p>
            <a:endParaRPr lang="en-US" altLang="en-US"/>
          </a:p>
        </p:txBody>
      </p:sp>
    </p:spTree>
    <p:extLst>
      <p:ext uri="{BB962C8B-B14F-4D97-AF65-F5344CB8AC3E}">
        <p14:creationId xmlns:p14="http://schemas.microsoft.com/office/powerpoint/2010/main" val="201251261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32</a:t>
            </a:fld>
            <a:endParaRPr lang="en-GB" dirty="0"/>
          </a:p>
        </p:txBody>
      </p:sp>
    </p:spTree>
    <p:extLst>
      <p:ext uri="{BB962C8B-B14F-4D97-AF65-F5344CB8AC3E}">
        <p14:creationId xmlns:p14="http://schemas.microsoft.com/office/powerpoint/2010/main" val="127171236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37</a:t>
            </a:fld>
            <a:endParaRPr lang="en-GB" dirty="0"/>
          </a:p>
        </p:txBody>
      </p:sp>
    </p:spTree>
    <p:extLst>
      <p:ext uri="{BB962C8B-B14F-4D97-AF65-F5344CB8AC3E}">
        <p14:creationId xmlns:p14="http://schemas.microsoft.com/office/powerpoint/2010/main" val="207568237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Title 2"/>
          <p:cNvSpPr>
            <a:spLocks noGrp="1"/>
          </p:cNvSpPr>
          <p:nvPr>
            <p:ph type="title"/>
          </p:nvPr>
        </p:nvSpPr>
        <p:spPr>
          <a:xfrm>
            <a:off x="457200" y="1008000"/>
            <a:ext cx="8229600" cy="382588"/>
          </a:xfrm>
        </p:spPr>
        <p:txBody>
          <a:bodyPr/>
          <a:lstStyle/>
          <a:p>
            <a:r>
              <a:rPr lang="en-US"/>
              <a:t>Click to edit Master title style</a:t>
            </a:r>
            <a:endParaRPr lang="en-GB"/>
          </a:p>
        </p:txBody>
      </p:sp>
      <p:sp>
        <p:nvSpPr>
          <p:cNvPr id="5" name="Content Placeholder 4"/>
          <p:cNvSpPr>
            <a:spLocks noGrp="1"/>
          </p:cNvSpPr>
          <p:nvPr>
            <p:ph sz="quarter" idx="10"/>
          </p:nvPr>
        </p:nvSpPr>
        <p:spPr>
          <a:xfrm>
            <a:off x="457200" y="1512000"/>
            <a:ext cx="8229600" cy="4248000"/>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69884771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cSld name="1_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689F85-F7EB-7942-91D9-1293C649810D}"/>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361FA371-552A-AF4A-816F-635C373A71CF}"/>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Tree>
    <p:extLst>
      <p:ext uri="{BB962C8B-B14F-4D97-AF65-F5344CB8AC3E}">
        <p14:creationId xmlns:p14="http://schemas.microsoft.com/office/powerpoint/2010/main" val="332623057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Title 2"/>
          <p:cNvSpPr>
            <a:spLocks noGrp="1"/>
          </p:cNvSpPr>
          <p:nvPr>
            <p:ph type="title"/>
          </p:nvPr>
        </p:nvSpPr>
        <p:spPr>
          <a:xfrm>
            <a:off x="457200" y="1008000"/>
            <a:ext cx="8229600" cy="382588"/>
          </a:xfrm>
        </p:spPr>
        <p:txBody>
          <a:bodyPr/>
          <a:lstStyle/>
          <a:p>
            <a:r>
              <a:rPr lang="en-US" dirty="0"/>
              <a:t>Click to edit Master title style</a:t>
            </a:r>
            <a:endParaRPr lang="en-GB" dirty="0"/>
          </a:p>
        </p:txBody>
      </p:sp>
      <p:sp>
        <p:nvSpPr>
          <p:cNvPr id="5" name="Content Placeholder 4"/>
          <p:cNvSpPr>
            <a:spLocks noGrp="1"/>
          </p:cNvSpPr>
          <p:nvPr>
            <p:ph sz="quarter" idx="10"/>
          </p:nvPr>
        </p:nvSpPr>
        <p:spPr>
          <a:xfrm>
            <a:off x="457200" y="1512000"/>
            <a:ext cx="8229600" cy="4248000"/>
          </a:xfrm>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Title 2"/>
          <p:cNvSpPr>
            <a:spLocks noGrp="1"/>
          </p:cNvSpPr>
          <p:nvPr>
            <p:ph type="title"/>
          </p:nvPr>
        </p:nvSpPr>
        <p:spPr>
          <a:xfrm>
            <a:off x="457200" y="1008000"/>
            <a:ext cx="8229600" cy="382588"/>
          </a:xfrm>
        </p:spPr>
        <p:txBody>
          <a:bodyPr/>
          <a:lstStyle/>
          <a:p>
            <a:r>
              <a:rPr lang="en-US" dirty="0"/>
              <a:t>Click to edit Master title style</a:t>
            </a:r>
            <a:endParaRPr lang="en-GB" dirty="0"/>
          </a:p>
        </p:txBody>
      </p:sp>
      <p:sp>
        <p:nvSpPr>
          <p:cNvPr id="5" name="Content Placeholder 4"/>
          <p:cNvSpPr>
            <a:spLocks noGrp="1"/>
          </p:cNvSpPr>
          <p:nvPr>
            <p:ph sz="quarter" idx="10"/>
          </p:nvPr>
        </p:nvSpPr>
        <p:spPr>
          <a:xfrm>
            <a:off x="457200" y="1512000"/>
            <a:ext cx="8229600" cy="4248000"/>
          </a:xfrm>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cSld name="1_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2554B6-C132-4A27-AB31-583ABDAF35D1}"/>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FAFFF308-9F10-4234-91DF-1EC7EC9D7162}"/>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BC787517-9186-4207-9B9E-B100EE7A3419}"/>
              </a:ext>
            </a:extLst>
          </p:cNvPr>
          <p:cNvSpPr>
            <a:spLocks noGrp="1"/>
          </p:cNvSpPr>
          <p:nvPr>
            <p:ph type="dt" sz="half" idx="10"/>
          </p:nvPr>
        </p:nvSpPr>
        <p:spPr/>
        <p:txBody>
          <a:bodyPr/>
          <a:lstStyle>
            <a:lvl1pPr>
              <a:defRPr/>
            </a:lvl1pPr>
          </a:lstStyle>
          <a:p>
            <a:endParaRPr lang="en-US" altLang="en-US" dirty="0"/>
          </a:p>
        </p:txBody>
      </p:sp>
      <p:sp>
        <p:nvSpPr>
          <p:cNvPr id="5" name="Footer Placeholder 4">
            <a:extLst>
              <a:ext uri="{FF2B5EF4-FFF2-40B4-BE49-F238E27FC236}">
                <a16:creationId xmlns:a16="http://schemas.microsoft.com/office/drawing/2014/main" id="{9E6978A7-5A7D-47B9-9E48-24B18EE4B30A}"/>
              </a:ext>
            </a:extLst>
          </p:cNvPr>
          <p:cNvSpPr>
            <a:spLocks noGrp="1"/>
          </p:cNvSpPr>
          <p:nvPr>
            <p:ph type="ftr" sz="quarter" idx="11"/>
          </p:nvPr>
        </p:nvSpPr>
        <p:spPr/>
        <p:txBody>
          <a:bodyPr/>
          <a:lstStyle>
            <a:lvl1pPr>
              <a:defRPr/>
            </a:lvl1pPr>
          </a:lstStyle>
          <a:p>
            <a:endParaRPr lang="en-US" altLang="en-US" dirty="0"/>
          </a:p>
        </p:txBody>
      </p:sp>
      <p:sp>
        <p:nvSpPr>
          <p:cNvPr id="6" name="Slide Number Placeholder 5">
            <a:extLst>
              <a:ext uri="{FF2B5EF4-FFF2-40B4-BE49-F238E27FC236}">
                <a16:creationId xmlns:a16="http://schemas.microsoft.com/office/drawing/2014/main" id="{A9D93FCC-F696-4C17-811E-3E7216EEEAD7}"/>
              </a:ext>
            </a:extLst>
          </p:cNvPr>
          <p:cNvSpPr>
            <a:spLocks noGrp="1"/>
          </p:cNvSpPr>
          <p:nvPr>
            <p:ph type="sldNum" sz="quarter" idx="12"/>
          </p:nvPr>
        </p:nvSpPr>
        <p:spPr/>
        <p:txBody>
          <a:bodyPr/>
          <a:lstStyle>
            <a:lvl1pPr>
              <a:defRPr/>
            </a:lvl1pPr>
          </a:lstStyle>
          <a:p>
            <a:fld id="{1E654D2B-17E5-4641-862C-BDBB1C34D4AA}" type="slidenum">
              <a:rPr lang="en-US" altLang="en-US"/>
              <a:pPr/>
              <a:t>‹#›</a:t>
            </a:fld>
            <a:endParaRPr lang="en-US" altLang="en-US" dirty="0"/>
          </a:p>
        </p:txBody>
      </p:sp>
    </p:spTree>
    <p:extLst>
      <p:ext uri="{BB962C8B-B14F-4D97-AF65-F5344CB8AC3E}">
        <p14:creationId xmlns:p14="http://schemas.microsoft.com/office/powerpoint/2010/main" val="27581568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Title 2"/>
          <p:cNvSpPr>
            <a:spLocks noGrp="1"/>
          </p:cNvSpPr>
          <p:nvPr>
            <p:ph type="title"/>
          </p:nvPr>
        </p:nvSpPr>
        <p:spPr>
          <a:xfrm>
            <a:off x="457200" y="1008000"/>
            <a:ext cx="8229600" cy="382588"/>
          </a:xfrm>
        </p:spPr>
        <p:txBody>
          <a:bodyPr/>
          <a:lstStyle/>
          <a:p>
            <a:r>
              <a:rPr lang="en-US" dirty="0"/>
              <a:t>Click to edit Master title style</a:t>
            </a:r>
            <a:endParaRPr lang="en-GB" dirty="0"/>
          </a:p>
        </p:txBody>
      </p:sp>
      <p:sp>
        <p:nvSpPr>
          <p:cNvPr id="5" name="Content Placeholder 4"/>
          <p:cNvSpPr>
            <a:spLocks noGrp="1"/>
          </p:cNvSpPr>
          <p:nvPr>
            <p:ph sz="quarter" idx="10"/>
          </p:nvPr>
        </p:nvSpPr>
        <p:spPr>
          <a:xfrm>
            <a:off x="457200" y="1512000"/>
            <a:ext cx="8229600" cy="4248000"/>
          </a:xfrm>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2.emf"/><Relationship Id="rId5" Type="http://schemas.openxmlformats.org/officeDocument/2006/relationships/image" Target="../media/image1.jpeg"/><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theme" Target="../theme/theme2.xml"/><Relationship Id="rId1" Type="http://schemas.openxmlformats.org/officeDocument/2006/relationships/slideLayout" Target="../slideLayouts/slideLayout4.xml"/><Relationship Id="rId4" Type="http://schemas.openxmlformats.org/officeDocument/2006/relationships/image" Target="../media/image2.emf"/></Relationships>
</file>

<file path=ppt/slideMasters/_rels/slideMaster3.xml.rels><?xml version="1.0" encoding="UTF-8" standalone="yes"?>
<Relationships xmlns="http://schemas.openxmlformats.org/package/2006/relationships"><Relationship Id="rId3" Type="http://schemas.openxmlformats.org/officeDocument/2006/relationships/theme" Target="../theme/theme3.xml"/><Relationship Id="rId2" Type="http://schemas.openxmlformats.org/officeDocument/2006/relationships/slideLayout" Target="../slideLayouts/slideLayout6.xml"/><Relationship Id="rId1" Type="http://schemas.openxmlformats.org/officeDocument/2006/relationships/slideLayout" Target="../slideLayouts/slideLayout5.xml"/><Relationship Id="rId5" Type="http://schemas.openxmlformats.org/officeDocument/2006/relationships/image" Target="../media/image2.emf"/><Relationship Id="rId4" Type="http://schemas.openxmlformats.org/officeDocument/2006/relationships/image" Target="../media/image4.jpeg"/></Relationships>
</file>

<file path=ppt/slideMasters/_rels/slideMaster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theme" Target="../theme/theme4.xml"/><Relationship Id="rId1" Type="http://schemas.openxmlformats.org/officeDocument/2006/relationships/slideLayout" Target="../slideLayouts/slideLayout7.xml"/><Relationship Id="rId4" Type="http://schemas.openxmlformats.org/officeDocument/2006/relationships/image" Target="../media/image2.em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7" name="Text Box 10"/>
          <p:cNvSpPr txBox="1">
            <a:spLocks noChangeArrowheads="1"/>
          </p:cNvSpPr>
          <p:nvPr userDrawn="1"/>
        </p:nvSpPr>
        <p:spPr bwMode="white">
          <a:xfrm>
            <a:off x="0" y="457200"/>
            <a:ext cx="9144000" cy="152400"/>
          </a:xfrm>
          <a:prstGeom prst="rect">
            <a:avLst/>
          </a:prstGeom>
          <a:solidFill>
            <a:srgbClr val="D9D9D9">
              <a:alpha val="0"/>
            </a:srgbClr>
          </a:solidFill>
          <a:ln>
            <a:noFill/>
          </a:ln>
        </p:spPr>
        <p:txBody>
          <a:bodyPr wrap="none"/>
          <a:lstStyle>
            <a:lvl1pPr eaLnBrk="0" hangingPunct="0">
              <a:defRPr sz="2000">
                <a:solidFill>
                  <a:schemeClr val="tx1"/>
                </a:solidFill>
                <a:latin typeface="Arial" charset="0"/>
                <a:ea typeface="ＭＳ Ｐゴシック" charset="-128"/>
              </a:defRPr>
            </a:lvl1pPr>
            <a:lvl2pPr marL="742950" indent="-285750" eaLnBrk="0" hangingPunct="0">
              <a:defRPr sz="2000">
                <a:solidFill>
                  <a:schemeClr val="tx1"/>
                </a:solidFill>
                <a:latin typeface="Arial" charset="0"/>
                <a:ea typeface="ＭＳ Ｐゴシック" charset="-128"/>
              </a:defRPr>
            </a:lvl2pPr>
            <a:lvl3pPr marL="1143000" indent="-228600" eaLnBrk="0" hangingPunct="0">
              <a:defRPr sz="2000">
                <a:solidFill>
                  <a:schemeClr val="tx1"/>
                </a:solidFill>
                <a:latin typeface="Arial" charset="0"/>
                <a:ea typeface="ＭＳ Ｐゴシック" charset="-128"/>
              </a:defRPr>
            </a:lvl3pPr>
            <a:lvl4pPr marL="1600200" indent="-228600" eaLnBrk="0" hangingPunct="0">
              <a:defRPr sz="2000">
                <a:solidFill>
                  <a:schemeClr val="tx1"/>
                </a:solidFill>
                <a:latin typeface="Arial" charset="0"/>
                <a:ea typeface="ＭＳ Ｐゴシック" charset="-128"/>
              </a:defRPr>
            </a:lvl4pPr>
            <a:lvl5pPr marL="2057400" indent="-228600" eaLnBrk="0" hangingPunct="0">
              <a:defRPr sz="2000">
                <a:solidFill>
                  <a:schemeClr val="tx1"/>
                </a:solidFill>
                <a:latin typeface="Arial" charset="0"/>
                <a:ea typeface="ＭＳ Ｐゴシック" charset="-128"/>
              </a:defRPr>
            </a:lvl5pPr>
            <a:lvl6pPr marL="2514600" indent="-228600" eaLnBrk="0" fontAlgn="base" hangingPunct="0">
              <a:spcBef>
                <a:spcPct val="0"/>
              </a:spcBef>
              <a:spcAft>
                <a:spcPct val="0"/>
              </a:spcAft>
              <a:defRPr sz="2000">
                <a:solidFill>
                  <a:schemeClr val="tx1"/>
                </a:solidFill>
                <a:latin typeface="Arial" charset="0"/>
                <a:ea typeface="ＭＳ Ｐゴシック" charset="-128"/>
              </a:defRPr>
            </a:lvl6pPr>
            <a:lvl7pPr marL="2971800" indent="-228600" eaLnBrk="0" fontAlgn="base" hangingPunct="0">
              <a:spcBef>
                <a:spcPct val="0"/>
              </a:spcBef>
              <a:spcAft>
                <a:spcPct val="0"/>
              </a:spcAft>
              <a:defRPr sz="2000">
                <a:solidFill>
                  <a:schemeClr val="tx1"/>
                </a:solidFill>
                <a:latin typeface="Arial" charset="0"/>
                <a:ea typeface="ＭＳ Ｐゴシック" charset="-128"/>
              </a:defRPr>
            </a:lvl7pPr>
            <a:lvl8pPr marL="3429000" indent="-228600" eaLnBrk="0" fontAlgn="base" hangingPunct="0">
              <a:spcBef>
                <a:spcPct val="0"/>
              </a:spcBef>
              <a:spcAft>
                <a:spcPct val="0"/>
              </a:spcAft>
              <a:defRPr sz="2000">
                <a:solidFill>
                  <a:schemeClr val="tx1"/>
                </a:solidFill>
                <a:latin typeface="Arial" charset="0"/>
                <a:ea typeface="ＭＳ Ｐゴシック" charset="-128"/>
              </a:defRPr>
            </a:lvl8pPr>
            <a:lvl9pPr marL="3886200" indent="-228600" eaLnBrk="0" fontAlgn="base" hangingPunct="0">
              <a:spcBef>
                <a:spcPct val="0"/>
              </a:spcBef>
              <a:spcAft>
                <a:spcPct val="0"/>
              </a:spcAft>
              <a:defRPr sz="2000">
                <a:solidFill>
                  <a:schemeClr val="tx1"/>
                </a:solidFill>
                <a:latin typeface="Arial" charset="0"/>
                <a:ea typeface="ＭＳ Ｐゴシック" charset="-128"/>
              </a:defRPr>
            </a:lvl9pPr>
          </a:lstStyle>
          <a:p>
            <a:pPr eaLnBrk="1" hangingPunct="1">
              <a:defRPr/>
            </a:pPr>
            <a:r>
              <a:rPr lang="en-GB" sz="1800">
                <a:solidFill>
                  <a:srgbClr val="D9D9D9"/>
                </a:solidFill>
                <a:cs typeface="Arial" charset="0"/>
              </a:rPr>
              <a:t> </a:t>
            </a:r>
          </a:p>
        </p:txBody>
      </p:sp>
      <p:sp>
        <p:nvSpPr>
          <p:cNvPr id="53259" name="Text Box 11"/>
          <p:cNvSpPr txBox="1">
            <a:spLocks noChangeArrowheads="1"/>
          </p:cNvSpPr>
          <p:nvPr userDrawn="1"/>
        </p:nvSpPr>
        <p:spPr bwMode="auto">
          <a:xfrm>
            <a:off x="457200" y="6480000"/>
            <a:ext cx="6477000" cy="228600"/>
          </a:xfrm>
          <a:prstGeom prst="rect">
            <a:avLst/>
          </a:prstGeom>
          <a:noFill/>
          <a:ln w="9525">
            <a:noFill/>
            <a:miter lim="800000"/>
            <a:headEnd/>
            <a:tailEnd/>
          </a:ln>
        </p:spPr>
        <p:txBody>
          <a:bodyPr lIns="0" tIns="0" rIns="0" bIns="0">
            <a:prstTxWarp prst="textNoShape">
              <a:avLst/>
            </a:prstTxWarp>
          </a:bodyPr>
          <a:lstStyle/>
          <a:p>
            <a:pPr>
              <a:spcBef>
                <a:spcPts val="600"/>
              </a:spcBef>
            </a:pPr>
            <a:r>
              <a:rPr lang="en-US" sz="900" baseline="0" dirty="0"/>
              <a:t>Copyright © 2021 City and Guilds of London Institute. All rights reserved.</a:t>
            </a:r>
            <a:endParaRPr lang="en-US" sz="1200" dirty="0">
              <a:latin typeface="Times New Roman" pitchFamily="-105" charset="0"/>
            </a:endParaRPr>
          </a:p>
        </p:txBody>
      </p:sp>
      <p:sp>
        <p:nvSpPr>
          <p:cNvPr id="12" name="Text Box 11"/>
          <p:cNvSpPr txBox="1">
            <a:spLocks noChangeArrowheads="1"/>
          </p:cNvSpPr>
          <p:nvPr userDrawn="1"/>
        </p:nvSpPr>
        <p:spPr bwMode="auto">
          <a:xfrm>
            <a:off x="7239000" y="6480000"/>
            <a:ext cx="1447800" cy="228600"/>
          </a:xfrm>
          <a:prstGeom prst="rect">
            <a:avLst/>
          </a:prstGeom>
          <a:noFill/>
          <a:ln w="9525">
            <a:noFill/>
            <a:miter lim="800000"/>
            <a:headEnd/>
            <a:tailEnd/>
          </a:ln>
        </p:spPr>
        <p:txBody>
          <a:bodyPr lIns="0" tIns="0" rIns="0" bIns="0">
            <a:prstTxWarp prst="textNoShape">
              <a:avLst/>
            </a:prstTxWarp>
          </a:bodyPr>
          <a:lstStyle/>
          <a:p>
            <a:pPr algn="r">
              <a:spcBef>
                <a:spcPts val="600"/>
              </a:spcBef>
            </a:pPr>
            <a:fld id="{6152C911-7D81-1845-9D20-613E63F035EB}" type="slidenum">
              <a:rPr lang="en-US" sz="900" baseline="0">
                <a:ea typeface="Arial" pitchFamily="-105" charset="0"/>
                <a:cs typeface="Arial" pitchFamily="-105" charset="0"/>
              </a:rPr>
              <a:pPr algn="r">
                <a:spcBef>
                  <a:spcPts val="600"/>
                </a:spcBef>
              </a:pPr>
              <a:t>‹#›</a:t>
            </a:fld>
            <a:r>
              <a:rPr lang="en-US" sz="900" baseline="0" dirty="0">
                <a:ea typeface="Arial" pitchFamily="-105" charset="0"/>
                <a:cs typeface="Arial" pitchFamily="-105" charset="0"/>
              </a:rPr>
              <a:t> of 12</a:t>
            </a:r>
          </a:p>
          <a:p>
            <a:br>
              <a:rPr lang="en-US" sz="1100" dirty="0">
                <a:ea typeface="Arial" pitchFamily="-105" charset="0"/>
                <a:cs typeface="Arial" pitchFamily="-105" charset="0"/>
              </a:rPr>
            </a:br>
            <a:endParaRPr lang="en-US" sz="1100" dirty="0">
              <a:ea typeface="Arial" pitchFamily="-105" charset="0"/>
              <a:cs typeface="Arial" pitchFamily="-105" charset="0"/>
            </a:endParaRPr>
          </a:p>
          <a:p>
            <a:br>
              <a:rPr lang="en-US" sz="1100" dirty="0">
                <a:ea typeface="Arial" pitchFamily="-105" charset="0"/>
                <a:cs typeface="Arial" pitchFamily="-105" charset="0"/>
              </a:rPr>
            </a:br>
            <a:endParaRPr lang="en-US" sz="1100" dirty="0">
              <a:ea typeface="Arial" pitchFamily="-105" charset="0"/>
              <a:cs typeface="Arial" pitchFamily="-105" charset="0"/>
            </a:endParaRPr>
          </a:p>
          <a:p>
            <a:endParaRPr lang="en-US" sz="1200" dirty="0">
              <a:latin typeface="Times New Roman" pitchFamily="-105" charset="0"/>
            </a:endParaRPr>
          </a:p>
          <a:p>
            <a:endParaRPr lang="en-US" sz="1200" dirty="0">
              <a:latin typeface="Times New Roman" pitchFamily="-105" charset="0"/>
            </a:endParaRPr>
          </a:p>
        </p:txBody>
      </p:sp>
      <p:sp>
        <p:nvSpPr>
          <p:cNvPr id="1035" name="Title Placeholder 10"/>
          <p:cNvSpPr>
            <a:spLocks noGrp="1"/>
          </p:cNvSpPr>
          <p:nvPr>
            <p:ph type="title"/>
          </p:nvPr>
        </p:nvSpPr>
        <p:spPr bwMode="auto">
          <a:xfrm>
            <a:off x="457200" y="1008000"/>
            <a:ext cx="8218488" cy="382588"/>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a:t>Click to edit Master title style</a:t>
            </a:r>
            <a:endParaRPr lang="en-US"/>
          </a:p>
        </p:txBody>
      </p:sp>
      <p:sp>
        <p:nvSpPr>
          <p:cNvPr id="1036" name="Text Placeholder 13"/>
          <p:cNvSpPr>
            <a:spLocks noGrp="1"/>
          </p:cNvSpPr>
          <p:nvPr>
            <p:ph type="body" idx="1"/>
          </p:nvPr>
        </p:nvSpPr>
        <p:spPr bwMode="auto">
          <a:xfrm>
            <a:off x="457200" y="1512000"/>
            <a:ext cx="8229600" cy="424800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a:p>
            <a:pPr lvl="4"/>
            <a:endParaRPr lang="en-GB"/>
          </a:p>
        </p:txBody>
      </p:sp>
      <p:pic>
        <p:nvPicPr>
          <p:cNvPr id="13" name="Picture 12" descr="City &amp; Guilds and EAL logo">
            <a:extLst>
              <a:ext uri="{FF2B5EF4-FFF2-40B4-BE49-F238E27FC236}">
                <a16:creationId xmlns:a16="http://schemas.microsoft.com/office/drawing/2014/main" id="{54C8F537-6DBE-534E-B9F5-B8C14A123E71}"/>
              </a:ext>
            </a:extLst>
          </p:cNvPr>
          <p:cNvPicPr>
            <a:picLocks noChangeAspect="1"/>
          </p:cNvPicPr>
          <p:nvPr userDrawn="1"/>
        </p:nvPicPr>
        <p:blipFill>
          <a:blip r:embed="rId5"/>
          <a:stretch>
            <a:fillRect/>
          </a:stretch>
        </p:blipFill>
        <p:spPr>
          <a:xfrm>
            <a:off x="7006987" y="234902"/>
            <a:ext cx="1655999" cy="501635"/>
          </a:xfrm>
          <a:prstGeom prst="rect">
            <a:avLst/>
          </a:prstGeom>
        </p:spPr>
      </p:pic>
      <p:sp>
        <p:nvSpPr>
          <p:cNvPr id="1029" name="Rectangle 14"/>
          <p:cNvSpPr>
            <a:spLocks noChangeArrowheads="1"/>
          </p:cNvSpPr>
          <p:nvPr userDrawn="1"/>
        </p:nvSpPr>
        <p:spPr bwMode="auto">
          <a:xfrm>
            <a:off x="457200" y="257779"/>
            <a:ext cx="6091200" cy="430887"/>
          </a:xfrm>
          <a:prstGeom prst="rect">
            <a:avLst/>
          </a:prstGeom>
          <a:noFill/>
          <a:ln w="9525">
            <a:noFill/>
            <a:miter lim="800000"/>
            <a:headEnd/>
            <a:tailEnd/>
          </a:ln>
        </p:spPr>
        <p:txBody>
          <a:bodyPr wrap="square" lIns="0" tIns="0" rIns="0" bIns="0" anchor="b" anchorCtr="0">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defRPr/>
            </a:pPr>
            <a:r>
              <a:rPr lang="en-GB" sz="1400" baseline="0" dirty="0">
                <a:solidFill>
                  <a:schemeClr val="tx1"/>
                </a:solidFill>
              </a:rPr>
              <a:t>Foundation in </a:t>
            </a:r>
            <a:br>
              <a:rPr lang="en-GB" sz="1400" baseline="0" dirty="0">
                <a:solidFill>
                  <a:schemeClr val="tx1"/>
                </a:solidFill>
              </a:rPr>
            </a:br>
            <a:r>
              <a:rPr lang="en-GB" sz="1400" b="1" baseline="0" dirty="0">
                <a:solidFill>
                  <a:schemeClr val="tx1"/>
                </a:solidFill>
              </a:rPr>
              <a:t>Construction and Building Services Engineering</a:t>
            </a:r>
            <a:endParaRPr lang="en-US" sz="1400" baseline="0" dirty="0">
              <a:solidFill>
                <a:schemeClr val="tx1"/>
              </a:solidFill>
            </a:endParaRPr>
          </a:p>
        </p:txBody>
      </p:sp>
      <p:cxnSp>
        <p:nvCxnSpPr>
          <p:cNvPr id="15" name="Straight Connector 14">
            <a:extLst>
              <a:ext uri="{FF2B5EF4-FFF2-40B4-BE49-F238E27FC236}">
                <a16:creationId xmlns:a16="http://schemas.microsoft.com/office/drawing/2014/main" id="{A2179D90-178B-9644-ABBE-ACA37CB4C747}"/>
              </a:ext>
            </a:extLst>
          </p:cNvPr>
          <p:cNvCxnSpPr>
            <a:cxnSpLocks/>
          </p:cNvCxnSpPr>
          <p:nvPr userDrawn="1"/>
        </p:nvCxnSpPr>
        <p:spPr>
          <a:xfrm>
            <a:off x="457200" y="900000"/>
            <a:ext cx="8229600" cy="0"/>
          </a:xfrm>
          <a:prstGeom prst="line">
            <a:avLst/>
          </a:prstGeom>
          <a:ln>
            <a:solidFill>
              <a:srgbClr val="0077E3"/>
            </a:solidFill>
          </a:ln>
        </p:spPr>
        <p:style>
          <a:lnRef idx="1">
            <a:schemeClr val="accent6"/>
          </a:lnRef>
          <a:fillRef idx="0">
            <a:schemeClr val="accent6"/>
          </a:fillRef>
          <a:effectRef idx="0">
            <a:schemeClr val="accent6"/>
          </a:effectRef>
          <a:fontRef idx="minor">
            <a:schemeClr val="tx1"/>
          </a:fontRef>
        </p:style>
      </p:cxnSp>
      <p:pic>
        <p:nvPicPr>
          <p:cNvPr id="11" name="Picture 10">
            <a:extLst>
              <a:ext uri="{FF2B5EF4-FFF2-40B4-BE49-F238E27FC236}">
                <a16:creationId xmlns:a16="http://schemas.microsoft.com/office/drawing/2014/main" id="{6A7BE4C5-B6E4-7B41-B4EA-AC5B28CB82C3}"/>
              </a:ext>
            </a:extLst>
          </p:cNvPr>
          <p:cNvPicPr>
            <a:picLocks noChangeAspect="1"/>
          </p:cNvPicPr>
          <p:nvPr userDrawn="1"/>
        </p:nvPicPr>
        <p:blipFill>
          <a:blip r:embed="rId6"/>
          <a:stretch>
            <a:fillRect/>
          </a:stretch>
        </p:blipFill>
        <p:spPr>
          <a:xfrm>
            <a:off x="0" y="5868000"/>
            <a:ext cx="9144000" cy="547995"/>
          </a:xfrm>
          <a:prstGeom prst="rect">
            <a:avLst/>
          </a:prstGeom>
        </p:spPr>
      </p:pic>
    </p:spTree>
  </p:cSld>
  <p:clrMap bg1="lt1" tx1="dk1" bg2="lt2" tx2="dk2" accent1="accent1" accent2="accent2" accent3="accent3" accent4="accent4" accent5="accent5" accent6="accent6" hlink="hlink" folHlink="folHlink"/>
  <p:sldLayoutIdLst>
    <p:sldLayoutId id="2147483652" r:id="rId1"/>
    <p:sldLayoutId id="2147483659" r:id="rId2"/>
    <p:sldLayoutId id="2147483654" r:id="rId3"/>
  </p:sldLayoutIdLst>
  <p:hf hdr="0" ftr="0" dt="0"/>
  <p:txStyles>
    <p:titleStyle>
      <a:lvl1pPr algn="l" rtl="0" eaLnBrk="0" fontAlgn="base" hangingPunct="0">
        <a:spcBef>
          <a:spcPct val="0"/>
        </a:spcBef>
        <a:spcAft>
          <a:spcPct val="0"/>
        </a:spcAft>
        <a:defRPr sz="2400" b="1" baseline="0">
          <a:solidFill>
            <a:srgbClr val="0077E3"/>
          </a:solidFill>
          <a:latin typeface="+mj-lt"/>
          <a:ea typeface="ＭＳ Ｐゴシック" charset="-128"/>
          <a:cs typeface="ＭＳ Ｐゴシック" charset="-128"/>
        </a:defRPr>
      </a:lvl1pPr>
      <a:lvl2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2pPr>
      <a:lvl3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3pPr>
      <a:lvl4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4pPr>
      <a:lvl5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5pPr>
      <a:lvl6pPr marL="457200" algn="ctr" rtl="0" fontAlgn="base">
        <a:spcBef>
          <a:spcPct val="0"/>
        </a:spcBef>
        <a:spcAft>
          <a:spcPct val="0"/>
        </a:spcAft>
        <a:defRPr sz="4400">
          <a:solidFill>
            <a:srgbClr val="CC0000"/>
          </a:solidFill>
          <a:latin typeface="Arial" charset="0"/>
        </a:defRPr>
      </a:lvl6pPr>
      <a:lvl7pPr marL="914400" algn="ctr" rtl="0" fontAlgn="base">
        <a:spcBef>
          <a:spcPct val="0"/>
        </a:spcBef>
        <a:spcAft>
          <a:spcPct val="0"/>
        </a:spcAft>
        <a:defRPr sz="4400">
          <a:solidFill>
            <a:srgbClr val="CC0000"/>
          </a:solidFill>
          <a:latin typeface="Arial" charset="0"/>
        </a:defRPr>
      </a:lvl7pPr>
      <a:lvl8pPr marL="1371600" algn="ctr" rtl="0" fontAlgn="base">
        <a:spcBef>
          <a:spcPct val="0"/>
        </a:spcBef>
        <a:spcAft>
          <a:spcPct val="0"/>
        </a:spcAft>
        <a:defRPr sz="4400">
          <a:solidFill>
            <a:srgbClr val="CC0000"/>
          </a:solidFill>
          <a:latin typeface="Arial" charset="0"/>
        </a:defRPr>
      </a:lvl8pPr>
      <a:lvl9pPr marL="1828800" algn="ctr" rtl="0" fontAlgn="base">
        <a:spcBef>
          <a:spcPct val="0"/>
        </a:spcBef>
        <a:spcAft>
          <a:spcPct val="0"/>
        </a:spcAft>
        <a:defRPr sz="4400">
          <a:solidFill>
            <a:srgbClr val="CC0000"/>
          </a:solidFill>
          <a:latin typeface="Arial" charset="0"/>
        </a:defRPr>
      </a:lvl9pPr>
    </p:titleStyle>
    <p:bodyStyle>
      <a:lvl1pPr marL="0" indent="0" algn="l" rtl="0" eaLnBrk="0" fontAlgn="base" hangingPunct="0">
        <a:lnSpc>
          <a:spcPts val="2400"/>
        </a:lnSpc>
        <a:spcBef>
          <a:spcPts val="1000"/>
        </a:spcBef>
        <a:spcAft>
          <a:spcPts val="1000"/>
        </a:spcAft>
        <a:defRPr lang="en-GB" sz="2000" dirty="0">
          <a:solidFill>
            <a:schemeClr val="tx1"/>
          </a:solidFill>
          <a:latin typeface="+mn-lt"/>
          <a:ea typeface="ＭＳ Ｐゴシック" charset="-128"/>
          <a:cs typeface="ＭＳ Ｐゴシック" charset="-128"/>
        </a:defRPr>
      </a:lvl1pPr>
      <a:lvl2pPr marL="215900" indent="-215900" algn="l" rtl="0" eaLnBrk="0" fontAlgn="base" hangingPunct="0">
        <a:lnSpc>
          <a:spcPts val="2400"/>
        </a:lnSpc>
        <a:spcBef>
          <a:spcPts val="500"/>
        </a:spcBef>
        <a:spcAft>
          <a:spcPts val="500"/>
        </a:spcAft>
        <a:buClr>
          <a:srgbClr val="0077E3"/>
        </a:buClr>
        <a:buFont typeface="Arial" pitchFamily="-105" charset="0"/>
        <a:buChar char="•"/>
        <a:defRPr lang="en-GB" sz="2000" dirty="0">
          <a:solidFill>
            <a:schemeClr val="tx1"/>
          </a:solidFill>
          <a:latin typeface="+mn-lt"/>
          <a:ea typeface="ＭＳ Ｐゴシック" charset="-128"/>
          <a:cs typeface="+mn-cs"/>
        </a:defRPr>
      </a:lvl2pPr>
      <a:lvl3pPr marL="0" indent="0" algn="l" rtl="0" eaLnBrk="0" fontAlgn="base" hangingPunct="0">
        <a:lnSpc>
          <a:spcPts val="2000"/>
        </a:lnSpc>
        <a:spcBef>
          <a:spcPts val="500"/>
        </a:spcBef>
        <a:spcAft>
          <a:spcPts val="500"/>
        </a:spcAft>
        <a:buFont typeface="Lucida Grande" pitchFamily="-105" charset="0"/>
        <a:defRPr lang="en-GB" sz="1600" dirty="0">
          <a:solidFill>
            <a:schemeClr val="tx1"/>
          </a:solidFill>
          <a:latin typeface="+mn-lt"/>
          <a:ea typeface="ＭＳ Ｐゴシック" charset="-128"/>
          <a:cs typeface="+mn-cs"/>
        </a:defRPr>
      </a:lvl3pPr>
      <a:lvl4pPr marL="215900" indent="-215900" algn="l" rtl="0" eaLnBrk="0" fontAlgn="base" hangingPunct="0">
        <a:lnSpc>
          <a:spcPts val="2000"/>
        </a:lnSpc>
        <a:spcBef>
          <a:spcPts val="500"/>
        </a:spcBef>
        <a:spcAft>
          <a:spcPts val="500"/>
        </a:spcAft>
        <a:buClr>
          <a:srgbClr val="0077E3"/>
        </a:buClr>
        <a:buFont typeface="Arial" pitchFamily="-105" charset="0"/>
        <a:buChar char="•"/>
        <a:defRPr lang="en-GB" sz="1600" dirty="0">
          <a:solidFill>
            <a:schemeClr val="tx1"/>
          </a:solidFill>
          <a:latin typeface="+mn-lt"/>
          <a:ea typeface="ＭＳ Ｐゴシック" charset="-128"/>
          <a:cs typeface="ＭＳ Ｐゴシック" charset="-128"/>
        </a:defRPr>
      </a:lvl4pPr>
      <a:lvl5pPr marL="431800" indent="-215900" algn="l" rtl="0" eaLnBrk="0" fontAlgn="base" hangingPunct="0">
        <a:lnSpc>
          <a:spcPts val="2000"/>
        </a:lnSpc>
        <a:spcBef>
          <a:spcPct val="0"/>
        </a:spcBef>
        <a:spcAft>
          <a:spcPts val="500"/>
        </a:spcAft>
        <a:buFont typeface="Arial" pitchFamily="-105" charset="0"/>
        <a:buChar char="–"/>
        <a:defRPr lang="en-US" sz="1600" dirty="0">
          <a:solidFill>
            <a:schemeClr val="tx1"/>
          </a:solidFill>
          <a:latin typeface="+mn-lt"/>
          <a:ea typeface="ＭＳ Ｐゴシック" charset="-128"/>
          <a:cs typeface="ＭＳ Ｐゴシック" charset="-128"/>
        </a:defRPr>
      </a:lvl5pPr>
      <a:lvl6pPr marL="457200" indent="-457200" algn="l" defTabSz="914400" rtl="0" fontAlgn="base">
        <a:spcBef>
          <a:spcPct val="20000"/>
        </a:spcBef>
        <a:spcAft>
          <a:spcPct val="0"/>
        </a:spcAft>
        <a:buChar char="»"/>
        <a:defRPr lang="en-GB" sz="1600" kern="0" baseline="0" dirty="0" smtClean="0">
          <a:solidFill>
            <a:schemeClr val="tx1"/>
          </a:solidFill>
          <a:latin typeface="+mn-lt"/>
          <a:ea typeface="ＭＳ Ｐゴシック" charset="-128"/>
          <a:cs typeface="ＭＳ Ｐゴシック" charset="-128"/>
        </a:defRPr>
      </a:lvl6pPr>
      <a:lvl7pPr marL="2971800" indent="-228600" algn="l" defTabSz="914400" rtl="0" fontAlgn="base">
        <a:spcBef>
          <a:spcPct val="20000"/>
        </a:spcBef>
        <a:spcAft>
          <a:spcPct val="0"/>
        </a:spcAft>
        <a:buClr>
          <a:srgbClr val="E30613"/>
        </a:buClr>
        <a:buChar char="»"/>
        <a:defRPr lang="en-GB" sz="1600" kern="0" baseline="0" dirty="0" smtClean="0">
          <a:solidFill>
            <a:schemeClr val="tx1"/>
          </a:solidFill>
          <a:latin typeface="+mn-lt"/>
          <a:ea typeface="ＭＳ Ｐゴシック" charset="-128"/>
          <a:cs typeface="ＭＳ Ｐゴシック" charset="-128"/>
        </a:defRPr>
      </a:lvl7pPr>
      <a:lvl8pPr marL="3429000" indent="-228600" algn="l" defTabSz="914400" rtl="0" fontAlgn="base">
        <a:spcBef>
          <a:spcPct val="20000"/>
        </a:spcBef>
        <a:spcAft>
          <a:spcPct val="0"/>
        </a:spcAft>
        <a:buChar char="»"/>
        <a:defRPr lang="en-GB" sz="1600" kern="0" dirty="0" smtClean="0">
          <a:solidFill>
            <a:schemeClr val="tx1"/>
          </a:solidFill>
          <a:latin typeface="+mn-lt"/>
          <a:ea typeface="ＭＳ Ｐゴシック" charset="-128"/>
          <a:cs typeface="ＭＳ Ｐゴシック" charset="-128"/>
        </a:defRPr>
      </a:lvl8pPr>
      <a:lvl9pPr marL="3886200" indent="-228600" algn="l" defTabSz="914400" rtl="0" fontAlgn="base">
        <a:spcBef>
          <a:spcPct val="20000"/>
        </a:spcBef>
        <a:spcAft>
          <a:spcPct val="0"/>
        </a:spcAft>
        <a:buChar char="»"/>
        <a:defRPr lang="en-GB" sz="1000" kern="0" baseline="0" dirty="0" smtClean="0">
          <a:solidFill>
            <a:schemeClr val="tx1"/>
          </a:solidFill>
          <a:latin typeface="+mn-lt"/>
          <a:ea typeface="ＭＳ Ｐゴシック" charset="-128"/>
          <a:cs typeface="ＭＳ Ｐゴシック"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7" name="Text Box 10"/>
          <p:cNvSpPr txBox="1">
            <a:spLocks noChangeArrowheads="1"/>
          </p:cNvSpPr>
          <p:nvPr userDrawn="1"/>
        </p:nvSpPr>
        <p:spPr bwMode="white">
          <a:xfrm>
            <a:off x="0" y="457200"/>
            <a:ext cx="9144000" cy="152400"/>
          </a:xfrm>
          <a:prstGeom prst="rect">
            <a:avLst/>
          </a:prstGeom>
          <a:solidFill>
            <a:srgbClr val="D9D9D9">
              <a:alpha val="0"/>
            </a:srgbClr>
          </a:solidFill>
          <a:ln>
            <a:noFill/>
          </a:ln>
        </p:spPr>
        <p:txBody>
          <a:bodyPr wrap="none"/>
          <a:lstStyle>
            <a:lvl1pPr eaLnBrk="0" hangingPunct="0">
              <a:defRPr sz="2000">
                <a:solidFill>
                  <a:schemeClr val="tx1"/>
                </a:solidFill>
                <a:latin typeface="Arial" charset="0"/>
                <a:ea typeface="ＭＳ Ｐゴシック" charset="-128"/>
              </a:defRPr>
            </a:lvl1pPr>
            <a:lvl2pPr marL="742950" indent="-285750" eaLnBrk="0" hangingPunct="0">
              <a:defRPr sz="2000">
                <a:solidFill>
                  <a:schemeClr val="tx1"/>
                </a:solidFill>
                <a:latin typeface="Arial" charset="0"/>
                <a:ea typeface="ＭＳ Ｐゴシック" charset="-128"/>
              </a:defRPr>
            </a:lvl2pPr>
            <a:lvl3pPr marL="1143000" indent="-228600" eaLnBrk="0" hangingPunct="0">
              <a:defRPr sz="2000">
                <a:solidFill>
                  <a:schemeClr val="tx1"/>
                </a:solidFill>
                <a:latin typeface="Arial" charset="0"/>
                <a:ea typeface="ＭＳ Ｐゴシック" charset="-128"/>
              </a:defRPr>
            </a:lvl3pPr>
            <a:lvl4pPr marL="1600200" indent="-228600" eaLnBrk="0" hangingPunct="0">
              <a:defRPr sz="2000">
                <a:solidFill>
                  <a:schemeClr val="tx1"/>
                </a:solidFill>
                <a:latin typeface="Arial" charset="0"/>
                <a:ea typeface="ＭＳ Ｐゴシック" charset="-128"/>
              </a:defRPr>
            </a:lvl4pPr>
            <a:lvl5pPr marL="2057400" indent="-228600" eaLnBrk="0" hangingPunct="0">
              <a:defRPr sz="2000">
                <a:solidFill>
                  <a:schemeClr val="tx1"/>
                </a:solidFill>
                <a:latin typeface="Arial" charset="0"/>
                <a:ea typeface="ＭＳ Ｐゴシック" charset="-128"/>
              </a:defRPr>
            </a:lvl5pPr>
            <a:lvl6pPr marL="2514600" indent="-228600" eaLnBrk="0" fontAlgn="base" hangingPunct="0">
              <a:spcBef>
                <a:spcPct val="0"/>
              </a:spcBef>
              <a:spcAft>
                <a:spcPct val="0"/>
              </a:spcAft>
              <a:defRPr sz="2000">
                <a:solidFill>
                  <a:schemeClr val="tx1"/>
                </a:solidFill>
                <a:latin typeface="Arial" charset="0"/>
                <a:ea typeface="ＭＳ Ｐゴシック" charset="-128"/>
              </a:defRPr>
            </a:lvl6pPr>
            <a:lvl7pPr marL="2971800" indent="-228600" eaLnBrk="0" fontAlgn="base" hangingPunct="0">
              <a:spcBef>
                <a:spcPct val="0"/>
              </a:spcBef>
              <a:spcAft>
                <a:spcPct val="0"/>
              </a:spcAft>
              <a:defRPr sz="2000">
                <a:solidFill>
                  <a:schemeClr val="tx1"/>
                </a:solidFill>
                <a:latin typeface="Arial" charset="0"/>
                <a:ea typeface="ＭＳ Ｐゴシック" charset="-128"/>
              </a:defRPr>
            </a:lvl7pPr>
            <a:lvl8pPr marL="3429000" indent="-228600" eaLnBrk="0" fontAlgn="base" hangingPunct="0">
              <a:spcBef>
                <a:spcPct val="0"/>
              </a:spcBef>
              <a:spcAft>
                <a:spcPct val="0"/>
              </a:spcAft>
              <a:defRPr sz="2000">
                <a:solidFill>
                  <a:schemeClr val="tx1"/>
                </a:solidFill>
                <a:latin typeface="Arial" charset="0"/>
                <a:ea typeface="ＭＳ Ｐゴシック" charset="-128"/>
              </a:defRPr>
            </a:lvl8pPr>
            <a:lvl9pPr marL="3886200" indent="-228600" eaLnBrk="0" fontAlgn="base" hangingPunct="0">
              <a:spcBef>
                <a:spcPct val="0"/>
              </a:spcBef>
              <a:spcAft>
                <a:spcPct val="0"/>
              </a:spcAft>
              <a:defRPr sz="2000">
                <a:solidFill>
                  <a:schemeClr val="tx1"/>
                </a:solidFill>
                <a:latin typeface="Arial" charset="0"/>
                <a:ea typeface="ＭＳ Ｐゴシック" charset="-128"/>
              </a:defRPr>
            </a:lvl9pPr>
          </a:lstStyle>
          <a:p>
            <a:pPr eaLnBrk="1" hangingPunct="1">
              <a:defRPr/>
            </a:pPr>
            <a:r>
              <a:rPr lang="en-GB" sz="1800" dirty="0">
                <a:solidFill>
                  <a:srgbClr val="D9D9D9"/>
                </a:solidFill>
                <a:cs typeface="Arial" charset="0"/>
              </a:rPr>
              <a:t> </a:t>
            </a:r>
          </a:p>
        </p:txBody>
      </p:sp>
      <p:sp>
        <p:nvSpPr>
          <p:cNvPr id="53259" name="Text Box 11"/>
          <p:cNvSpPr txBox="1">
            <a:spLocks noChangeArrowheads="1"/>
          </p:cNvSpPr>
          <p:nvPr userDrawn="1"/>
        </p:nvSpPr>
        <p:spPr bwMode="auto">
          <a:xfrm>
            <a:off x="457200" y="6480000"/>
            <a:ext cx="6477000" cy="228600"/>
          </a:xfrm>
          <a:prstGeom prst="rect">
            <a:avLst/>
          </a:prstGeom>
          <a:noFill/>
          <a:ln w="9525">
            <a:noFill/>
            <a:miter lim="800000"/>
            <a:headEnd/>
            <a:tailEnd/>
          </a:ln>
        </p:spPr>
        <p:txBody>
          <a:bodyPr lIns="0" tIns="0" rIns="0" bIns="0">
            <a:prstTxWarp prst="textNoShape">
              <a:avLst/>
            </a:prstTxWarp>
          </a:bodyPr>
          <a:lstStyle/>
          <a:p>
            <a:pPr>
              <a:spcBef>
                <a:spcPts val="600"/>
              </a:spcBef>
            </a:pPr>
            <a:r>
              <a:rPr lang="en-US" sz="900" baseline="0" dirty="0"/>
              <a:t>Copyright © 2021 City and Guilds of London Institute. All rights reserved. </a:t>
            </a:r>
            <a:endParaRPr lang="en-US" sz="1200" dirty="0">
              <a:latin typeface="Times New Roman" pitchFamily="-105" charset="0"/>
            </a:endParaRPr>
          </a:p>
          <a:p>
            <a:endParaRPr lang="en-US" sz="1200" dirty="0">
              <a:latin typeface="Times New Roman" pitchFamily="-105" charset="0"/>
            </a:endParaRPr>
          </a:p>
        </p:txBody>
      </p:sp>
      <p:sp>
        <p:nvSpPr>
          <p:cNvPr id="12" name="Text Box 11"/>
          <p:cNvSpPr txBox="1">
            <a:spLocks noChangeArrowheads="1"/>
          </p:cNvSpPr>
          <p:nvPr userDrawn="1"/>
        </p:nvSpPr>
        <p:spPr bwMode="auto">
          <a:xfrm>
            <a:off x="7239000" y="6480000"/>
            <a:ext cx="1447800" cy="228600"/>
          </a:xfrm>
          <a:prstGeom prst="rect">
            <a:avLst/>
          </a:prstGeom>
          <a:noFill/>
          <a:ln w="9525">
            <a:noFill/>
            <a:miter lim="800000"/>
            <a:headEnd/>
            <a:tailEnd/>
          </a:ln>
        </p:spPr>
        <p:txBody>
          <a:bodyPr lIns="0" tIns="0" rIns="0" bIns="0">
            <a:prstTxWarp prst="textNoShape">
              <a:avLst/>
            </a:prstTxWarp>
          </a:bodyPr>
          <a:lstStyle/>
          <a:p>
            <a:pPr algn="r">
              <a:spcBef>
                <a:spcPts val="600"/>
              </a:spcBef>
            </a:pPr>
            <a:fld id="{6152C911-7D81-1845-9D20-613E63F035EB}" type="slidenum">
              <a:rPr lang="en-US" sz="900" baseline="0">
                <a:ea typeface="Arial" pitchFamily="-105" charset="0"/>
                <a:cs typeface="Arial" pitchFamily="-105" charset="0"/>
              </a:rPr>
              <a:pPr algn="r">
                <a:spcBef>
                  <a:spcPts val="600"/>
                </a:spcBef>
              </a:pPr>
              <a:t>‹#›</a:t>
            </a:fld>
            <a:r>
              <a:rPr lang="en-US" sz="900" baseline="0" dirty="0">
                <a:ea typeface="Arial" pitchFamily="-105" charset="0"/>
                <a:cs typeface="Arial" pitchFamily="-105" charset="0"/>
              </a:rPr>
              <a:t> of 17</a:t>
            </a:r>
          </a:p>
          <a:p>
            <a:br>
              <a:rPr lang="en-US" sz="1100" dirty="0">
                <a:ea typeface="Arial" pitchFamily="-105" charset="0"/>
                <a:cs typeface="Arial" pitchFamily="-105" charset="0"/>
              </a:rPr>
            </a:br>
            <a:endParaRPr lang="en-US" sz="1100" dirty="0">
              <a:ea typeface="Arial" pitchFamily="-105" charset="0"/>
              <a:cs typeface="Arial" pitchFamily="-105" charset="0"/>
            </a:endParaRPr>
          </a:p>
          <a:p>
            <a:br>
              <a:rPr lang="en-US" sz="1100" dirty="0">
                <a:ea typeface="Arial" pitchFamily="-105" charset="0"/>
                <a:cs typeface="Arial" pitchFamily="-105" charset="0"/>
              </a:rPr>
            </a:br>
            <a:endParaRPr lang="en-US" sz="1100" dirty="0">
              <a:ea typeface="Arial" pitchFamily="-105" charset="0"/>
              <a:cs typeface="Arial" pitchFamily="-105" charset="0"/>
            </a:endParaRPr>
          </a:p>
          <a:p>
            <a:endParaRPr lang="en-US" sz="1200" dirty="0">
              <a:latin typeface="Times New Roman" pitchFamily="-105" charset="0"/>
            </a:endParaRPr>
          </a:p>
          <a:p>
            <a:endParaRPr lang="en-US" sz="1200" dirty="0">
              <a:latin typeface="Times New Roman" pitchFamily="-105" charset="0"/>
            </a:endParaRPr>
          </a:p>
        </p:txBody>
      </p:sp>
      <p:sp>
        <p:nvSpPr>
          <p:cNvPr id="1035" name="Title Placeholder 10"/>
          <p:cNvSpPr>
            <a:spLocks noGrp="1"/>
          </p:cNvSpPr>
          <p:nvPr>
            <p:ph type="title"/>
          </p:nvPr>
        </p:nvSpPr>
        <p:spPr bwMode="auto">
          <a:xfrm>
            <a:off x="457200" y="1008000"/>
            <a:ext cx="8218488" cy="382588"/>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dirty="0"/>
              <a:t>Click to edit Master title style</a:t>
            </a:r>
            <a:endParaRPr lang="en-US" dirty="0"/>
          </a:p>
        </p:txBody>
      </p:sp>
      <p:sp>
        <p:nvSpPr>
          <p:cNvPr id="1036" name="Text Placeholder 13"/>
          <p:cNvSpPr>
            <a:spLocks noGrp="1"/>
          </p:cNvSpPr>
          <p:nvPr>
            <p:ph type="body" idx="1"/>
          </p:nvPr>
        </p:nvSpPr>
        <p:spPr bwMode="auto">
          <a:xfrm>
            <a:off x="457200" y="1512000"/>
            <a:ext cx="8229600" cy="424800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a:p>
            <a:pPr lvl="4"/>
            <a:endParaRPr lang="en-GB" dirty="0"/>
          </a:p>
        </p:txBody>
      </p:sp>
      <p:pic>
        <p:nvPicPr>
          <p:cNvPr id="13" name="Picture 12" descr="City &amp; Guilds and EAL logo">
            <a:extLst>
              <a:ext uri="{FF2B5EF4-FFF2-40B4-BE49-F238E27FC236}">
                <a16:creationId xmlns:a16="http://schemas.microsoft.com/office/drawing/2014/main" id="{54C8F537-6DBE-534E-B9F5-B8C14A123E71}"/>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7006987" y="234902"/>
            <a:ext cx="1655999" cy="501635"/>
          </a:xfrm>
          <a:prstGeom prst="rect">
            <a:avLst/>
          </a:prstGeom>
        </p:spPr>
      </p:pic>
      <p:sp>
        <p:nvSpPr>
          <p:cNvPr id="1029" name="Rectangle 14"/>
          <p:cNvSpPr>
            <a:spLocks noChangeArrowheads="1"/>
          </p:cNvSpPr>
          <p:nvPr userDrawn="1"/>
        </p:nvSpPr>
        <p:spPr bwMode="auto">
          <a:xfrm>
            <a:off x="457200" y="257779"/>
            <a:ext cx="6091200" cy="430887"/>
          </a:xfrm>
          <a:prstGeom prst="rect">
            <a:avLst/>
          </a:prstGeom>
          <a:noFill/>
          <a:ln w="9525">
            <a:noFill/>
            <a:miter lim="800000"/>
            <a:headEnd/>
            <a:tailEnd/>
          </a:ln>
        </p:spPr>
        <p:txBody>
          <a:bodyPr wrap="square" lIns="0" tIns="0" rIns="0" bIns="0" anchor="b" anchorCtr="0">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defRPr/>
            </a:pPr>
            <a:r>
              <a:rPr lang="en-GB" sz="1400" baseline="0" dirty="0">
                <a:solidFill>
                  <a:schemeClr val="tx1"/>
                </a:solidFill>
              </a:rPr>
              <a:t>Foundation in </a:t>
            </a:r>
            <a:br>
              <a:rPr lang="en-GB" sz="1400" baseline="0" dirty="0">
                <a:solidFill>
                  <a:schemeClr val="tx1"/>
                </a:solidFill>
              </a:rPr>
            </a:br>
            <a:r>
              <a:rPr lang="en-GB" sz="1400" b="1" baseline="0" dirty="0">
                <a:solidFill>
                  <a:schemeClr val="tx1"/>
                </a:solidFill>
              </a:rPr>
              <a:t>Construction and Building Services Engineering</a:t>
            </a:r>
            <a:endParaRPr lang="en-US" sz="1400" baseline="0" dirty="0">
              <a:solidFill>
                <a:schemeClr val="tx1"/>
              </a:solidFill>
            </a:endParaRPr>
          </a:p>
        </p:txBody>
      </p:sp>
      <p:cxnSp>
        <p:nvCxnSpPr>
          <p:cNvPr id="15" name="Straight Connector 14">
            <a:extLst>
              <a:ext uri="{FF2B5EF4-FFF2-40B4-BE49-F238E27FC236}">
                <a16:creationId xmlns:a16="http://schemas.microsoft.com/office/drawing/2014/main" id="{A2179D90-178B-9644-ABBE-ACA37CB4C747}"/>
              </a:ext>
            </a:extLst>
          </p:cNvPr>
          <p:cNvCxnSpPr>
            <a:cxnSpLocks/>
          </p:cNvCxnSpPr>
          <p:nvPr userDrawn="1"/>
        </p:nvCxnSpPr>
        <p:spPr>
          <a:xfrm>
            <a:off x="457200" y="900000"/>
            <a:ext cx="8229600" cy="0"/>
          </a:xfrm>
          <a:prstGeom prst="line">
            <a:avLst/>
          </a:prstGeom>
          <a:ln>
            <a:solidFill>
              <a:srgbClr val="0077E3"/>
            </a:solidFill>
          </a:ln>
        </p:spPr>
        <p:style>
          <a:lnRef idx="1">
            <a:schemeClr val="accent6"/>
          </a:lnRef>
          <a:fillRef idx="0">
            <a:schemeClr val="accent6"/>
          </a:fillRef>
          <a:effectRef idx="0">
            <a:schemeClr val="accent6"/>
          </a:effectRef>
          <a:fontRef idx="minor">
            <a:schemeClr val="tx1"/>
          </a:fontRef>
        </p:style>
      </p:cxnSp>
      <p:pic>
        <p:nvPicPr>
          <p:cNvPr id="11" name="Picture 10">
            <a:extLst>
              <a:ext uri="{FF2B5EF4-FFF2-40B4-BE49-F238E27FC236}">
                <a16:creationId xmlns:a16="http://schemas.microsoft.com/office/drawing/2014/main" id="{6A7BE4C5-B6E4-7B41-B4EA-AC5B28CB82C3}"/>
              </a:ext>
            </a:extLst>
          </p:cNvPr>
          <p:cNvPicPr>
            <a:picLocks noChangeAspect="1"/>
          </p:cNvPicPr>
          <p:nvPr userDrawn="1"/>
        </p:nvPicPr>
        <p:blipFill>
          <a:blip r:embed="rId4"/>
          <a:stretch>
            <a:fillRect/>
          </a:stretch>
        </p:blipFill>
        <p:spPr>
          <a:xfrm>
            <a:off x="0" y="5868000"/>
            <a:ext cx="9144000" cy="547995"/>
          </a:xfrm>
          <a:prstGeom prst="rect">
            <a:avLst/>
          </a:prstGeom>
        </p:spPr>
      </p:pic>
    </p:spTree>
  </p:cSld>
  <p:clrMap bg1="lt1" tx1="dk1" bg2="lt2" tx2="dk2" accent1="accent1" accent2="accent2" accent3="accent3" accent4="accent4" accent5="accent5" accent6="accent6" hlink="hlink" folHlink="folHlink"/>
  <p:sldLayoutIdLst>
    <p:sldLayoutId id="2147483656" r:id="rId1"/>
  </p:sldLayoutIdLst>
  <p:hf hdr="0" ftr="0" dt="0"/>
  <p:txStyles>
    <p:titleStyle>
      <a:lvl1pPr algn="l" rtl="0" eaLnBrk="0" fontAlgn="base" hangingPunct="0">
        <a:spcBef>
          <a:spcPct val="0"/>
        </a:spcBef>
        <a:spcAft>
          <a:spcPct val="0"/>
        </a:spcAft>
        <a:defRPr sz="2400" b="1" baseline="0">
          <a:solidFill>
            <a:srgbClr val="0077E3"/>
          </a:solidFill>
          <a:latin typeface="+mj-lt"/>
          <a:ea typeface="ＭＳ Ｐゴシック" charset="-128"/>
          <a:cs typeface="ＭＳ Ｐゴシック" charset="-128"/>
        </a:defRPr>
      </a:lvl1pPr>
      <a:lvl2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2pPr>
      <a:lvl3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3pPr>
      <a:lvl4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4pPr>
      <a:lvl5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5pPr>
      <a:lvl6pPr marL="457200" algn="ctr" rtl="0" fontAlgn="base">
        <a:spcBef>
          <a:spcPct val="0"/>
        </a:spcBef>
        <a:spcAft>
          <a:spcPct val="0"/>
        </a:spcAft>
        <a:defRPr sz="4400">
          <a:solidFill>
            <a:srgbClr val="CC0000"/>
          </a:solidFill>
          <a:latin typeface="Arial" charset="0"/>
        </a:defRPr>
      </a:lvl6pPr>
      <a:lvl7pPr marL="914400" algn="ctr" rtl="0" fontAlgn="base">
        <a:spcBef>
          <a:spcPct val="0"/>
        </a:spcBef>
        <a:spcAft>
          <a:spcPct val="0"/>
        </a:spcAft>
        <a:defRPr sz="4400">
          <a:solidFill>
            <a:srgbClr val="CC0000"/>
          </a:solidFill>
          <a:latin typeface="Arial" charset="0"/>
        </a:defRPr>
      </a:lvl7pPr>
      <a:lvl8pPr marL="1371600" algn="ctr" rtl="0" fontAlgn="base">
        <a:spcBef>
          <a:spcPct val="0"/>
        </a:spcBef>
        <a:spcAft>
          <a:spcPct val="0"/>
        </a:spcAft>
        <a:defRPr sz="4400">
          <a:solidFill>
            <a:srgbClr val="CC0000"/>
          </a:solidFill>
          <a:latin typeface="Arial" charset="0"/>
        </a:defRPr>
      </a:lvl8pPr>
      <a:lvl9pPr marL="1828800" algn="ctr" rtl="0" fontAlgn="base">
        <a:spcBef>
          <a:spcPct val="0"/>
        </a:spcBef>
        <a:spcAft>
          <a:spcPct val="0"/>
        </a:spcAft>
        <a:defRPr sz="4400">
          <a:solidFill>
            <a:srgbClr val="CC0000"/>
          </a:solidFill>
          <a:latin typeface="Arial" charset="0"/>
        </a:defRPr>
      </a:lvl9pPr>
    </p:titleStyle>
    <p:bodyStyle>
      <a:lvl1pPr marL="0" indent="0" algn="l" rtl="0" eaLnBrk="0" fontAlgn="base" hangingPunct="0">
        <a:lnSpc>
          <a:spcPts val="2400"/>
        </a:lnSpc>
        <a:spcBef>
          <a:spcPts val="1000"/>
        </a:spcBef>
        <a:spcAft>
          <a:spcPts val="1000"/>
        </a:spcAft>
        <a:defRPr lang="en-GB" sz="2000" dirty="0">
          <a:solidFill>
            <a:schemeClr val="tx1"/>
          </a:solidFill>
          <a:latin typeface="+mn-lt"/>
          <a:ea typeface="ＭＳ Ｐゴシック" charset="-128"/>
          <a:cs typeface="ＭＳ Ｐゴシック" charset="-128"/>
        </a:defRPr>
      </a:lvl1pPr>
      <a:lvl2pPr marL="215900" indent="-215900" algn="l" rtl="0" eaLnBrk="0" fontAlgn="base" hangingPunct="0">
        <a:lnSpc>
          <a:spcPts val="2400"/>
        </a:lnSpc>
        <a:spcBef>
          <a:spcPts val="500"/>
        </a:spcBef>
        <a:spcAft>
          <a:spcPts val="500"/>
        </a:spcAft>
        <a:buClr>
          <a:srgbClr val="0077E3"/>
        </a:buClr>
        <a:buFont typeface="Arial" pitchFamily="-105" charset="0"/>
        <a:buChar char="•"/>
        <a:defRPr lang="en-GB" sz="2000" dirty="0">
          <a:solidFill>
            <a:schemeClr val="tx1"/>
          </a:solidFill>
          <a:latin typeface="+mn-lt"/>
          <a:ea typeface="ＭＳ Ｐゴシック" charset="-128"/>
          <a:cs typeface="+mn-cs"/>
        </a:defRPr>
      </a:lvl2pPr>
      <a:lvl3pPr marL="0" indent="0" algn="l" rtl="0" eaLnBrk="0" fontAlgn="base" hangingPunct="0">
        <a:lnSpc>
          <a:spcPts val="2000"/>
        </a:lnSpc>
        <a:spcBef>
          <a:spcPts val="500"/>
        </a:spcBef>
        <a:spcAft>
          <a:spcPts val="500"/>
        </a:spcAft>
        <a:buFont typeface="Lucida Grande" pitchFamily="-105" charset="0"/>
        <a:defRPr lang="en-GB" sz="1600" dirty="0">
          <a:solidFill>
            <a:schemeClr val="tx1"/>
          </a:solidFill>
          <a:latin typeface="+mn-lt"/>
          <a:ea typeface="ＭＳ Ｐゴシック" charset="-128"/>
          <a:cs typeface="+mn-cs"/>
        </a:defRPr>
      </a:lvl3pPr>
      <a:lvl4pPr marL="215900" indent="-215900" algn="l" rtl="0" eaLnBrk="0" fontAlgn="base" hangingPunct="0">
        <a:lnSpc>
          <a:spcPts val="2000"/>
        </a:lnSpc>
        <a:spcBef>
          <a:spcPts val="500"/>
        </a:spcBef>
        <a:spcAft>
          <a:spcPts val="500"/>
        </a:spcAft>
        <a:buClr>
          <a:srgbClr val="0077E3"/>
        </a:buClr>
        <a:buFont typeface="Arial" pitchFamily="-105" charset="0"/>
        <a:buChar char="•"/>
        <a:defRPr lang="en-GB" sz="1600" dirty="0">
          <a:solidFill>
            <a:schemeClr val="tx1"/>
          </a:solidFill>
          <a:latin typeface="+mn-lt"/>
          <a:ea typeface="ＭＳ Ｐゴシック" charset="-128"/>
          <a:cs typeface="ＭＳ Ｐゴシック" charset="-128"/>
        </a:defRPr>
      </a:lvl4pPr>
      <a:lvl5pPr marL="431800" indent="-215900" algn="l" rtl="0" eaLnBrk="0" fontAlgn="base" hangingPunct="0">
        <a:lnSpc>
          <a:spcPts val="2000"/>
        </a:lnSpc>
        <a:spcBef>
          <a:spcPct val="0"/>
        </a:spcBef>
        <a:spcAft>
          <a:spcPts val="500"/>
        </a:spcAft>
        <a:buFont typeface="Arial" pitchFamily="-105" charset="0"/>
        <a:buChar char="–"/>
        <a:defRPr lang="en-US" sz="1600" dirty="0">
          <a:solidFill>
            <a:schemeClr val="tx1"/>
          </a:solidFill>
          <a:latin typeface="+mn-lt"/>
          <a:ea typeface="ＭＳ Ｐゴシック" charset="-128"/>
          <a:cs typeface="ＭＳ Ｐゴシック" charset="-128"/>
        </a:defRPr>
      </a:lvl5pPr>
      <a:lvl6pPr marL="457200" indent="-457200" algn="l" defTabSz="914400" rtl="0" fontAlgn="base">
        <a:spcBef>
          <a:spcPct val="20000"/>
        </a:spcBef>
        <a:spcAft>
          <a:spcPct val="0"/>
        </a:spcAft>
        <a:buChar char="»"/>
        <a:defRPr lang="en-GB" sz="1600" kern="0" baseline="0" dirty="0" smtClean="0">
          <a:solidFill>
            <a:schemeClr val="tx1"/>
          </a:solidFill>
          <a:latin typeface="+mn-lt"/>
          <a:ea typeface="ＭＳ Ｐゴシック" charset="-128"/>
          <a:cs typeface="ＭＳ Ｐゴシック" charset="-128"/>
        </a:defRPr>
      </a:lvl6pPr>
      <a:lvl7pPr marL="2971800" indent="-228600" algn="l" defTabSz="914400" rtl="0" fontAlgn="base">
        <a:spcBef>
          <a:spcPct val="20000"/>
        </a:spcBef>
        <a:spcAft>
          <a:spcPct val="0"/>
        </a:spcAft>
        <a:buClr>
          <a:srgbClr val="E30613"/>
        </a:buClr>
        <a:buChar char="»"/>
        <a:defRPr lang="en-GB" sz="1600" kern="0" baseline="0" dirty="0" smtClean="0">
          <a:solidFill>
            <a:schemeClr val="tx1"/>
          </a:solidFill>
          <a:latin typeface="+mn-lt"/>
          <a:ea typeface="ＭＳ Ｐゴシック" charset="-128"/>
          <a:cs typeface="ＭＳ Ｐゴシック" charset="-128"/>
        </a:defRPr>
      </a:lvl7pPr>
      <a:lvl8pPr marL="3429000" indent="-228600" algn="l" defTabSz="914400" rtl="0" fontAlgn="base">
        <a:spcBef>
          <a:spcPct val="20000"/>
        </a:spcBef>
        <a:spcAft>
          <a:spcPct val="0"/>
        </a:spcAft>
        <a:buChar char="»"/>
        <a:defRPr lang="en-GB" sz="1600" kern="0" dirty="0" smtClean="0">
          <a:solidFill>
            <a:schemeClr val="tx1"/>
          </a:solidFill>
          <a:latin typeface="+mn-lt"/>
          <a:ea typeface="ＭＳ Ｐゴシック" charset="-128"/>
          <a:cs typeface="ＭＳ Ｐゴシック" charset="-128"/>
        </a:defRPr>
      </a:lvl8pPr>
      <a:lvl9pPr marL="3886200" indent="-228600" algn="l" defTabSz="914400" rtl="0" fontAlgn="base">
        <a:spcBef>
          <a:spcPct val="20000"/>
        </a:spcBef>
        <a:spcAft>
          <a:spcPct val="0"/>
        </a:spcAft>
        <a:buChar char="»"/>
        <a:defRPr lang="en-GB" sz="1000" kern="0" baseline="0" dirty="0" smtClean="0">
          <a:solidFill>
            <a:schemeClr val="tx1"/>
          </a:solidFill>
          <a:latin typeface="+mn-lt"/>
          <a:ea typeface="ＭＳ Ｐゴシック" charset="-128"/>
          <a:cs typeface="ＭＳ Ｐゴシック"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7" name="Text Box 10"/>
          <p:cNvSpPr txBox="1">
            <a:spLocks noChangeArrowheads="1"/>
          </p:cNvSpPr>
          <p:nvPr userDrawn="1"/>
        </p:nvSpPr>
        <p:spPr bwMode="white">
          <a:xfrm>
            <a:off x="0" y="457200"/>
            <a:ext cx="9144000" cy="152400"/>
          </a:xfrm>
          <a:prstGeom prst="rect">
            <a:avLst/>
          </a:prstGeom>
          <a:solidFill>
            <a:srgbClr val="D9D9D9">
              <a:alpha val="0"/>
            </a:srgbClr>
          </a:solidFill>
          <a:ln>
            <a:noFill/>
          </a:ln>
        </p:spPr>
        <p:txBody>
          <a:bodyPr wrap="none"/>
          <a:lstStyle>
            <a:lvl1pPr eaLnBrk="0" hangingPunct="0">
              <a:defRPr sz="2000">
                <a:solidFill>
                  <a:schemeClr val="tx1"/>
                </a:solidFill>
                <a:latin typeface="Arial" charset="0"/>
                <a:ea typeface="ＭＳ Ｐゴシック" charset="-128"/>
              </a:defRPr>
            </a:lvl1pPr>
            <a:lvl2pPr marL="742950" indent="-285750" eaLnBrk="0" hangingPunct="0">
              <a:defRPr sz="2000">
                <a:solidFill>
                  <a:schemeClr val="tx1"/>
                </a:solidFill>
                <a:latin typeface="Arial" charset="0"/>
                <a:ea typeface="ＭＳ Ｐゴシック" charset="-128"/>
              </a:defRPr>
            </a:lvl2pPr>
            <a:lvl3pPr marL="1143000" indent="-228600" eaLnBrk="0" hangingPunct="0">
              <a:defRPr sz="2000">
                <a:solidFill>
                  <a:schemeClr val="tx1"/>
                </a:solidFill>
                <a:latin typeface="Arial" charset="0"/>
                <a:ea typeface="ＭＳ Ｐゴシック" charset="-128"/>
              </a:defRPr>
            </a:lvl3pPr>
            <a:lvl4pPr marL="1600200" indent="-228600" eaLnBrk="0" hangingPunct="0">
              <a:defRPr sz="2000">
                <a:solidFill>
                  <a:schemeClr val="tx1"/>
                </a:solidFill>
                <a:latin typeface="Arial" charset="0"/>
                <a:ea typeface="ＭＳ Ｐゴシック" charset="-128"/>
              </a:defRPr>
            </a:lvl4pPr>
            <a:lvl5pPr marL="2057400" indent="-228600" eaLnBrk="0" hangingPunct="0">
              <a:defRPr sz="2000">
                <a:solidFill>
                  <a:schemeClr val="tx1"/>
                </a:solidFill>
                <a:latin typeface="Arial" charset="0"/>
                <a:ea typeface="ＭＳ Ｐゴシック" charset="-128"/>
              </a:defRPr>
            </a:lvl5pPr>
            <a:lvl6pPr marL="2514600" indent="-228600" eaLnBrk="0" fontAlgn="base" hangingPunct="0">
              <a:spcBef>
                <a:spcPct val="0"/>
              </a:spcBef>
              <a:spcAft>
                <a:spcPct val="0"/>
              </a:spcAft>
              <a:defRPr sz="2000">
                <a:solidFill>
                  <a:schemeClr val="tx1"/>
                </a:solidFill>
                <a:latin typeface="Arial" charset="0"/>
                <a:ea typeface="ＭＳ Ｐゴシック" charset="-128"/>
              </a:defRPr>
            </a:lvl6pPr>
            <a:lvl7pPr marL="2971800" indent="-228600" eaLnBrk="0" fontAlgn="base" hangingPunct="0">
              <a:spcBef>
                <a:spcPct val="0"/>
              </a:spcBef>
              <a:spcAft>
                <a:spcPct val="0"/>
              </a:spcAft>
              <a:defRPr sz="2000">
                <a:solidFill>
                  <a:schemeClr val="tx1"/>
                </a:solidFill>
                <a:latin typeface="Arial" charset="0"/>
                <a:ea typeface="ＭＳ Ｐゴシック" charset="-128"/>
              </a:defRPr>
            </a:lvl7pPr>
            <a:lvl8pPr marL="3429000" indent="-228600" eaLnBrk="0" fontAlgn="base" hangingPunct="0">
              <a:spcBef>
                <a:spcPct val="0"/>
              </a:spcBef>
              <a:spcAft>
                <a:spcPct val="0"/>
              </a:spcAft>
              <a:defRPr sz="2000">
                <a:solidFill>
                  <a:schemeClr val="tx1"/>
                </a:solidFill>
                <a:latin typeface="Arial" charset="0"/>
                <a:ea typeface="ＭＳ Ｐゴシック" charset="-128"/>
              </a:defRPr>
            </a:lvl8pPr>
            <a:lvl9pPr marL="3886200" indent="-228600" eaLnBrk="0" fontAlgn="base" hangingPunct="0">
              <a:spcBef>
                <a:spcPct val="0"/>
              </a:spcBef>
              <a:spcAft>
                <a:spcPct val="0"/>
              </a:spcAft>
              <a:defRPr sz="2000">
                <a:solidFill>
                  <a:schemeClr val="tx1"/>
                </a:solidFill>
                <a:latin typeface="Arial" charset="0"/>
                <a:ea typeface="ＭＳ Ｐゴシック" charset="-128"/>
              </a:defRPr>
            </a:lvl9pPr>
          </a:lstStyle>
          <a:p>
            <a:pPr eaLnBrk="1" hangingPunct="1">
              <a:defRPr/>
            </a:pPr>
            <a:r>
              <a:rPr lang="en-GB" sz="1800" dirty="0">
                <a:solidFill>
                  <a:srgbClr val="D9D9D9"/>
                </a:solidFill>
                <a:cs typeface="Arial" charset="0"/>
              </a:rPr>
              <a:t> </a:t>
            </a:r>
          </a:p>
        </p:txBody>
      </p:sp>
      <p:sp>
        <p:nvSpPr>
          <p:cNvPr id="53259" name="Text Box 11"/>
          <p:cNvSpPr txBox="1">
            <a:spLocks noChangeArrowheads="1"/>
          </p:cNvSpPr>
          <p:nvPr userDrawn="1"/>
        </p:nvSpPr>
        <p:spPr bwMode="auto">
          <a:xfrm>
            <a:off x="457200" y="6480000"/>
            <a:ext cx="6477000" cy="228600"/>
          </a:xfrm>
          <a:prstGeom prst="rect">
            <a:avLst/>
          </a:prstGeom>
          <a:noFill/>
          <a:ln w="9525">
            <a:noFill/>
            <a:miter lim="800000"/>
            <a:headEnd/>
            <a:tailEnd/>
          </a:ln>
        </p:spPr>
        <p:txBody>
          <a:bodyPr lIns="0" tIns="0" rIns="0" bIns="0">
            <a:prstTxWarp prst="textNoShape">
              <a:avLst/>
            </a:prstTxWarp>
          </a:bodyPr>
          <a:lstStyle/>
          <a:p>
            <a:pPr>
              <a:spcBef>
                <a:spcPts val="600"/>
              </a:spcBef>
            </a:pPr>
            <a:r>
              <a:rPr lang="en-US" sz="900" baseline="0" dirty="0"/>
              <a:t>Copyright © 2021 City and Guilds of London Institute. All rights reserved.</a:t>
            </a:r>
            <a:endParaRPr lang="en-US" sz="1200" dirty="0">
              <a:latin typeface="Times New Roman" pitchFamily="-105" charset="0"/>
            </a:endParaRPr>
          </a:p>
        </p:txBody>
      </p:sp>
      <p:sp>
        <p:nvSpPr>
          <p:cNvPr id="12" name="Text Box 11"/>
          <p:cNvSpPr txBox="1">
            <a:spLocks noChangeArrowheads="1"/>
          </p:cNvSpPr>
          <p:nvPr userDrawn="1"/>
        </p:nvSpPr>
        <p:spPr bwMode="auto">
          <a:xfrm>
            <a:off x="7239000" y="6480000"/>
            <a:ext cx="1447800" cy="228600"/>
          </a:xfrm>
          <a:prstGeom prst="rect">
            <a:avLst/>
          </a:prstGeom>
          <a:noFill/>
          <a:ln w="9525">
            <a:noFill/>
            <a:miter lim="800000"/>
            <a:headEnd/>
            <a:tailEnd/>
          </a:ln>
        </p:spPr>
        <p:txBody>
          <a:bodyPr lIns="0" tIns="0" rIns="0" bIns="0">
            <a:prstTxWarp prst="textNoShape">
              <a:avLst/>
            </a:prstTxWarp>
          </a:bodyPr>
          <a:lstStyle/>
          <a:p>
            <a:pPr algn="r">
              <a:spcBef>
                <a:spcPts val="600"/>
              </a:spcBef>
            </a:pPr>
            <a:fld id="{6152C911-7D81-1845-9D20-613E63F035EB}" type="slidenum">
              <a:rPr lang="en-US" sz="900" baseline="0">
                <a:ea typeface="Arial" pitchFamily="-105" charset="0"/>
                <a:cs typeface="Arial" pitchFamily="-105" charset="0"/>
              </a:rPr>
              <a:pPr algn="r">
                <a:spcBef>
                  <a:spcPts val="600"/>
                </a:spcBef>
              </a:pPr>
              <a:t>‹#›</a:t>
            </a:fld>
            <a:r>
              <a:rPr lang="en-US" sz="900" baseline="0" dirty="0">
                <a:ea typeface="Arial" pitchFamily="-105" charset="0"/>
                <a:cs typeface="Arial" pitchFamily="-105" charset="0"/>
              </a:rPr>
              <a:t> of 29</a:t>
            </a:r>
          </a:p>
          <a:p>
            <a:br>
              <a:rPr lang="en-US" sz="1100" dirty="0">
                <a:ea typeface="Arial" pitchFamily="-105" charset="0"/>
                <a:cs typeface="Arial" pitchFamily="-105" charset="0"/>
              </a:rPr>
            </a:br>
            <a:endParaRPr lang="en-US" sz="1100" dirty="0">
              <a:ea typeface="Arial" pitchFamily="-105" charset="0"/>
              <a:cs typeface="Arial" pitchFamily="-105" charset="0"/>
            </a:endParaRPr>
          </a:p>
          <a:p>
            <a:br>
              <a:rPr lang="en-US" sz="1100" dirty="0">
                <a:ea typeface="Arial" pitchFamily="-105" charset="0"/>
                <a:cs typeface="Arial" pitchFamily="-105" charset="0"/>
              </a:rPr>
            </a:br>
            <a:endParaRPr lang="en-US" sz="1100" dirty="0">
              <a:ea typeface="Arial" pitchFamily="-105" charset="0"/>
              <a:cs typeface="Arial" pitchFamily="-105" charset="0"/>
            </a:endParaRPr>
          </a:p>
          <a:p>
            <a:endParaRPr lang="en-US" sz="1200" dirty="0">
              <a:latin typeface="Times New Roman" pitchFamily="-105" charset="0"/>
            </a:endParaRPr>
          </a:p>
          <a:p>
            <a:endParaRPr lang="en-US" sz="1200" dirty="0">
              <a:latin typeface="Times New Roman" pitchFamily="-105" charset="0"/>
            </a:endParaRPr>
          </a:p>
        </p:txBody>
      </p:sp>
      <p:sp>
        <p:nvSpPr>
          <p:cNvPr id="1035" name="Title Placeholder 10"/>
          <p:cNvSpPr>
            <a:spLocks noGrp="1"/>
          </p:cNvSpPr>
          <p:nvPr>
            <p:ph type="title"/>
          </p:nvPr>
        </p:nvSpPr>
        <p:spPr bwMode="auto">
          <a:xfrm>
            <a:off x="457200" y="1008000"/>
            <a:ext cx="8218488" cy="382588"/>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dirty="0"/>
              <a:t>Click to edit Master title style</a:t>
            </a:r>
            <a:endParaRPr lang="en-US" dirty="0"/>
          </a:p>
        </p:txBody>
      </p:sp>
      <p:sp>
        <p:nvSpPr>
          <p:cNvPr id="1036" name="Text Placeholder 13"/>
          <p:cNvSpPr>
            <a:spLocks noGrp="1"/>
          </p:cNvSpPr>
          <p:nvPr>
            <p:ph type="body" idx="1"/>
          </p:nvPr>
        </p:nvSpPr>
        <p:spPr bwMode="auto">
          <a:xfrm>
            <a:off x="457200" y="1512000"/>
            <a:ext cx="8229600" cy="424800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a:p>
            <a:pPr lvl="4"/>
            <a:endParaRPr lang="en-GB" dirty="0"/>
          </a:p>
        </p:txBody>
      </p:sp>
      <p:pic>
        <p:nvPicPr>
          <p:cNvPr id="13" name="Picture 12" descr="City &amp; Guilds and EAL logo">
            <a:extLst>
              <a:ext uri="{FF2B5EF4-FFF2-40B4-BE49-F238E27FC236}">
                <a16:creationId xmlns:a16="http://schemas.microsoft.com/office/drawing/2014/main" id="{54C8F537-6DBE-534E-B9F5-B8C14A123E71}"/>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7006987" y="234902"/>
            <a:ext cx="1655999" cy="501635"/>
          </a:xfrm>
          <a:prstGeom prst="rect">
            <a:avLst/>
          </a:prstGeom>
        </p:spPr>
      </p:pic>
      <p:sp>
        <p:nvSpPr>
          <p:cNvPr id="1029" name="Rectangle 14"/>
          <p:cNvSpPr>
            <a:spLocks noChangeArrowheads="1"/>
          </p:cNvSpPr>
          <p:nvPr userDrawn="1"/>
        </p:nvSpPr>
        <p:spPr bwMode="auto">
          <a:xfrm>
            <a:off x="457200" y="257779"/>
            <a:ext cx="6091200" cy="430887"/>
          </a:xfrm>
          <a:prstGeom prst="rect">
            <a:avLst/>
          </a:prstGeom>
          <a:noFill/>
          <a:ln w="9525">
            <a:noFill/>
            <a:miter lim="800000"/>
            <a:headEnd/>
            <a:tailEnd/>
          </a:ln>
        </p:spPr>
        <p:txBody>
          <a:bodyPr wrap="square" lIns="0" tIns="0" rIns="0" bIns="0" anchor="b" anchorCtr="0">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defRPr/>
            </a:pPr>
            <a:r>
              <a:rPr lang="en-GB" sz="1400" baseline="0" dirty="0">
                <a:solidFill>
                  <a:schemeClr val="tx1"/>
                </a:solidFill>
              </a:rPr>
              <a:t>Foundation in </a:t>
            </a:r>
            <a:br>
              <a:rPr lang="en-GB" sz="1400" baseline="0" dirty="0">
                <a:solidFill>
                  <a:schemeClr val="tx1"/>
                </a:solidFill>
              </a:rPr>
            </a:br>
            <a:r>
              <a:rPr lang="en-GB" sz="1400" b="1" baseline="0" dirty="0">
                <a:solidFill>
                  <a:schemeClr val="tx1"/>
                </a:solidFill>
              </a:rPr>
              <a:t>Construction and Building Services Engineering</a:t>
            </a:r>
            <a:endParaRPr lang="en-US" sz="1400" baseline="0" dirty="0">
              <a:solidFill>
                <a:schemeClr val="tx1"/>
              </a:solidFill>
            </a:endParaRPr>
          </a:p>
        </p:txBody>
      </p:sp>
      <p:cxnSp>
        <p:nvCxnSpPr>
          <p:cNvPr id="15" name="Straight Connector 14">
            <a:extLst>
              <a:ext uri="{FF2B5EF4-FFF2-40B4-BE49-F238E27FC236}">
                <a16:creationId xmlns:a16="http://schemas.microsoft.com/office/drawing/2014/main" id="{A2179D90-178B-9644-ABBE-ACA37CB4C747}"/>
              </a:ext>
            </a:extLst>
          </p:cNvPr>
          <p:cNvCxnSpPr>
            <a:cxnSpLocks/>
          </p:cNvCxnSpPr>
          <p:nvPr userDrawn="1"/>
        </p:nvCxnSpPr>
        <p:spPr>
          <a:xfrm>
            <a:off x="457200" y="900000"/>
            <a:ext cx="8229600" cy="0"/>
          </a:xfrm>
          <a:prstGeom prst="line">
            <a:avLst/>
          </a:prstGeom>
          <a:ln>
            <a:solidFill>
              <a:srgbClr val="0077E3"/>
            </a:solidFill>
          </a:ln>
        </p:spPr>
        <p:style>
          <a:lnRef idx="1">
            <a:schemeClr val="accent6"/>
          </a:lnRef>
          <a:fillRef idx="0">
            <a:schemeClr val="accent6"/>
          </a:fillRef>
          <a:effectRef idx="0">
            <a:schemeClr val="accent6"/>
          </a:effectRef>
          <a:fontRef idx="minor">
            <a:schemeClr val="tx1"/>
          </a:fontRef>
        </p:style>
      </p:cxnSp>
      <p:pic>
        <p:nvPicPr>
          <p:cNvPr id="11" name="Picture 10">
            <a:extLst>
              <a:ext uri="{FF2B5EF4-FFF2-40B4-BE49-F238E27FC236}">
                <a16:creationId xmlns:a16="http://schemas.microsoft.com/office/drawing/2014/main" id="{6A7BE4C5-B6E4-7B41-B4EA-AC5B28CB82C3}"/>
              </a:ext>
            </a:extLst>
          </p:cNvPr>
          <p:cNvPicPr>
            <a:picLocks noChangeAspect="1"/>
          </p:cNvPicPr>
          <p:nvPr userDrawn="1"/>
        </p:nvPicPr>
        <p:blipFill>
          <a:blip r:embed="rId5"/>
          <a:stretch>
            <a:fillRect/>
          </a:stretch>
        </p:blipFill>
        <p:spPr>
          <a:xfrm>
            <a:off x="0" y="5868000"/>
            <a:ext cx="9144000" cy="547995"/>
          </a:xfrm>
          <a:prstGeom prst="rect">
            <a:avLst/>
          </a:prstGeom>
        </p:spPr>
      </p:pic>
    </p:spTree>
  </p:cSld>
  <p:clrMap bg1="lt1" tx1="dk1" bg2="lt2" tx2="dk2" accent1="accent1" accent2="accent2" accent3="accent3" accent4="accent4" accent5="accent5" accent6="accent6" hlink="hlink" folHlink="folHlink"/>
  <p:sldLayoutIdLst>
    <p:sldLayoutId id="2147483658" r:id="rId1"/>
    <p:sldLayoutId id="2147483653" r:id="rId2"/>
  </p:sldLayoutIdLst>
  <p:hf sldNum="0" hdr="0" ftr="0" dt="0"/>
  <p:txStyles>
    <p:titleStyle>
      <a:lvl1pPr algn="l" rtl="0" eaLnBrk="0" fontAlgn="base" hangingPunct="0">
        <a:spcBef>
          <a:spcPct val="0"/>
        </a:spcBef>
        <a:spcAft>
          <a:spcPct val="0"/>
        </a:spcAft>
        <a:defRPr sz="2400" b="1" baseline="0">
          <a:solidFill>
            <a:srgbClr val="0077E3"/>
          </a:solidFill>
          <a:latin typeface="+mj-lt"/>
          <a:ea typeface="ＭＳ Ｐゴシック" charset="-128"/>
          <a:cs typeface="ＭＳ Ｐゴシック" charset="-128"/>
        </a:defRPr>
      </a:lvl1pPr>
      <a:lvl2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2pPr>
      <a:lvl3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3pPr>
      <a:lvl4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4pPr>
      <a:lvl5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5pPr>
      <a:lvl6pPr marL="457200" algn="ctr" rtl="0" fontAlgn="base">
        <a:spcBef>
          <a:spcPct val="0"/>
        </a:spcBef>
        <a:spcAft>
          <a:spcPct val="0"/>
        </a:spcAft>
        <a:defRPr sz="4400">
          <a:solidFill>
            <a:srgbClr val="CC0000"/>
          </a:solidFill>
          <a:latin typeface="Arial" charset="0"/>
        </a:defRPr>
      </a:lvl6pPr>
      <a:lvl7pPr marL="914400" algn="ctr" rtl="0" fontAlgn="base">
        <a:spcBef>
          <a:spcPct val="0"/>
        </a:spcBef>
        <a:spcAft>
          <a:spcPct val="0"/>
        </a:spcAft>
        <a:defRPr sz="4400">
          <a:solidFill>
            <a:srgbClr val="CC0000"/>
          </a:solidFill>
          <a:latin typeface="Arial" charset="0"/>
        </a:defRPr>
      </a:lvl7pPr>
      <a:lvl8pPr marL="1371600" algn="ctr" rtl="0" fontAlgn="base">
        <a:spcBef>
          <a:spcPct val="0"/>
        </a:spcBef>
        <a:spcAft>
          <a:spcPct val="0"/>
        </a:spcAft>
        <a:defRPr sz="4400">
          <a:solidFill>
            <a:srgbClr val="CC0000"/>
          </a:solidFill>
          <a:latin typeface="Arial" charset="0"/>
        </a:defRPr>
      </a:lvl8pPr>
      <a:lvl9pPr marL="1828800" algn="ctr" rtl="0" fontAlgn="base">
        <a:spcBef>
          <a:spcPct val="0"/>
        </a:spcBef>
        <a:spcAft>
          <a:spcPct val="0"/>
        </a:spcAft>
        <a:defRPr sz="4400">
          <a:solidFill>
            <a:srgbClr val="CC0000"/>
          </a:solidFill>
          <a:latin typeface="Arial" charset="0"/>
        </a:defRPr>
      </a:lvl9pPr>
    </p:titleStyle>
    <p:bodyStyle>
      <a:lvl1pPr marL="0" indent="0" algn="l" rtl="0" eaLnBrk="0" fontAlgn="base" hangingPunct="0">
        <a:lnSpc>
          <a:spcPts val="2400"/>
        </a:lnSpc>
        <a:spcBef>
          <a:spcPts val="1000"/>
        </a:spcBef>
        <a:spcAft>
          <a:spcPts val="1000"/>
        </a:spcAft>
        <a:defRPr lang="en-GB" sz="2000" dirty="0">
          <a:solidFill>
            <a:schemeClr val="tx1"/>
          </a:solidFill>
          <a:latin typeface="+mn-lt"/>
          <a:ea typeface="ＭＳ Ｐゴシック" charset="-128"/>
          <a:cs typeface="ＭＳ Ｐゴシック" charset="-128"/>
        </a:defRPr>
      </a:lvl1pPr>
      <a:lvl2pPr marL="215900" indent="-215900" algn="l" rtl="0" eaLnBrk="0" fontAlgn="base" hangingPunct="0">
        <a:lnSpc>
          <a:spcPts val="2400"/>
        </a:lnSpc>
        <a:spcBef>
          <a:spcPts val="500"/>
        </a:spcBef>
        <a:spcAft>
          <a:spcPts val="500"/>
        </a:spcAft>
        <a:buClr>
          <a:srgbClr val="0077E3"/>
        </a:buClr>
        <a:buFont typeface="Arial" pitchFamily="-105" charset="0"/>
        <a:buChar char="•"/>
        <a:defRPr lang="en-GB" sz="2000" dirty="0">
          <a:solidFill>
            <a:schemeClr val="tx1"/>
          </a:solidFill>
          <a:latin typeface="+mn-lt"/>
          <a:ea typeface="ＭＳ Ｐゴシック" charset="-128"/>
          <a:cs typeface="+mn-cs"/>
        </a:defRPr>
      </a:lvl2pPr>
      <a:lvl3pPr marL="0" indent="0" algn="l" rtl="0" eaLnBrk="0" fontAlgn="base" hangingPunct="0">
        <a:lnSpc>
          <a:spcPts val="2000"/>
        </a:lnSpc>
        <a:spcBef>
          <a:spcPts val="500"/>
        </a:spcBef>
        <a:spcAft>
          <a:spcPts val="500"/>
        </a:spcAft>
        <a:buFont typeface="Lucida Grande" pitchFamily="-105" charset="0"/>
        <a:defRPr lang="en-GB" sz="1600" dirty="0">
          <a:solidFill>
            <a:schemeClr val="tx1"/>
          </a:solidFill>
          <a:latin typeface="+mn-lt"/>
          <a:ea typeface="ＭＳ Ｐゴシック" charset="-128"/>
          <a:cs typeface="+mn-cs"/>
        </a:defRPr>
      </a:lvl3pPr>
      <a:lvl4pPr marL="215900" indent="-215900" algn="l" rtl="0" eaLnBrk="0" fontAlgn="base" hangingPunct="0">
        <a:lnSpc>
          <a:spcPts val="2000"/>
        </a:lnSpc>
        <a:spcBef>
          <a:spcPts val="500"/>
        </a:spcBef>
        <a:spcAft>
          <a:spcPts val="500"/>
        </a:spcAft>
        <a:buClr>
          <a:srgbClr val="0077E3"/>
        </a:buClr>
        <a:buFont typeface="Arial" pitchFamily="-105" charset="0"/>
        <a:buChar char="•"/>
        <a:defRPr lang="en-GB" sz="1600" dirty="0">
          <a:solidFill>
            <a:schemeClr val="tx1"/>
          </a:solidFill>
          <a:latin typeface="+mn-lt"/>
          <a:ea typeface="ＭＳ Ｐゴシック" charset="-128"/>
          <a:cs typeface="ＭＳ Ｐゴシック" charset="-128"/>
        </a:defRPr>
      </a:lvl4pPr>
      <a:lvl5pPr marL="431800" indent="-215900" algn="l" rtl="0" eaLnBrk="0" fontAlgn="base" hangingPunct="0">
        <a:lnSpc>
          <a:spcPts val="2000"/>
        </a:lnSpc>
        <a:spcBef>
          <a:spcPct val="0"/>
        </a:spcBef>
        <a:spcAft>
          <a:spcPts val="500"/>
        </a:spcAft>
        <a:buFont typeface="Arial" pitchFamily="-105" charset="0"/>
        <a:buChar char="–"/>
        <a:defRPr lang="en-US" sz="1600" dirty="0">
          <a:solidFill>
            <a:schemeClr val="tx1"/>
          </a:solidFill>
          <a:latin typeface="+mn-lt"/>
          <a:ea typeface="ＭＳ Ｐゴシック" charset="-128"/>
          <a:cs typeface="ＭＳ Ｐゴシック" charset="-128"/>
        </a:defRPr>
      </a:lvl5pPr>
      <a:lvl6pPr marL="457200" indent="-457200" algn="l" defTabSz="914400" rtl="0" fontAlgn="base">
        <a:spcBef>
          <a:spcPct val="20000"/>
        </a:spcBef>
        <a:spcAft>
          <a:spcPct val="0"/>
        </a:spcAft>
        <a:buChar char="»"/>
        <a:defRPr lang="en-GB" sz="1600" kern="0" baseline="0" dirty="0" smtClean="0">
          <a:solidFill>
            <a:schemeClr val="tx1"/>
          </a:solidFill>
          <a:latin typeface="+mn-lt"/>
          <a:ea typeface="ＭＳ Ｐゴシック" charset="-128"/>
          <a:cs typeface="ＭＳ Ｐゴシック" charset="-128"/>
        </a:defRPr>
      </a:lvl6pPr>
      <a:lvl7pPr marL="2971800" indent="-228600" algn="l" defTabSz="914400" rtl="0" fontAlgn="base">
        <a:spcBef>
          <a:spcPct val="20000"/>
        </a:spcBef>
        <a:spcAft>
          <a:spcPct val="0"/>
        </a:spcAft>
        <a:buClr>
          <a:srgbClr val="E30613"/>
        </a:buClr>
        <a:buChar char="»"/>
        <a:defRPr lang="en-GB" sz="1600" kern="0" baseline="0" dirty="0" smtClean="0">
          <a:solidFill>
            <a:schemeClr val="tx1"/>
          </a:solidFill>
          <a:latin typeface="+mn-lt"/>
          <a:ea typeface="ＭＳ Ｐゴシック" charset="-128"/>
          <a:cs typeface="ＭＳ Ｐゴシック" charset="-128"/>
        </a:defRPr>
      </a:lvl7pPr>
      <a:lvl8pPr marL="3429000" indent="-228600" algn="l" defTabSz="914400" rtl="0" fontAlgn="base">
        <a:spcBef>
          <a:spcPct val="20000"/>
        </a:spcBef>
        <a:spcAft>
          <a:spcPct val="0"/>
        </a:spcAft>
        <a:buChar char="»"/>
        <a:defRPr lang="en-GB" sz="1600" kern="0" dirty="0" smtClean="0">
          <a:solidFill>
            <a:schemeClr val="tx1"/>
          </a:solidFill>
          <a:latin typeface="+mn-lt"/>
          <a:ea typeface="ＭＳ Ｐゴシック" charset="-128"/>
          <a:cs typeface="ＭＳ Ｐゴシック" charset="-128"/>
        </a:defRPr>
      </a:lvl8pPr>
      <a:lvl9pPr marL="3886200" indent="-228600" algn="l" defTabSz="914400" rtl="0" fontAlgn="base">
        <a:spcBef>
          <a:spcPct val="20000"/>
        </a:spcBef>
        <a:spcAft>
          <a:spcPct val="0"/>
        </a:spcAft>
        <a:buChar char="»"/>
        <a:defRPr lang="en-GB" sz="1000" kern="0" baseline="0" dirty="0" smtClean="0">
          <a:solidFill>
            <a:schemeClr val="tx1"/>
          </a:solidFill>
          <a:latin typeface="+mn-lt"/>
          <a:ea typeface="ＭＳ Ｐゴシック" charset="-128"/>
          <a:cs typeface="ＭＳ Ｐゴシック"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7" name="Text Box 10"/>
          <p:cNvSpPr txBox="1">
            <a:spLocks noChangeArrowheads="1"/>
          </p:cNvSpPr>
          <p:nvPr userDrawn="1"/>
        </p:nvSpPr>
        <p:spPr bwMode="white">
          <a:xfrm>
            <a:off x="0" y="457200"/>
            <a:ext cx="9144000" cy="152400"/>
          </a:xfrm>
          <a:prstGeom prst="rect">
            <a:avLst/>
          </a:prstGeom>
          <a:solidFill>
            <a:srgbClr val="D9D9D9">
              <a:alpha val="0"/>
            </a:srgbClr>
          </a:solidFill>
          <a:ln>
            <a:noFill/>
          </a:ln>
        </p:spPr>
        <p:txBody>
          <a:bodyPr wrap="none"/>
          <a:lstStyle>
            <a:lvl1pPr eaLnBrk="0" hangingPunct="0">
              <a:defRPr sz="2000">
                <a:solidFill>
                  <a:schemeClr val="tx1"/>
                </a:solidFill>
                <a:latin typeface="Arial" charset="0"/>
                <a:ea typeface="ＭＳ Ｐゴシック" charset="-128"/>
              </a:defRPr>
            </a:lvl1pPr>
            <a:lvl2pPr marL="742950" indent="-285750" eaLnBrk="0" hangingPunct="0">
              <a:defRPr sz="2000">
                <a:solidFill>
                  <a:schemeClr val="tx1"/>
                </a:solidFill>
                <a:latin typeface="Arial" charset="0"/>
                <a:ea typeface="ＭＳ Ｐゴシック" charset="-128"/>
              </a:defRPr>
            </a:lvl2pPr>
            <a:lvl3pPr marL="1143000" indent="-228600" eaLnBrk="0" hangingPunct="0">
              <a:defRPr sz="2000">
                <a:solidFill>
                  <a:schemeClr val="tx1"/>
                </a:solidFill>
                <a:latin typeface="Arial" charset="0"/>
                <a:ea typeface="ＭＳ Ｐゴシック" charset="-128"/>
              </a:defRPr>
            </a:lvl3pPr>
            <a:lvl4pPr marL="1600200" indent="-228600" eaLnBrk="0" hangingPunct="0">
              <a:defRPr sz="2000">
                <a:solidFill>
                  <a:schemeClr val="tx1"/>
                </a:solidFill>
                <a:latin typeface="Arial" charset="0"/>
                <a:ea typeface="ＭＳ Ｐゴシック" charset="-128"/>
              </a:defRPr>
            </a:lvl4pPr>
            <a:lvl5pPr marL="2057400" indent="-228600" eaLnBrk="0" hangingPunct="0">
              <a:defRPr sz="2000">
                <a:solidFill>
                  <a:schemeClr val="tx1"/>
                </a:solidFill>
                <a:latin typeface="Arial" charset="0"/>
                <a:ea typeface="ＭＳ Ｐゴシック" charset="-128"/>
              </a:defRPr>
            </a:lvl5pPr>
            <a:lvl6pPr marL="2514600" indent="-228600" eaLnBrk="0" fontAlgn="base" hangingPunct="0">
              <a:spcBef>
                <a:spcPct val="0"/>
              </a:spcBef>
              <a:spcAft>
                <a:spcPct val="0"/>
              </a:spcAft>
              <a:defRPr sz="2000">
                <a:solidFill>
                  <a:schemeClr val="tx1"/>
                </a:solidFill>
                <a:latin typeface="Arial" charset="0"/>
                <a:ea typeface="ＭＳ Ｐゴシック" charset="-128"/>
              </a:defRPr>
            </a:lvl6pPr>
            <a:lvl7pPr marL="2971800" indent="-228600" eaLnBrk="0" fontAlgn="base" hangingPunct="0">
              <a:spcBef>
                <a:spcPct val="0"/>
              </a:spcBef>
              <a:spcAft>
                <a:spcPct val="0"/>
              </a:spcAft>
              <a:defRPr sz="2000">
                <a:solidFill>
                  <a:schemeClr val="tx1"/>
                </a:solidFill>
                <a:latin typeface="Arial" charset="0"/>
                <a:ea typeface="ＭＳ Ｐゴシック" charset="-128"/>
              </a:defRPr>
            </a:lvl7pPr>
            <a:lvl8pPr marL="3429000" indent="-228600" eaLnBrk="0" fontAlgn="base" hangingPunct="0">
              <a:spcBef>
                <a:spcPct val="0"/>
              </a:spcBef>
              <a:spcAft>
                <a:spcPct val="0"/>
              </a:spcAft>
              <a:defRPr sz="2000">
                <a:solidFill>
                  <a:schemeClr val="tx1"/>
                </a:solidFill>
                <a:latin typeface="Arial" charset="0"/>
                <a:ea typeface="ＭＳ Ｐゴシック" charset="-128"/>
              </a:defRPr>
            </a:lvl8pPr>
            <a:lvl9pPr marL="3886200" indent="-228600" eaLnBrk="0" fontAlgn="base" hangingPunct="0">
              <a:spcBef>
                <a:spcPct val="0"/>
              </a:spcBef>
              <a:spcAft>
                <a:spcPct val="0"/>
              </a:spcAft>
              <a:defRPr sz="2000">
                <a:solidFill>
                  <a:schemeClr val="tx1"/>
                </a:solidFill>
                <a:latin typeface="Arial" charset="0"/>
                <a:ea typeface="ＭＳ Ｐゴシック" charset="-128"/>
              </a:defRPr>
            </a:lvl9pPr>
          </a:lstStyle>
          <a:p>
            <a:pPr eaLnBrk="1" hangingPunct="1">
              <a:defRPr/>
            </a:pPr>
            <a:r>
              <a:rPr lang="en-GB" sz="1800">
                <a:solidFill>
                  <a:srgbClr val="D9D9D9"/>
                </a:solidFill>
                <a:cs typeface="Arial" charset="0"/>
              </a:rPr>
              <a:t> </a:t>
            </a:r>
          </a:p>
        </p:txBody>
      </p:sp>
      <p:sp>
        <p:nvSpPr>
          <p:cNvPr id="53259" name="Text Box 11"/>
          <p:cNvSpPr txBox="1">
            <a:spLocks noChangeArrowheads="1"/>
          </p:cNvSpPr>
          <p:nvPr userDrawn="1"/>
        </p:nvSpPr>
        <p:spPr bwMode="auto">
          <a:xfrm>
            <a:off x="457200" y="6480000"/>
            <a:ext cx="6477000" cy="228600"/>
          </a:xfrm>
          <a:prstGeom prst="rect">
            <a:avLst/>
          </a:prstGeom>
          <a:noFill/>
          <a:ln w="9525">
            <a:noFill/>
            <a:miter lim="800000"/>
            <a:headEnd/>
            <a:tailEnd/>
          </a:ln>
        </p:spPr>
        <p:txBody>
          <a:bodyPr lIns="0" tIns="0" rIns="0" bIns="0">
            <a:prstTxWarp prst="textNoShape">
              <a:avLst/>
            </a:prstTxWarp>
          </a:bodyPr>
          <a:lstStyle/>
          <a:p>
            <a:pPr>
              <a:spcBef>
                <a:spcPts val="600"/>
              </a:spcBef>
            </a:pPr>
            <a:r>
              <a:rPr lang="en-US" sz="900" baseline="0" dirty="0"/>
              <a:t>Copyright © 2021 City and Guilds of London Institute. All rights reserved.</a:t>
            </a:r>
            <a:endParaRPr lang="en-US" sz="1200" dirty="0">
              <a:latin typeface="Times New Roman" pitchFamily="-105" charset="0"/>
            </a:endParaRPr>
          </a:p>
        </p:txBody>
      </p:sp>
      <p:sp>
        <p:nvSpPr>
          <p:cNvPr id="12" name="Text Box 11"/>
          <p:cNvSpPr txBox="1">
            <a:spLocks noChangeArrowheads="1"/>
          </p:cNvSpPr>
          <p:nvPr userDrawn="1"/>
        </p:nvSpPr>
        <p:spPr bwMode="auto">
          <a:xfrm>
            <a:off x="7239000" y="6480000"/>
            <a:ext cx="1447800" cy="228600"/>
          </a:xfrm>
          <a:prstGeom prst="rect">
            <a:avLst/>
          </a:prstGeom>
          <a:noFill/>
          <a:ln w="9525">
            <a:noFill/>
            <a:miter lim="800000"/>
            <a:headEnd/>
            <a:tailEnd/>
          </a:ln>
        </p:spPr>
        <p:txBody>
          <a:bodyPr lIns="0" tIns="0" rIns="0" bIns="0">
            <a:prstTxWarp prst="textNoShape">
              <a:avLst/>
            </a:prstTxWarp>
          </a:bodyPr>
          <a:lstStyle/>
          <a:p>
            <a:pPr algn="r">
              <a:spcBef>
                <a:spcPts val="600"/>
              </a:spcBef>
            </a:pPr>
            <a:fld id="{6152C911-7D81-1845-9D20-613E63F035EB}" type="slidenum">
              <a:rPr lang="en-US" sz="900" baseline="0">
                <a:ea typeface="Arial" pitchFamily="-105" charset="0"/>
                <a:cs typeface="Arial" pitchFamily="-105" charset="0"/>
              </a:rPr>
              <a:pPr algn="r">
                <a:spcBef>
                  <a:spcPts val="600"/>
                </a:spcBef>
              </a:pPr>
              <a:t>‹#›</a:t>
            </a:fld>
            <a:r>
              <a:rPr lang="en-US" sz="900" baseline="0" dirty="0">
                <a:ea typeface="Arial" pitchFamily="-105" charset="0"/>
                <a:cs typeface="Arial" pitchFamily="-105" charset="0"/>
              </a:rPr>
              <a:t> of 22</a:t>
            </a:r>
          </a:p>
          <a:p>
            <a:br>
              <a:rPr lang="en-US" sz="1100" dirty="0">
                <a:ea typeface="Arial" pitchFamily="-105" charset="0"/>
                <a:cs typeface="Arial" pitchFamily="-105" charset="0"/>
              </a:rPr>
            </a:br>
            <a:endParaRPr lang="en-US" sz="1100" dirty="0">
              <a:ea typeface="Arial" pitchFamily="-105" charset="0"/>
              <a:cs typeface="Arial" pitchFamily="-105" charset="0"/>
            </a:endParaRPr>
          </a:p>
          <a:p>
            <a:br>
              <a:rPr lang="en-US" sz="1100" dirty="0">
                <a:ea typeface="Arial" pitchFamily="-105" charset="0"/>
                <a:cs typeface="Arial" pitchFamily="-105" charset="0"/>
              </a:rPr>
            </a:br>
            <a:endParaRPr lang="en-US" sz="1100" dirty="0">
              <a:ea typeface="Arial" pitchFamily="-105" charset="0"/>
              <a:cs typeface="Arial" pitchFamily="-105" charset="0"/>
            </a:endParaRPr>
          </a:p>
          <a:p>
            <a:endParaRPr lang="en-US" sz="1200" dirty="0">
              <a:latin typeface="Times New Roman" pitchFamily="-105" charset="0"/>
            </a:endParaRPr>
          </a:p>
          <a:p>
            <a:endParaRPr lang="en-US" sz="1200" dirty="0">
              <a:latin typeface="Times New Roman" pitchFamily="-105" charset="0"/>
            </a:endParaRPr>
          </a:p>
        </p:txBody>
      </p:sp>
      <p:sp>
        <p:nvSpPr>
          <p:cNvPr id="1035" name="Title Placeholder 10"/>
          <p:cNvSpPr>
            <a:spLocks noGrp="1"/>
          </p:cNvSpPr>
          <p:nvPr>
            <p:ph type="title"/>
          </p:nvPr>
        </p:nvSpPr>
        <p:spPr bwMode="auto">
          <a:xfrm>
            <a:off x="457200" y="1008000"/>
            <a:ext cx="8218488" cy="382588"/>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dirty="0"/>
              <a:t>Click to edit Master title style</a:t>
            </a:r>
            <a:endParaRPr lang="en-US" dirty="0"/>
          </a:p>
        </p:txBody>
      </p:sp>
      <p:sp>
        <p:nvSpPr>
          <p:cNvPr id="1036" name="Text Placeholder 13"/>
          <p:cNvSpPr>
            <a:spLocks noGrp="1"/>
          </p:cNvSpPr>
          <p:nvPr>
            <p:ph type="body" idx="1"/>
          </p:nvPr>
        </p:nvSpPr>
        <p:spPr bwMode="auto">
          <a:xfrm>
            <a:off x="457200" y="1512000"/>
            <a:ext cx="8229600" cy="424800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a:p>
            <a:pPr lvl="4"/>
            <a:endParaRPr lang="en-GB" dirty="0"/>
          </a:p>
        </p:txBody>
      </p:sp>
      <p:pic>
        <p:nvPicPr>
          <p:cNvPr id="13" name="Picture 12" descr="City &amp; Guilds and EAL logo">
            <a:extLst>
              <a:ext uri="{FF2B5EF4-FFF2-40B4-BE49-F238E27FC236}">
                <a16:creationId xmlns:a16="http://schemas.microsoft.com/office/drawing/2014/main" id="{54C8F537-6DBE-534E-B9F5-B8C14A123E71}"/>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7006987" y="234902"/>
            <a:ext cx="1655999" cy="501635"/>
          </a:xfrm>
          <a:prstGeom prst="rect">
            <a:avLst/>
          </a:prstGeom>
        </p:spPr>
      </p:pic>
      <p:sp>
        <p:nvSpPr>
          <p:cNvPr id="1029" name="Rectangle 14"/>
          <p:cNvSpPr>
            <a:spLocks noChangeArrowheads="1"/>
          </p:cNvSpPr>
          <p:nvPr userDrawn="1"/>
        </p:nvSpPr>
        <p:spPr bwMode="auto">
          <a:xfrm>
            <a:off x="457200" y="257779"/>
            <a:ext cx="6091200" cy="430887"/>
          </a:xfrm>
          <a:prstGeom prst="rect">
            <a:avLst/>
          </a:prstGeom>
          <a:noFill/>
          <a:ln w="9525">
            <a:noFill/>
            <a:miter lim="800000"/>
            <a:headEnd/>
            <a:tailEnd/>
          </a:ln>
        </p:spPr>
        <p:txBody>
          <a:bodyPr wrap="square" lIns="0" tIns="0" rIns="0" bIns="0" anchor="b" anchorCtr="0">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defRPr/>
            </a:pPr>
            <a:r>
              <a:rPr lang="en-GB" sz="1400" baseline="0" dirty="0">
                <a:solidFill>
                  <a:schemeClr val="tx1"/>
                </a:solidFill>
              </a:rPr>
              <a:t>Foundation in </a:t>
            </a:r>
            <a:br>
              <a:rPr lang="en-GB" sz="1400" baseline="0" dirty="0">
                <a:solidFill>
                  <a:schemeClr val="tx1"/>
                </a:solidFill>
              </a:rPr>
            </a:br>
            <a:r>
              <a:rPr lang="en-GB" sz="1400" b="1" baseline="0" dirty="0">
                <a:solidFill>
                  <a:schemeClr val="tx1"/>
                </a:solidFill>
              </a:rPr>
              <a:t>Construction and Building Services Engineering</a:t>
            </a:r>
            <a:endParaRPr lang="en-US" sz="1400" baseline="0" dirty="0">
              <a:solidFill>
                <a:schemeClr val="tx1"/>
              </a:solidFill>
            </a:endParaRPr>
          </a:p>
        </p:txBody>
      </p:sp>
      <p:cxnSp>
        <p:nvCxnSpPr>
          <p:cNvPr id="15" name="Straight Connector 14">
            <a:extLst>
              <a:ext uri="{FF2B5EF4-FFF2-40B4-BE49-F238E27FC236}">
                <a16:creationId xmlns:a16="http://schemas.microsoft.com/office/drawing/2014/main" id="{A2179D90-178B-9644-ABBE-ACA37CB4C747}"/>
              </a:ext>
            </a:extLst>
          </p:cNvPr>
          <p:cNvCxnSpPr>
            <a:cxnSpLocks/>
          </p:cNvCxnSpPr>
          <p:nvPr userDrawn="1"/>
        </p:nvCxnSpPr>
        <p:spPr>
          <a:xfrm>
            <a:off x="457200" y="900000"/>
            <a:ext cx="8229600" cy="0"/>
          </a:xfrm>
          <a:prstGeom prst="line">
            <a:avLst/>
          </a:prstGeom>
          <a:ln>
            <a:solidFill>
              <a:srgbClr val="0077E3"/>
            </a:solidFill>
          </a:ln>
        </p:spPr>
        <p:style>
          <a:lnRef idx="1">
            <a:schemeClr val="accent6"/>
          </a:lnRef>
          <a:fillRef idx="0">
            <a:schemeClr val="accent6"/>
          </a:fillRef>
          <a:effectRef idx="0">
            <a:schemeClr val="accent6"/>
          </a:effectRef>
          <a:fontRef idx="minor">
            <a:schemeClr val="tx1"/>
          </a:fontRef>
        </p:style>
      </p:cxnSp>
      <p:pic>
        <p:nvPicPr>
          <p:cNvPr id="11" name="Picture 10">
            <a:extLst>
              <a:ext uri="{FF2B5EF4-FFF2-40B4-BE49-F238E27FC236}">
                <a16:creationId xmlns:a16="http://schemas.microsoft.com/office/drawing/2014/main" id="{6A7BE4C5-B6E4-7B41-B4EA-AC5B28CB82C3}"/>
              </a:ext>
            </a:extLst>
          </p:cNvPr>
          <p:cNvPicPr>
            <a:picLocks noChangeAspect="1"/>
          </p:cNvPicPr>
          <p:nvPr userDrawn="1"/>
        </p:nvPicPr>
        <p:blipFill>
          <a:blip r:embed="rId4"/>
          <a:stretch>
            <a:fillRect/>
          </a:stretch>
        </p:blipFill>
        <p:spPr>
          <a:xfrm>
            <a:off x="0" y="5868000"/>
            <a:ext cx="9144000" cy="547995"/>
          </a:xfrm>
          <a:prstGeom prst="rect">
            <a:avLst/>
          </a:prstGeom>
        </p:spPr>
      </p:pic>
    </p:spTree>
  </p:cSld>
  <p:clrMap bg1="lt1" tx1="dk1" bg2="lt2" tx2="dk2" accent1="accent1" accent2="accent2" accent3="accent3" accent4="accent4" accent5="accent5" accent6="accent6" hlink="hlink" folHlink="folHlink"/>
  <p:sldLayoutIdLst>
    <p:sldLayoutId id="2147483661" r:id="rId1"/>
  </p:sldLayoutIdLst>
  <p:hf hdr="0" ftr="0" dt="0"/>
  <p:txStyles>
    <p:titleStyle>
      <a:lvl1pPr algn="l" rtl="0" eaLnBrk="0" fontAlgn="base" hangingPunct="0">
        <a:spcBef>
          <a:spcPct val="0"/>
        </a:spcBef>
        <a:spcAft>
          <a:spcPct val="0"/>
        </a:spcAft>
        <a:defRPr sz="2400" b="1" baseline="0">
          <a:solidFill>
            <a:srgbClr val="0077E3"/>
          </a:solidFill>
          <a:latin typeface="+mj-lt"/>
          <a:ea typeface="ＭＳ Ｐゴシック" charset="-128"/>
          <a:cs typeface="ＭＳ Ｐゴシック" charset="-128"/>
        </a:defRPr>
      </a:lvl1pPr>
      <a:lvl2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2pPr>
      <a:lvl3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3pPr>
      <a:lvl4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4pPr>
      <a:lvl5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5pPr>
      <a:lvl6pPr marL="457200" algn="ctr" rtl="0" fontAlgn="base">
        <a:spcBef>
          <a:spcPct val="0"/>
        </a:spcBef>
        <a:spcAft>
          <a:spcPct val="0"/>
        </a:spcAft>
        <a:defRPr sz="4400">
          <a:solidFill>
            <a:srgbClr val="CC0000"/>
          </a:solidFill>
          <a:latin typeface="Arial" charset="0"/>
        </a:defRPr>
      </a:lvl6pPr>
      <a:lvl7pPr marL="914400" algn="ctr" rtl="0" fontAlgn="base">
        <a:spcBef>
          <a:spcPct val="0"/>
        </a:spcBef>
        <a:spcAft>
          <a:spcPct val="0"/>
        </a:spcAft>
        <a:defRPr sz="4400">
          <a:solidFill>
            <a:srgbClr val="CC0000"/>
          </a:solidFill>
          <a:latin typeface="Arial" charset="0"/>
        </a:defRPr>
      </a:lvl7pPr>
      <a:lvl8pPr marL="1371600" algn="ctr" rtl="0" fontAlgn="base">
        <a:spcBef>
          <a:spcPct val="0"/>
        </a:spcBef>
        <a:spcAft>
          <a:spcPct val="0"/>
        </a:spcAft>
        <a:defRPr sz="4400">
          <a:solidFill>
            <a:srgbClr val="CC0000"/>
          </a:solidFill>
          <a:latin typeface="Arial" charset="0"/>
        </a:defRPr>
      </a:lvl8pPr>
      <a:lvl9pPr marL="1828800" algn="ctr" rtl="0" fontAlgn="base">
        <a:spcBef>
          <a:spcPct val="0"/>
        </a:spcBef>
        <a:spcAft>
          <a:spcPct val="0"/>
        </a:spcAft>
        <a:defRPr sz="4400">
          <a:solidFill>
            <a:srgbClr val="CC0000"/>
          </a:solidFill>
          <a:latin typeface="Arial" charset="0"/>
        </a:defRPr>
      </a:lvl9pPr>
    </p:titleStyle>
    <p:bodyStyle>
      <a:lvl1pPr marL="0" indent="0" algn="l" rtl="0" eaLnBrk="0" fontAlgn="base" hangingPunct="0">
        <a:lnSpc>
          <a:spcPts val="2400"/>
        </a:lnSpc>
        <a:spcBef>
          <a:spcPts val="1000"/>
        </a:spcBef>
        <a:spcAft>
          <a:spcPts val="1000"/>
        </a:spcAft>
        <a:defRPr lang="en-GB" sz="2000" dirty="0">
          <a:solidFill>
            <a:schemeClr val="tx1"/>
          </a:solidFill>
          <a:latin typeface="+mn-lt"/>
          <a:ea typeface="ＭＳ Ｐゴシック" charset="-128"/>
          <a:cs typeface="ＭＳ Ｐゴシック" charset="-128"/>
        </a:defRPr>
      </a:lvl1pPr>
      <a:lvl2pPr marL="215900" indent="-215900" algn="l" rtl="0" eaLnBrk="0" fontAlgn="base" hangingPunct="0">
        <a:lnSpc>
          <a:spcPts val="2400"/>
        </a:lnSpc>
        <a:spcBef>
          <a:spcPts val="500"/>
        </a:spcBef>
        <a:spcAft>
          <a:spcPts val="500"/>
        </a:spcAft>
        <a:buClr>
          <a:srgbClr val="0077E3"/>
        </a:buClr>
        <a:buFont typeface="Arial" pitchFamily="-105" charset="0"/>
        <a:buChar char="•"/>
        <a:defRPr lang="en-GB" sz="2000" dirty="0">
          <a:solidFill>
            <a:schemeClr val="tx1"/>
          </a:solidFill>
          <a:latin typeface="+mn-lt"/>
          <a:ea typeface="ＭＳ Ｐゴシック" charset="-128"/>
          <a:cs typeface="+mn-cs"/>
        </a:defRPr>
      </a:lvl2pPr>
      <a:lvl3pPr marL="0" indent="0" algn="l" rtl="0" eaLnBrk="0" fontAlgn="base" hangingPunct="0">
        <a:lnSpc>
          <a:spcPts val="2000"/>
        </a:lnSpc>
        <a:spcBef>
          <a:spcPts val="500"/>
        </a:spcBef>
        <a:spcAft>
          <a:spcPts val="500"/>
        </a:spcAft>
        <a:buFont typeface="Lucida Grande" pitchFamily="-105" charset="0"/>
        <a:defRPr lang="en-GB" sz="1600" dirty="0">
          <a:solidFill>
            <a:schemeClr val="tx1"/>
          </a:solidFill>
          <a:latin typeface="+mn-lt"/>
          <a:ea typeface="ＭＳ Ｐゴシック" charset="-128"/>
          <a:cs typeface="+mn-cs"/>
        </a:defRPr>
      </a:lvl3pPr>
      <a:lvl4pPr marL="215900" indent="-215900" algn="l" rtl="0" eaLnBrk="0" fontAlgn="base" hangingPunct="0">
        <a:lnSpc>
          <a:spcPts val="2000"/>
        </a:lnSpc>
        <a:spcBef>
          <a:spcPts val="500"/>
        </a:spcBef>
        <a:spcAft>
          <a:spcPts val="500"/>
        </a:spcAft>
        <a:buClr>
          <a:srgbClr val="0077E3"/>
        </a:buClr>
        <a:buFont typeface="Arial" pitchFamily="-105" charset="0"/>
        <a:buChar char="•"/>
        <a:defRPr lang="en-GB" sz="1600" dirty="0">
          <a:solidFill>
            <a:schemeClr val="tx1"/>
          </a:solidFill>
          <a:latin typeface="+mn-lt"/>
          <a:ea typeface="ＭＳ Ｐゴシック" charset="-128"/>
          <a:cs typeface="ＭＳ Ｐゴシック" charset="-128"/>
        </a:defRPr>
      </a:lvl4pPr>
      <a:lvl5pPr marL="431800" indent="-215900" algn="l" rtl="0" eaLnBrk="0" fontAlgn="base" hangingPunct="0">
        <a:lnSpc>
          <a:spcPts val="2000"/>
        </a:lnSpc>
        <a:spcBef>
          <a:spcPct val="0"/>
        </a:spcBef>
        <a:spcAft>
          <a:spcPts val="500"/>
        </a:spcAft>
        <a:buFont typeface="Arial" pitchFamily="-105" charset="0"/>
        <a:buChar char="–"/>
        <a:defRPr lang="en-US" sz="1600" dirty="0">
          <a:solidFill>
            <a:schemeClr val="tx1"/>
          </a:solidFill>
          <a:latin typeface="+mn-lt"/>
          <a:ea typeface="ＭＳ Ｐゴシック" charset="-128"/>
          <a:cs typeface="ＭＳ Ｐゴシック" charset="-128"/>
        </a:defRPr>
      </a:lvl5pPr>
      <a:lvl6pPr marL="457200" indent="-457200" algn="l" defTabSz="914400" rtl="0" fontAlgn="base">
        <a:spcBef>
          <a:spcPct val="20000"/>
        </a:spcBef>
        <a:spcAft>
          <a:spcPct val="0"/>
        </a:spcAft>
        <a:buChar char="»"/>
        <a:defRPr lang="en-GB" sz="1600" kern="0" baseline="0" dirty="0" smtClean="0">
          <a:solidFill>
            <a:schemeClr val="tx1"/>
          </a:solidFill>
          <a:latin typeface="+mn-lt"/>
          <a:ea typeface="ＭＳ Ｐゴシック" charset="-128"/>
          <a:cs typeface="ＭＳ Ｐゴシック" charset="-128"/>
        </a:defRPr>
      </a:lvl6pPr>
      <a:lvl7pPr marL="2971800" indent="-228600" algn="l" defTabSz="914400" rtl="0" fontAlgn="base">
        <a:spcBef>
          <a:spcPct val="20000"/>
        </a:spcBef>
        <a:spcAft>
          <a:spcPct val="0"/>
        </a:spcAft>
        <a:buClr>
          <a:srgbClr val="E30613"/>
        </a:buClr>
        <a:buChar char="»"/>
        <a:defRPr lang="en-GB" sz="1600" kern="0" baseline="0" dirty="0" smtClean="0">
          <a:solidFill>
            <a:schemeClr val="tx1"/>
          </a:solidFill>
          <a:latin typeface="+mn-lt"/>
          <a:ea typeface="ＭＳ Ｐゴシック" charset="-128"/>
          <a:cs typeface="ＭＳ Ｐゴシック" charset="-128"/>
        </a:defRPr>
      </a:lvl7pPr>
      <a:lvl8pPr marL="3429000" indent="-228600" algn="l" defTabSz="914400" rtl="0" fontAlgn="base">
        <a:spcBef>
          <a:spcPct val="20000"/>
        </a:spcBef>
        <a:spcAft>
          <a:spcPct val="0"/>
        </a:spcAft>
        <a:buChar char="»"/>
        <a:defRPr lang="en-GB" sz="1600" kern="0" dirty="0" smtClean="0">
          <a:solidFill>
            <a:schemeClr val="tx1"/>
          </a:solidFill>
          <a:latin typeface="+mn-lt"/>
          <a:ea typeface="ＭＳ Ｐゴシック" charset="-128"/>
          <a:cs typeface="ＭＳ Ｐゴシック" charset="-128"/>
        </a:defRPr>
      </a:lvl8pPr>
      <a:lvl9pPr marL="3886200" indent="-228600" algn="l" defTabSz="914400" rtl="0" fontAlgn="base">
        <a:spcBef>
          <a:spcPct val="20000"/>
        </a:spcBef>
        <a:spcAft>
          <a:spcPct val="0"/>
        </a:spcAft>
        <a:buChar char="»"/>
        <a:defRPr lang="en-GB" sz="1000" kern="0" baseline="0" dirty="0" smtClean="0">
          <a:solidFill>
            <a:schemeClr val="tx1"/>
          </a:solidFill>
          <a:latin typeface="+mn-lt"/>
          <a:ea typeface="ＭＳ Ｐゴシック" charset="-128"/>
          <a:cs typeface="ＭＳ Ｐゴシック"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7.xml"/><Relationship Id="rId1" Type="http://schemas.openxmlformats.org/officeDocument/2006/relationships/slideLayout" Target="../slideLayouts/slideLayout5.xml"/></Relationships>
</file>

<file path=ppt/slides/_rels/slide33.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6.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7.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_rels/slide38.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6.xml"/></Relationships>
</file>

<file path=ppt/slides/_rels/slide39.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6.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3.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6.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0.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6.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0.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7.xml"/></Relationships>
</file>

<file path=ppt/slides/_rels/slide61.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7.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6.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7.xml"/></Relationships>
</file>

<file path=ppt/slides/_rels/slide67.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7.xml"/></Relationships>
</file>

<file path=ppt/slides/_rels/slide68.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7.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0.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7.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3.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7.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5.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Layout" Target="../slideLayouts/slideLayout7.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3.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14"/>
          <p:cNvSpPr>
            <a:spLocks noGrp="1" noChangeArrowheads="1"/>
          </p:cNvSpPr>
          <p:nvPr>
            <p:ph type="body" idx="4294967295"/>
          </p:nvPr>
        </p:nvSpPr>
        <p:spPr>
          <a:xfrm>
            <a:off x="457200" y="1371600"/>
            <a:ext cx="8229600" cy="4754563"/>
          </a:xfrm>
        </p:spPr>
        <p:txBody>
          <a:bodyPr/>
          <a:lstStyle/>
          <a:p>
            <a:pPr marL="0" indent="0" eaLnBrk="1" hangingPunct="1"/>
            <a:endParaRPr b="1">
              <a:ea typeface="ＭＳ Ｐゴシック" pitchFamily="-105" charset="-128"/>
              <a:cs typeface="ＭＳ Ｐゴシック" pitchFamily="-105" charset="-128"/>
            </a:endParaRPr>
          </a:p>
          <a:p>
            <a:pPr marL="0" indent="0" eaLnBrk="1" hangingPunct="1"/>
            <a:endParaRPr b="1">
              <a:ea typeface="ＭＳ Ｐゴシック" pitchFamily="-105" charset="-128"/>
              <a:cs typeface="ＭＳ Ｐゴシック" pitchFamily="-105" charset="-128"/>
            </a:endParaRPr>
          </a:p>
          <a:p>
            <a:pPr marL="0" indent="0" algn="ctr" eaLnBrk="1" hangingPunct="1"/>
            <a:r>
              <a:rPr sz="6600">
                <a:solidFill>
                  <a:schemeClr val="bg1"/>
                </a:solidFill>
                <a:ea typeface="ＭＳ Ｐゴシック" pitchFamily="-105" charset="-128"/>
                <a:cs typeface="ＭＳ Ｐゴシック" pitchFamily="-105" charset="-128"/>
              </a:rPr>
              <a:t>PowerPoint presentation</a:t>
            </a:r>
          </a:p>
        </p:txBody>
      </p:sp>
      <p:sp>
        <p:nvSpPr>
          <p:cNvPr id="2054" name="TextBox 9"/>
          <p:cNvSpPr txBox="1">
            <a:spLocks noChangeArrowheads="1"/>
          </p:cNvSpPr>
          <p:nvPr/>
        </p:nvSpPr>
        <p:spPr bwMode="auto">
          <a:xfrm>
            <a:off x="457200" y="2209800"/>
            <a:ext cx="8001000" cy="738664"/>
          </a:xfrm>
          <a:prstGeom prst="rect">
            <a:avLst/>
          </a:prstGeom>
          <a:solidFill>
            <a:schemeClr val="bg1"/>
          </a:solidFill>
          <a:ln w="9525">
            <a:noFill/>
            <a:miter lim="800000"/>
            <a:headEnd/>
            <a:tailEnd/>
          </a:ln>
        </p:spPr>
        <p:txBody>
          <a:bodyPr wrap="square" lIns="0" tIns="0" rIns="0" bIns="0">
            <a:prstTxWarp prst="textNoShape">
              <a:avLst/>
            </a:prstTxWarp>
            <a:noAutofit/>
          </a:bodyPr>
          <a:lstStyle/>
          <a:p>
            <a:r>
              <a:rPr lang="en-GB" sz="2400" b="1" dirty="0"/>
              <a:t>Unit 105: </a:t>
            </a:r>
            <a:r>
              <a:rPr lang="en-US" sz="2400" b="1" dirty="0"/>
              <a:t>Protecting health, safety and the environment when working in the construction and built environment sector</a:t>
            </a:r>
            <a:endParaRPr lang="en-GB" sz="2400" b="1" dirty="0"/>
          </a:p>
        </p:txBody>
      </p:sp>
      <p:sp>
        <p:nvSpPr>
          <p:cNvPr id="2053" name="Rectangle 15"/>
          <p:cNvSpPr>
            <a:spLocks noGrp="1" noChangeArrowheads="1"/>
          </p:cNvSpPr>
          <p:nvPr>
            <p:ph type="title"/>
          </p:nvPr>
        </p:nvSpPr>
        <p:spPr>
          <a:xfrm>
            <a:off x="457200" y="3377953"/>
            <a:ext cx="8153400" cy="1952720"/>
          </a:xfrm>
        </p:spPr>
        <p:txBody>
          <a:bodyPr anchor="t"/>
          <a:lstStyle/>
          <a:p>
            <a:br>
              <a:rPr lang="en-GB" dirty="0"/>
            </a:br>
            <a:r>
              <a:rPr lang="en-GB" dirty="0"/>
              <a:t>PowerPoint 12: Power tools - </a:t>
            </a:r>
            <a:r>
              <a:rPr lang="cy-GB" dirty="0">
                <a:solidFill>
                  <a:srgbClr val="C00000"/>
                </a:solidFill>
              </a:rPr>
              <a:t>Offer pŵer</a:t>
            </a:r>
            <a:endParaRPr lang="en-GB" dirty="0">
              <a:solidFill>
                <a:srgbClr val="C00000"/>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DAC513-5DCC-45B9-8D08-13DB569C28BA}"/>
              </a:ext>
            </a:extLst>
          </p:cNvPr>
          <p:cNvSpPr>
            <a:spLocks noGrp="1"/>
          </p:cNvSpPr>
          <p:nvPr>
            <p:ph type="title"/>
          </p:nvPr>
        </p:nvSpPr>
        <p:spPr/>
        <p:txBody>
          <a:bodyPr/>
          <a:lstStyle/>
          <a:p>
            <a:r>
              <a:rPr lang="en-US" dirty="0">
                <a:ea typeface="ＭＳ Ｐゴシック"/>
              </a:rPr>
              <a:t>SDS hammer drill - </a:t>
            </a:r>
            <a:r>
              <a:rPr lang="cy-GB" dirty="0">
                <a:solidFill>
                  <a:srgbClr val="C00000"/>
                </a:solidFill>
              </a:rPr>
              <a:t>Dril morthwyl SDS</a:t>
            </a:r>
            <a:endParaRPr lang="en-US" dirty="0">
              <a:solidFill>
                <a:srgbClr val="C00000"/>
              </a:solidFill>
            </a:endParaRPr>
          </a:p>
        </p:txBody>
      </p:sp>
      <p:sp>
        <p:nvSpPr>
          <p:cNvPr id="3" name="Content Placeholder 2">
            <a:extLst>
              <a:ext uri="{FF2B5EF4-FFF2-40B4-BE49-F238E27FC236}">
                <a16:creationId xmlns:a16="http://schemas.microsoft.com/office/drawing/2014/main" id="{09CB913F-95F8-4B1B-898C-6A44B9C330E1}"/>
              </a:ext>
            </a:extLst>
          </p:cNvPr>
          <p:cNvSpPr>
            <a:spLocks noGrp="1"/>
          </p:cNvSpPr>
          <p:nvPr>
            <p:ph sz="quarter" idx="10"/>
          </p:nvPr>
        </p:nvSpPr>
        <p:spPr/>
        <p:txBody>
          <a:bodyPr/>
          <a:lstStyle/>
          <a:p>
            <a:r>
              <a:rPr lang="en-US" dirty="0">
                <a:ea typeface="+mn-lt"/>
                <a:cs typeface="+mn-lt"/>
              </a:rPr>
              <a:t>This drill has a hammer effect which is used to bore holes into hard masonry products such as bricks, blocks, stone and concrete. </a:t>
            </a:r>
          </a:p>
          <a:p>
            <a:r>
              <a:rPr lang="en-US" dirty="0">
                <a:ea typeface="+mn-lt"/>
                <a:cs typeface="+mn-lt"/>
              </a:rPr>
              <a:t>The rotation action is operated by a switch and is easy to discard. </a:t>
            </a:r>
          </a:p>
          <a:p>
            <a:r>
              <a:rPr lang="en-US" dirty="0">
                <a:ea typeface="+mn-lt"/>
                <a:cs typeface="+mn-lt"/>
              </a:rPr>
              <a:t>The still hammer action may be used when </a:t>
            </a:r>
            <a:r>
              <a:rPr lang="en-US" dirty="0">
                <a:solidFill>
                  <a:srgbClr val="C00000"/>
                </a:solidFill>
                <a:ea typeface="+mn-lt"/>
                <a:cs typeface="+mn-lt"/>
              </a:rPr>
              <a:t>chasing walls </a:t>
            </a:r>
            <a:r>
              <a:rPr lang="en-US" dirty="0">
                <a:solidFill>
                  <a:srgbClr val="0077E3"/>
                </a:solidFill>
                <a:ea typeface="+mn-lt"/>
                <a:cs typeface="+mn-lt"/>
              </a:rPr>
              <a:t>- </a:t>
            </a:r>
            <a:r>
              <a:rPr lang="cy-GB" dirty="0">
                <a:solidFill>
                  <a:srgbClr val="0077E3"/>
                </a:solidFill>
              </a:rPr>
              <a:t>gerfio waliau. </a:t>
            </a:r>
          </a:p>
          <a:p>
            <a:r>
              <a:rPr lang="en-US" dirty="0">
                <a:ea typeface="+mn-lt"/>
                <a:cs typeface="+mn-lt"/>
              </a:rPr>
              <a:t> </a:t>
            </a:r>
          </a:p>
          <a:p>
            <a:r>
              <a:rPr lang="en-US" dirty="0">
                <a:ea typeface="+mn-lt"/>
                <a:cs typeface="+mn-lt"/>
              </a:rPr>
              <a:t>This drill also has a unique chuck which requires the drill bits to have a certain style of insert end.</a:t>
            </a:r>
            <a:endParaRPr lang="en-US" dirty="0"/>
          </a:p>
          <a:p>
            <a:endParaRPr lang="en-US" dirty="0"/>
          </a:p>
        </p:txBody>
      </p:sp>
      <p:pic>
        <p:nvPicPr>
          <p:cNvPr id="4" name="Picture 4" descr="A picture containing tool, yellow, sitting, table&#10;&#10;Description generated with very high confidence">
            <a:extLst>
              <a:ext uri="{FF2B5EF4-FFF2-40B4-BE49-F238E27FC236}">
                <a16:creationId xmlns:a16="http://schemas.microsoft.com/office/drawing/2014/main" id="{38995AE5-0B8B-4CDC-9429-2BD7F7360CC4}"/>
              </a:ext>
            </a:extLst>
          </p:cNvPr>
          <p:cNvPicPr>
            <a:picLocks noChangeAspect="1"/>
          </p:cNvPicPr>
          <p:nvPr/>
        </p:nvPicPr>
        <p:blipFill>
          <a:blip r:embed="rId2"/>
          <a:stretch>
            <a:fillRect/>
          </a:stretch>
        </p:blipFill>
        <p:spPr>
          <a:xfrm>
            <a:off x="6163291" y="4556982"/>
            <a:ext cx="2262699" cy="1578036"/>
          </a:xfrm>
          <a:prstGeom prst="rect">
            <a:avLst/>
          </a:prstGeom>
        </p:spPr>
      </p:pic>
    </p:spTree>
    <p:extLst>
      <p:ext uri="{BB962C8B-B14F-4D97-AF65-F5344CB8AC3E}">
        <p14:creationId xmlns:p14="http://schemas.microsoft.com/office/powerpoint/2010/main" val="387218297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4C5E9F86-5003-4B7C-AECC-79FAD966AC5E}"/>
              </a:ext>
            </a:extLst>
          </p:cNvPr>
          <p:cNvSpPr txBox="1"/>
          <p:nvPr/>
        </p:nvSpPr>
        <p:spPr>
          <a:xfrm>
            <a:off x="468702" y="1633269"/>
            <a:ext cx="7660255" cy="255454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dirty="0">
                <a:latin typeface="Arial"/>
                <a:ea typeface="+mn-ea"/>
                <a:cs typeface="Arial"/>
              </a:rPr>
              <a:t>Nail guns come in two forms: gas and battery. The gas nail gun also depends on battery power. </a:t>
            </a:r>
          </a:p>
          <a:p>
            <a:endParaRPr lang="en-GB" dirty="0">
              <a:latin typeface="Arial"/>
              <a:ea typeface="+mn-ea"/>
              <a:cs typeface="Arial"/>
            </a:endParaRPr>
          </a:p>
          <a:p>
            <a:r>
              <a:rPr lang="en-GB" dirty="0">
                <a:latin typeface="Arial"/>
                <a:ea typeface="+mn-ea"/>
                <a:cs typeface="Arial"/>
              </a:rPr>
              <a:t>They are used to drive nails into the surface, saving on time, labour, damage and vibration. </a:t>
            </a:r>
          </a:p>
          <a:p>
            <a:endParaRPr lang="en-GB" dirty="0">
              <a:latin typeface="Arial"/>
              <a:ea typeface="+mn-ea"/>
              <a:cs typeface="Arial"/>
            </a:endParaRPr>
          </a:p>
          <a:p>
            <a:r>
              <a:rPr lang="en-GB" dirty="0">
                <a:latin typeface="Arial"/>
                <a:ea typeface="+mn-ea"/>
                <a:cs typeface="Arial"/>
              </a:rPr>
              <a:t>The nails come in strips and are inserted into the bottom of the guns and are fed up through the gun as each nail is fired.</a:t>
            </a:r>
          </a:p>
        </p:txBody>
      </p:sp>
      <p:pic>
        <p:nvPicPr>
          <p:cNvPr id="3" name="Picture 3" descr="A picture containing stapler&#10;&#10;Description generated with very high confidence">
            <a:extLst>
              <a:ext uri="{FF2B5EF4-FFF2-40B4-BE49-F238E27FC236}">
                <a16:creationId xmlns:a16="http://schemas.microsoft.com/office/drawing/2014/main" id="{CC3F7980-2E95-4A18-84C4-E48B3618A739}"/>
              </a:ext>
            </a:extLst>
          </p:cNvPr>
          <p:cNvPicPr>
            <a:picLocks noChangeAspect="1"/>
          </p:cNvPicPr>
          <p:nvPr/>
        </p:nvPicPr>
        <p:blipFill>
          <a:blip r:embed="rId2"/>
          <a:stretch>
            <a:fillRect/>
          </a:stretch>
        </p:blipFill>
        <p:spPr>
          <a:xfrm>
            <a:off x="5385757" y="4187814"/>
            <a:ext cx="2743200" cy="1936376"/>
          </a:xfrm>
          <a:prstGeom prst="rect">
            <a:avLst/>
          </a:prstGeom>
        </p:spPr>
      </p:pic>
      <p:sp>
        <p:nvSpPr>
          <p:cNvPr id="6" name="Title 1">
            <a:extLst>
              <a:ext uri="{FF2B5EF4-FFF2-40B4-BE49-F238E27FC236}">
                <a16:creationId xmlns:a16="http://schemas.microsoft.com/office/drawing/2014/main" id="{DF30234A-1A9E-4788-905F-07C3DC402F3F}"/>
              </a:ext>
            </a:extLst>
          </p:cNvPr>
          <p:cNvSpPr txBox="1">
            <a:spLocks/>
          </p:cNvSpPr>
          <p:nvPr/>
        </p:nvSpPr>
        <p:spPr>
          <a:xfrm>
            <a:off x="457200" y="1008000"/>
            <a:ext cx="8229600" cy="382588"/>
          </a:xfrm>
          <a:prstGeom prst="rect">
            <a:avLst/>
          </a:prstGeom>
        </p:spPr>
        <p:txBody>
          <a:bodyPr anchor="t"/>
          <a:lstStyle>
            <a:lvl1pPr algn="l" rtl="0" eaLnBrk="0" fontAlgn="base" hangingPunct="0">
              <a:spcBef>
                <a:spcPct val="0"/>
              </a:spcBef>
              <a:spcAft>
                <a:spcPct val="0"/>
              </a:spcAft>
              <a:defRPr sz="2400" b="1" baseline="0">
                <a:solidFill>
                  <a:srgbClr val="0077E3"/>
                </a:solidFill>
                <a:latin typeface="+mj-lt"/>
                <a:ea typeface="ＭＳ Ｐゴシック" charset="-128"/>
                <a:cs typeface="ＭＳ Ｐゴシック" charset="-128"/>
              </a:defRPr>
            </a:lvl1pPr>
            <a:lvl2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2pPr>
            <a:lvl3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3pPr>
            <a:lvl4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4pPr>
            <a:lvl5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5pPr>
            <a:lvl6pPr marL="457200" algn="ctr" rtl="0" fontAlgn="base">
              <a:spcBef>
                <a:spcPct val="0"/>
              </a:spcBef>
              <a:spcAft>
                <a:spcPct val="0"/>
              </a:spcAft>
              <a:defRPr sz="4400">
                <a:solidFill>
                  <a:srgbClr val="CC0000"/>
                </a:solidFill>
                <a:latin typeface="Arial" charset="0"/>
              </a:defRPr>
            </a:lvl6pPr>
            <a:lvl7pPr marL="914400" algn="ctr" rtl="0" fontAlgn="base">
              <a:spcBef>
                <a:spcPct val="0"/>
              </a:spcBef>
              <a:spcAft>
                <a:spcPct val="0"/>
              </a:spcAft>
              <a:defRPr sz="4400">
                <a:solidFill>
                  <a:srgbClr val="CC0000"/>
                </a:solidFill>
                <a:latin typeface="Arial" charset="0"/>
              </a:defRPr>
            </a:lvl7pPr>
            <a:lvl8pPr marL="1371600" algn="ctr" rtl="0" fontAlgn="base">
              <a:spcBef>
                <a:spcPct val="0"/>
              </a:spcBef>
              <a:spcAft>
                <a:spcPct val="0"/>
              </a:spcAft>
              <a:defRPr sz="4400">
                <a:solidFill>
                  <a:srgbClr val="CC0000"/>
                </a:solidFill>
                <a:latin typeface="Arial" charset="0"/>
              </a:defRPr>
            </a:lvl8pPr>
            <a:lvl9pPr marL="1828800" algn="ctr" rtl="0" fontAlgn="base">
              <a:spcBef>
                <a:spcPct val="0"/>
              </a:spcBef>
              <a:spcAft>
                <a:spcPct val="0"/>
              </a:spcAft>
              <a:defRPr sz="4400">
                <a:solidFill>
                  <a:srgbClr val="CC0000"/>
                </a:solidFill>
                <a:latin typeface="Arial" charset="0"/>
              </a:defRPr>
            </a:lvl9pPr>
          </a:lstStyle>
          <a:p>
            <a:r>
              <a:rPr lang="en-US" kern="0" dirty="0">
                <a:ea typeface="ＭＳ Ｐゴシック"/>
              </a:rPr>
              <a:t>Nail gun - </a:t>
            </a:r>
            <a:r>
              <a:rPr lang="cy-GB" dirty="0">
                <a:solidFill>
                  <a:srgbClr val="C00000"/>
                </a:solidFill>
              </a:rPr>
              <a:t>Gwn hoelion</a:t>
            </a:r>
          </a:p>
          <a:p>
            <a:endParaRPr lang="en-US" kern="0" dirty="0"/>
          </a:p>
        </p:txBody>
      </p:sp>
    </p:spTree>
    <p:extLst>
      <p:ext uri="{BB962C8B-B14F-4D97-AF65-F5344CB8AC3E}">
        <p14:creationId xmlns:p14="http://schemas.microsoft.com/office/powerpoint/2010/main" val="313388165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3"/>
          <p:cNvSpPr>
            <a:spLocks noGrp="1" noChangeArrowheads="1"/>
          </p:cNvSpPr>
          <p:nvPr>
            <p:ph type="body" idx="4294967295"/>
          </p:nvPr>
        </p:nvSpPr>
        <p:spPr>
          <a:xfrm>
            <a:off x="457200" y="1512000"/>
            <a:ext cx="8229600" cy="4248000"/>
          </a:xfrm>
        </p:spPr>
        <p:txBody>
          <a:bodyPr/>
          <a:lstStyle/>
          <a:p>
            <a:pPr algn="ctr" eaLnBrk="1" hangingPunct="1">
              <a:lnSpc>
                <a:spcPct val="100000"/>
              </a:lnSpc>
            </a:pPr>
            <a:r>
              <a:rPr lang="cy-GB" sz="6000" dirty="0">
                <a:solidFill>
                  <a:srgbClr val="C00000"/>
                </a:solidFill>
                <a:ea typeface="ＭＳ Ｐゴシック" pitchFamily="-105" charset="-128"/>
                <a:cs typeface="ＭＳ Ｐゴシック" pitchFamily="-105" charset="-128"/>
              </a:rPr>
              <a:t>Unrhyw gwestiynau?</a:t>
            </a:r>
          </a:p>
          <a:p>
            <a:pPr marL="0" indent="0" algn="ctr" eaLnBrk="1" hangingPunct="1">
              <a:lnSpc>
                <a:spcPct val="100000"/>
              </a:lnSpc>
            </a:pPr>
            <a:endParaRPr sz="6000" dirty="0">
              <a:solidFill>
                <a:srgbClr val="C00000"/>
              </a:solidFill>
              <a:ea typeface="ＭＳ Ｐゴシック" pitchFamily="-105" charset="-128"/>
              <a:cs typeface="ＭＳ Ｐゴシック" pitchFamily="-105" charset="-128"/>
            </a:endParaRPr>
          </a:p>
          <a:p>
            <a:pPr marL="0" indent="0" algn="ctr" eaLnBrk="1" hangingPunct="1">
              <a:lnSpc>
                <a:spcPct val="100000"/>
              </a:lnSpc>
            </a:pPr>
            <a:r>
              <a:rPr sz="6000" dirty="0">
                <a:solidFill>
                  <a:srgbClr val="0077E3"/>
                </a:solidFill>
                <a:ea typeface="ＭＳ Ｐゴシック" pitchFamily="-105" charset="-128"/>
                <a:cs typeface="ＭＳ Ｐゴシック" pitchFamily="-105" charset="-128"/>
              </a:rPr>
              <a:t>Any questions?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14"/>
          <p:cNvSpPr>
            <a:spLocks noGrp="1" noChangeArrowheads="1"/>
          </p:cNvSpPr>
          <p:nvPr>
            <p:ph type="body" idx="4294967295"/>
          </p:nvPr>
        </p:nvSpPr>
        <p:spPr>
          <a:xfrm>
            <a:off x="457200" y="1371600"/>
            <a:ext cx="8229600" cy="4754563"/>
          </a:xfrm>
        </p:spPr>
        <p:txBody>
          <a:bodyPr/>
          <a:lstStyle/>
          <a:p>
            <a:pPr marL="0" indent="0" eaLnBrk="1" hangingPunct="1"/>
            <a:endParaRPr b="1" dirty="0">
              <a:ea typeface="ＭＳ Ｐゴシック" pitchFamily="-105" charset="-128"/>
              <a:cs typeface="ＭＳ Ｐゴシック" pitchFamily="-105" charset="-128"/>
            </a:endParaRPr>
          </a:p>
          <a:p>
            <a:pPr marL="0" indent="0" eaLnBrk="1" hangingPunct="1"/>
            <a:endParaRPr b="1" dirty="0">
              <a:ea typeface="ＭＳ Ｐゴシック" pitchFamily="-105" charset="-128"/>
              <a:cs typeface="ＭＳ Ｐゴシック" pitchFamily="-105" charset="-128"/>
            </a:endParaRPr>
          </a:p>
          <a:p>
            <a:pPr marL="0" indent="0" algn="ctr" eaLnBrk="1" hangingPunct="1"/>
            <a:r>
              <a:rPr sz="6600" dirty="0">
                <a:solidFill>
                  <a:schemeClr val="bg1"/>
                </a:solidFill>
                <a:ea typeface="ＭＳ Ｐゴシック" pitchFamily="-105" charset="-128"/>
                <a:cs typeface="ＭＳ Ｐゴシック" pitchFamily="-105" charset="-128"/>
              </a:rPr>
              <a:t>PowerPoint presentation</a:t>
            </a:r>
          </a:p>
        </p:txBody>
      </p:sp>
      <p:sp>
        <p:nvSpPr>
          <p:cNvPr id="2054" name="TextBox 9"/>
          <p:cNvSpPr txBox="1">
            <a:spLocks noChangeArrowheads="1"/>
          </p:cNvSpPr>
          <p:nvPr/>
        </p:nvSpPr>
        <p:spPr bwMode="auto">
          <a:xfrm>
            <a:off x="457200" y="2209800"/>
            <a:ext cx="8001000" cy="738664"/>
          </a:xfrm>
          <a:prstGeom prst="rect">
            <a:avLst/>
          </a:prstGeom>
          <a:solidFill>
            <a:schemeClr val="bg1"/>
          </a:solidFill>
          <a:ln w="9525">
            <a:noFill/>
            <a:miter lim="800000"/>
            <a:headEnd/>
            <a:tailEnd/>
          </a:ln>
        </p:spPr>
        <p:txBody>
          <a:bodyPr wrap="square" lIns="0" tIns="0" rIns="0" bIns="0">
            <a:prstTxWarp prst="textNoShape">
              <a:avLst/>
            </a:prstTxWarp>
            <a:noAutofit/>
          </a:bodyPr>
          <a:lstStyle/>
          <a:p>
            <a:r>
              <a:rPr lang="en-GB" sz="2400" b="1" dirty="0"/>
              <a:t>Unit 105: </a:t>
            </a:r>
            <a:r>
              <a:rPr lang="en-US" sz="2400" b="1" dirty="0"/>
              <a:t>Protecting health, safety and the environment when working in the construction and built environment sector</a:t>
            </a:r>
            <a:endParaRPr lang="en-GB" sz="2400" b="1" dirty="0"/>
          </a:p>
        </p:txBody>
      </p:sp>
      <p:sp>
        <p:nvSpPr>
          <p:cNvPr id="2053" name="Rectangle 15"/>
          <p:cNvSpPr>
            <a:spLocks noGrp="1" noChangeArrowheads="1"/>
          </p:cNvSpPr>
          <p:nvPr>
            <p:ph type="title"/>
          </p:nvPr>
        </p:nvSpPr>
        <p:spPr>
          <a:xfrm>
            <a:off x="457200" y="3435879"/>
            <a:ext cx="8153400" cy="1814376"/>
          </a:xfrm>
        </p:spPr>
        <p:txBody>
          <a:bodyPr anchor="t"/>
          <a:lstStyle/>
          <a:p>
            <a:br>
              <a:rPr lang="en-GB" dirty="0"/>
            </a:br>
            <a:r>
              <a:rPr lang="en-GB" dirty="0"/>
              <a:t>PowerPoint 13: Plant and machinery - </a:t>
            </a:r>
            <a:r>
              <a:rPr lang="cy-GB" dirty="0">
                <a:solidFill>
                  <a:srgbClr val="C00000"/>
                </a:solidFill>
              </a:rPr>
              <a:t>Peiriannau a pheirianwaith</a:t>
            </a:r>
            <a:endParaRPr lang="en-GB" dirty="0">
              <a:solidFill>
                <a:srgbClr val="C00000"/>
              </a:solidFill>
            </a:endParaRPr>
          </a:p>
        </p:txBody>
      </p:sp>
    </p:spTree>
    <p:extLst>
      <p:ext uri="{BB962C8B-B14F-4D97-AF65-F5344CB8AC3E}">
        <p14:creationId xmlns:p14="http://schemas.microsoft.com/office/powerpoint/2010/main" val="201567430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95CC378-96DC-479D-9A6C-585955C29A85}"/>
              </a:ext>
            </a:extLst>
          </p:cNvPr>
          <p:cNvSpPr>
            <a:spLocks noGrp="1"/>
          </p:cNvSpPr>
          <p:nvPr>
            <p:ph sz="quarter" idx="10"/>
          </p:nvPr>
        </p:nvSpPr>
        <p:spPr>
          <a:xfrm>
            <a:off x="563732" y="2426400"/>
            <a:ext cx="7715200" cy="4248000"/>
          </a:xfrm>
        </p:spPr>
        <p:txBody>
          <a:bodyPr/>
          <a:lstStyle/>
          <a:p>
            <a:r>
              <a:rPr lang="en-GB" dirty="0">
                <a:ea typeface="+mn-lt"/>
                <a:cs typeface="+mn-lt"/>
              </a:rPr>
              <a:t>The transformation by construction of a design into a useful structure is accomplished by people using technology and machines (plant). </a:t>
            </a:r>
          </a:p>
          <a:p>
            <a:r>
              <a:rPr lang="en-GB" dirty="0">
                <a:ea typeface="+mn-lt"/>
                <a:cs typeface="+mn-lt"/>
              </a:rPr>
              <a:t>As machines evolve and technological capabilities improve, the way in which projects are constructed also changes. </a:t>
            </a:r>
          </a:p>
          <a:p>
            <a:r>
              <a:rPr lang="en-US" dirty="0"/>
              <a:t>But working near moving plant and machinery can be a high-risk activity. It is essential to ensure the safety of people working at or near locations where plant is used. </a:t>
            </a:r>
          </a:p>
        </p:txBody>
      </p:sp>
      <p:sp>
        <p:nvSpPr>
          <p:cNvPr id="2" name="TextBox 1">
            <a:extLst>
              <a:ext uri="{FF2B5EF4-FFF2-40B4-BE49-F238E27FC236}">
                <a16:creationId xmlns:a16="http://schemas.microsoft.com/office/drawing/2014/main" id="{4ACF7E9F-2FF0-4854-95A1-5117AAC692B6}"/>
              </a:ext>
            </a:extLst>
          </p:cNvPr>
          <p:cNvSpPr txBox="1"/>
          <p:nvPr/>
        </p:nvSpPr>
        <p:spPr>
          <a:xfrm>
            <a:off x="0" y="988191"/>
            <a:ext cx="9255478" cy="1138773"/>
          </a:xfrm>
          <a:prstGeom prst="rect">
            <a:avLst/>
          </a:prstGeom>
          <a:noFill/>
        </p:spPr>
        <p:txBody>
          <a:bodyPr wrap="square" rtlCol="0">
            <a:spAutoFit/>
          </a:bodyPr>
          <a:lstStyle/>
          <a:p>
            <a:r>
              <a:rPr lang="en-US" sz="2400" b="1" dirty="0">
                <a:solidFill>
                  <a:srgbClr val="0077E3"/>
                </a:solidFill>
                <a:latin typeface="+mj-lt"/>
              </a:rPr>
              <a:t> Use of plant and machinery - </a:t>
            </a:r>
            <a:r>
              <a:rPr lang="cy-GB" sz="2000" b="1" dirty="0">
                <a:solidFill>
                  <a:srgbClr val="0077E3"/>
                </a:solidFill>
                <a:latin typeface="+mj-lt"/>
              </a:rPr>
              <a:t> </a:t>
            </a:r>
            <a:r>
              <a:rPr lang="cy-GB" sz="2400" b="1" dirty="0">
                <a:solidFill>
                  <a:srgbClr val="C00000"/>
                </a:solidFill>
                <a:latin typeface="+mj-lt"/>
              </a:rPr>
              <a:t>Defnyddio peiriannau a pheirianwaith</a:t>
            </a:r>
          </a:p>
          <a:p>
            <a:endParaRPr lang="en-GB" dirty="0"/>
          </a:p>
        </p:txBody>
      </p:sp>
    </p:spTree>
    <p:extLst>
      <p:ext uri="{BB962C8B-B14F-4D97-AF65-F5344CB8AC3E}">
        <p14:creationId xmlns:p14="http://schemas.microsoft.com/office/powerpoint/2010/main" val="266258208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17B922-AAAF-44EA-8B8F-4B69D89174AB}"/>
              </a:ext>
            </a:extLst>
          </p:cNvPr>
          <p:cNvSpPr>
            <a:spLocks noGrp="1"/>
          </p:cNvSpPr>
          <p:nvPr>
            <p:ph type="title"/>
          </p:nvPr>
        </p:nvSpPr>
        <p:spPr/>
        <p:txBody>
          <a:bodyPr/>
          <a:lstStyle/>
          <a:p>
            <a:r>
              <a:rPr lang="en-US" dirty="0"/>
              <a:t>Machine utilisation</a:t>
            </a:r>
          </a:p>
        </p:txBody>
      </p:sp>
      <p:sp>
        <p:nvSpPr>
          <p:cNvPr id="3" name="Content Placeholder 2">
            <a:extLst>
              <a:ext uri="{FF2B5EF4-FFF2-40B4-BE49-F238E27FC236}">
                <a16:creationId xmlns:a16="http://schemas.microsoft.com/office/drawing/2014/main" id="{B50FEA74-31C4-4C01-BB7D-2EF5CE263B6C}"/>
              </a:ext>
            </a:extLst>
          </p:cNvPr>
          <p:cNvSpPr>
            <a:spLocks noGrp="1"/>
          </p:cNvSpPr>
          <p:nvPr>
            <p:ph sz="quarter" idx="10"/>
          </p:nvPr>
        </p:nvSpPr>
        <p:spPr/>
        <p:txBody>
          <a:bodyPr/>
          <a:lstStyle/>
          <a:p>
            <a:r>
              <a:rPr lang="en-US" dirty="0">
                <a:ea typeface="+mn-lt"/>
                <a:cs typeface="+mn-lt"/>
              </a:rPr>
              <a:t>Selecting the right machine is important because, unlike most other classes of machine, even a slight increase or decrease in physical size can greatly affect application. </a:t>
            </a:r>
          </a:p>
          <a:p>
            <a:r>
              <a:rPr lang="en-US" dirty="0">
                <a:ea typeface="+mn-lt"/>
                <a:cs typeface="+mn-lt"/>
              </a:rPr>
              <a:t>There are three key considerations:</a:t>
            </a:r>
          </a:p>
          <a:p>
            <a:pPr marL="342900" indent="-342900">
              <a:spcBef>
                <a:spcPts val="0"/>
              </a:spcBef>
              <a:spcAft>
                <a:spcPts val="0"/>
              </a:spcAft>
              <a:buClr>
                <a:srgbClr val="0077E3"/>
              </a:buClr>
              <a:buFont typeface="Arial" panose="020B0604020202020204" pitchFamily="34" charset="0"/>
              <a:buChar char="•"/>
            </a:pPr>
            <a:r>
              <a:rPr lang="en-US" dirty="0">
                <a:solidFill>
                  <a:srgbClr val="0077E3"/>
                </a:solidFill>
                <a:ea typeface="+mn-lt"/>
                <a:cs typeface="+mn-lt"/>
              </a:rPr>
              <a:t>transport - </a:t>
            </a:r>
            <a:r>
              <a:rPr lang="cy-GB" dirty="0">
                <a:solidFill>
                  <a:srgbClr val="C00000"/>
                </a:solidFill>
              </a:rPr>
              <a:t>cludiant</a:t>
            </a:r>
            <a:endParaRPr lang="en-US" dirty="0">
              <a:solidFill>
                <a:srgbClr val="C00000"/>
              </a:solidFill>
              <a:ea typeface="+mn-lt"/>
              <a:cs typeface="+mn-lt"/>
            </a:endParaRPr>
          </a:p>
          <a:p>
            <a:pPr marL="342900" indent="-342900">
              <a:spcBef>
                <a:spcPts val="0"/>
              </a:spcBef>
              <a:spcAft>
                <a:spcPts val="0"/>
              </a:spcAft>
              <a:buClr>
                <a:srgbClr val="0077E3"/>
              </a:buClr>
              <a:buFont typeface="Arial" panose="020B0604020202020204" pitchFamily="34" charset="0"/>
              <a:buChar char="•"/>
            </a:pPr>
            <a:r>
              <a:rPr lang="en-US" dirty="0">
                <a:solidFill>
                  <a:srgbClr val="0077E3"/>
                </a:solidFill>
                <a:ea typeface="+mn-lt"/>
                <a:cs typeface="+mn-lt"/>
              </a:rPr>
              <a:t>productivity - </a:t>
            </a:r>
            <a:r>
              <a:rPr lang="cy-GB" dirty="0">
                <a:solidFill>
                  <a:srgbClr val="C00000"/>
                </a:solidFill>
                <a:ea typeface="+mn-lt"/>
                <a:cs typeface="+mn-lt"/>
              </a:rPr>
              <a:t>c</a:t>
            </a:r>
            <a:r>
              <a:rPr lang="cy-GB" dirty="0">
                <a:solidFill>
                  <a:srgbClr val="C00000"/>
                </a:solidFill>
              </a:rPr>
              <a:t>ynhyrchiant</a:t>
            </a:r>
            <a:endParaRPr lang="en-US" dirty="0">
              <a:solidFill>
                <a:srgbClr val="C00000"/>
              </a:solidFill>
              <a:ea typeface="+mn-lt"/>
              <a:cs typeface="+mn-lt"/>
            </a:endParaRPr>
          </a:p>
          <a:p>
            <a:pPr marL="342900" indent="-342900">
              <a:spcBef>
                <a:spcPts val="0"/>
              </a:spcBef>
              <a:spcAft>
                <a:spcPts val="0"/>
              </a:spcAft>
              <a:buClr>
                <a:srgbClr val="0077E3"/>
              </a:buClr>
              <a:buFont typeface="Arial" panose="020B0604020202020204" pitchFamily="34" charset="0"/>
              <a:buChar char="•"/>
            </a:pPr>
            <a:r>
              <a:rPr lang="en-US" dirty="0">
                <a:solidFill>
                  <a:srgbClr val="0077E3"/>
                </a:solidFill>
                <a:ea typeface="+mn-lt"/>
                <a:cs typeface="+mn-lt"/>
              </a:rPr>
              <a:t>site constraints - </a:t>
            </a:r>
            <a:r>
              <a:rPr lang="cy-GB" dirty="0">
                <a:solidFill>
                  <a:srgbClr val="C00000"/>
                </a:solidFill>
              </a:rPr>
              <a:t>cyfyngiadau o ran y safle.</a:t>
            </a:r>
          </a:p>
        </p:txBody>
      </p:sp>
    </p:spTree>
    <p:extLst>
      <p:ext uri="{BB962C8B-B14F-4D97-AF65-F5344CB8AC3E}">
        <p14:creationId xmlns:p14="http://schemas.microsoft.com/office/powerpoint/2010/main" val="383249900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3430BA-B0D9-45B3-8274-703F4E46DFC7}"/>
              </a:ext>
            </a:extLst>
          </p:cNvPr>
          <p:cNvSpPr>
            <a:spLocks noGrp="1"/>
          </p:cNvSpPr>
          <p:nvPr>
            <p:ph type="title"/>
          </p:nvPr>
        </p:nvSpPr>
        <p:spPr/>
        <p:txBody>
          <a:bodyPr/>
          <a:lstStyle/>
          <a:p>
            <a:r>
              <a:rPr lang="en-US" dirty="0"/>
              <a:t>Plant - </a:t>
            </a:r>
            <a:r>
              <a:rPr lang="cy-GB" dirty="0">
                <a:solidFill>
                  <a:srgbClr val="C00000"/>
                </a:solidFill>
              </a:rPr>
              <a:t>Peiriant</a:t>
            </a:r>
            <a:endParaRPr lang="en-US" dirty="0">
              <a:solidFill>
                <a:srgbClr val="C00000"/>
              </a:solidFill>
            </a:endParaRPr>
          </a:p>
        </p:txBody>
      </p:sp>
      <p:sp>
        <p:nvSpPr>
          <p:cNvPr id="3" name="Content Placeholder 2">
            <a:extLst>
              <a:ext uri="{FF2B5EF4-FFF2-40B4-BE49-F238E27FC236}">
                <a16:creationId xmlns:a16="http://schemas.microsoft.com/office/drawing/2014/main" id="{14A64221-6744-4622-9DEE-C3115E2E0920}"/>
              </a:ext>
            </a:extLst>
          </p:cNvPr>
          <p:cNvSpPr>
            <a:spLocks noGrp="1"/>
          </p:cNvSpPr>
          <p:nvPr>
            <p:ph sz="quarter" idx="10"/>
          </p:nvPr>
        </p:nvSpPr>
        <p:spPr/>
        <p:txBody>
          <a:bodyPr/>
          <a:lstStyle/>
          <a:p>
            <a:r>
              <a:rPr lang="en-US" dirty="0">
                <a:ea typeface="+mn-lt"/>
                <a:cs typeface="+mn-lt"/>
              </a:rPr>
              <a:t>Plant is a machine that is either tracked or wheeled and used for clearing land, pushing soil, excavating or loading into trucks. </a:t>
            </a:r>
          </a:p>
          <a:p>
            <a:r>
              <a:rPr lang="en-US" dirty="0">
                <a:ea typeface="+mn-lt"/>
                <a:cs typeface="+mn-lt"/>
              </a:rPr>
              <a:t>It is generally something that can be ridden upon and driven, whereas equipment generally refers to hand-held tools or similar.</a:t>
            </a:r>
            <a:endParaRPr lang="en-US" dirty="0"/>
          </a:p>
          <a:p>
            <a:endParaRPr lang="en-US" dirty="0"/>
          </a:p>
        </p:txBody>
      </p:sp>
    </p:spTree>
    <p:extLst>
      <p:ext uri="{BB962C8B-B14F-4D97-AF65-F5344CB8AC3E}">
        <p14:creationId xmlns:p14="http://schemas.microsoft.com/office/powerpoint/2010/main" val="384651878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00BE8B-6406-450A-AB91-4F1DA4A44740}"/>
              </a:ext>
            </a:extLst>
          </p:cNvPr>
          <p:cNvSpPr>
            <a:spLocks noGrp="1"/>
          </p:cNvSpPr>
          <p:nvPr>
            <p:ph type="title"/>
          </p:nvPr>
        </p:nvSpPr>
        <p:spPr/>
        <p:txBody>
          <a:bodyPr/>
          <a:lstStyle/>
          <a:p>
            <a:r>
              <a:rPr lang="en-GB" dirty="0"/>
              <a:t>Equipment - </a:t>
            </a:r>
            <a:r>
              <a:rPr lang="cy-GB" dirty="0">
                <a:solidFill>
                  <a:srgbClr val="C00000"/>
                </a:solidFill>
              </a:rPr>
              <a:t>Cyfarpar</a:t>
            </a:r>
            <a:endParaRPr lang="en-GB" dirty="0">
              <a:solidFill>
                <a:srgbClr val="C00000"/>
              </a:solidFill>
            </a:endParaRPr>
          </a:p>
        </p:txBody>
      </p:sp>
      <p:sp>
        <p:nvSpPr>
          <p:cNvPr id="3" name="Content Placeholder 2">
            <a:extLst>
              <a:ext uri="{FF2B5EF4-FFF2-40B4-BE49-F238E27FC236}">
                <a16:creationId xmlns:a16="http://schemas.microsoft.com/office/drawing/2014/main" id="{3F610AD9-D074-43CF-8195-CD5CCB8BDECC}"/>
              </a:ext>
            </a:extLst>
          </p:cNvPr>
          <p:cNvSpPr>
            <a:spLocks noGrp="1"/>
          </p:cNvSpPr>
          <p:nvPr>
            <p:ph sz="quarter" idx="10"/>
          </p:nvPr>
        </p:nvSpPr>
        <p:spPr/>
        <p:txBody>
          <a:bodyPr/>
          <a:lstStyle/>
          <a:p>
            <a:pPr marL="342900" indent="-342900">
              <a:buClr>
                <a:srgbClr val="0077E3"/>
              </a:buClr>
              <a:buFont typeface="Arial" panose="020B0604020202020204" pitchFamily="34" charset="0"/>
              <a:buChar char="•"/>
            </a:pPr>
            <a:r>
              <a:rPr lang="en-GB" dirty="0">
                <a:solidFill>
                  <a:srgbClr val="0077E3"/>
                </a:solidFill>
                <a:ea typeface="+mn-lt"/>
                <a:cs typeface="+mn-lt"/>
              </a:rPr>
              <a:t>Earth-moving equipment - </a:t>
            </a:r>
            <a:r>
              <a:rPr lang="cy-GB" dirty="0">
                <a:solidFill>
                  <a:srgbClr val="C00000"/>
                </a:solidFill>
              </a:rPr>
              <a:t>Cyfarpar symud pridd </a:t>
            </a:r>
            <a:endParaRPr lang="en-GB" dirty="0">
              <a:solidFill>
                <a:srgbClr val="C00000"/>
              </a:solidFill>
              <a:ea typeface="+mn-lt"/>
              <a:cs typeface="+mn-lt"/>
            </a:endParaRPr>
          </a:p>
          <a:p>
            <a:pPr marL="342900" indent="-342900">
              <a:buClr>
                <a:srgbClr val="0077E3"/>
              </a:buClr>
              <a:buFont typeface="Arial" panose="020B0604020202020204" pitchFamily="34" charset="0"/>
              <a:buChar char="•"/>
            </a:pPr>
            <a:r>
              <a:rPr lang="en-GB" dirty="0">
                <a:ea typeface="+mn-lt"/>
                <a:cs typeface="+mn-lt"/>
              </a:rPr>
              <a:t>Hauling equipment </a:t>
            </a:r>
          </a:p>
          <a:p>
            <a:pPr marL="342900" indent="-342900">
              <a:buClr>
                <a:srgbClr val="0077E3"/>
              </a:buClr>
              <a:buFont typeface="Arial" panose="020B0604020202020204" pitchFamily="34" charset="0"/>
              <a:buChar char="•"/>
            </a:pPr>
            <a:r>
              <a:rPr lang="en-GB" dirty="0">
                <a:solidFill>
                  <a:srgbClr val="0077E3"/>
                </a:solidFill>
                <a:ea typeface="+mn-lt"/>
                <a:cs typeface="+mn-lt"/>
              </a:rPr>
              <a:t>Hoisting equipment - </a:t>
            </a:r>
            <a:r>
              <a:rPr lang="cy-GB" dirty="0">
                <a:solidFill>
                  <a:srgbClr val="C00000"/>
                </a:solidFill>
              </a:rPr>
              <a:t>Cyfarpar codi </a:t>
            </a:r>
            <a:r>
              <a:rPr lang="en-GB" dirty="0">
                <a:solidFill>
                  <a:srgbClr val="C00000"/>
                </a:solidFill>
                <a:ea typeface="+mn-lt"/>
                <a:cs typeface="+mn-lt"/>
              </a:rPr>
              <a:t> </a:t>
            </a:r>
          </a:p>
          <a:p>
            <a:pPr marL="342900" indent="-342900">
              <a:buClr>
                <a:srgbClr val="0077E3"/>
              </a:buClr>
              <a:buFont typeface="Arial" panose="020B0604020202020204" pitchFamily="34" charset="0"/>
              <a:buChar char="•"/>
            </a:pPr>
            <a:r>
              <a:rPr lang="en-GB" dirty="0">
                <a:ea typeface="+mn-lt"/>
                <a:cs typeface="+mn-lt"/>
              </a:rPr>
              <a:t>Conveying equipment </a:t>
            </a:r>
          </a:p>
          <a:p>
            <a:pPr marL="342900" indent="-342900">
              <a:buClr>
                <a:srgbClr val="0077E3"/>
              </a:buClr>
              <a:buFont typeface="Arial" panose="020B0604020202020204" pitchFamily="34" charset="0"/>
              <a:buChar char="•"/>
            </a:pPr>
            <a:r>
              <a:rPr lang="en-GB" dirty="0">
                <a:ea typeface="+mn-lt"/>
                <a:cs typeface="+mn-lt"/>
              </a:rPr>
              <a:t>Aggregate and concrete production equipment </a:t>
            </a:r>
          </a:p>
          <a:p>
            <a:pPr marL="342900" indent="-342900">
              <a:buClr>
                <a:srgbClr val="0077E3"/>
              </a:buClr>
              <a:buFont typeface="Arial" panose="020B0604020202020204" pitchFamily="34" charset="0"/>
              <a:buChar char="•"/>
            </a:pPr>
            <a:r>
              <a:rPr lang="en-GB" dirty="0">
                <a:ea typeface="+mn-lt"/>
                <a:cs typeface="+mn-lt"/>
              </a:rPr>
              <a:t>Pile-driving equipment</a:t>
            </a:r>
            <a:endParaRPr lang="en-GB" dirty="0"/>
          </a:p>
        </p:txBody>
      </p:sp>
    </p:spTree>
    <p:extLst>
      <p:ext uri="{BB962C8B-B14F-4D97-AF65-F5344CB8AC3E}">
        <p14:creationId xmlns:p14="http://schemas.microsoft.com/office/powerpoint/2010/main" val="358774439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D2E4B2-5244-6D48-A324-63B2AD145ECB}"/>
              </a:ext>
            </a:extLst>
          </p:cNvPr>
          <p:cNvSpPr>
            <a:spLocks noGrp="1"/>
          </p:cNvSpPr>
          <p:nvPr>
            <p:ph type="title"/>
          </p:nvPr>
        </p:nvSpPr>
        <p:spPr/>
        <p:txBody>
          <a:bodyPr/>
          <a:lstStyle/>
          <a:p>
            <a:r>
              <a:rPr lang="en-US" dirty="0"/>
              <a:t>Machinery use - </a:t>
            </a:r>
            <a:r>
              <a:rPr lang="cy-GB" dirty="0">
                <a:solidFill>
                  <a:srgbClr val="C00000"/>
                </a:solidFill>
              </a:rPr>
              <a:t>Defnyddio peiriannau</a:t>
            </a:r>
            <a:endParaRPr lang="en-US" dirty="0">
              <a:solidFill>
                <a:srgbClr val="C00000"/>
              </a:solidFill>
            </a:endParaRPr>
          </a:p>
        </p:txBody>
      </p:sp>
      <p:sp>
        <p:nvSpPr>
          <p:cNvPr id="3" name="Content Placeholder 2">
            <a:extLst>
              <a:ext uri="{FF2B5EF4-FFF2-40B4-BE49-F238E27FC236}">
                <a16:creationId xmlns:a16="http://schemas.microsoft.com/office/drawing/2014/main" id="{4E2B6138-1CE2-2146-B33A-F9A3D24C20B5}"/>
              </a:ext>
            </a:extLst>
          </p:cNvPr>
          <p:cNvSpPr>
            <a:spLocks noGrp="1"/>
          </p:cNvSpPr>
          <p:nvPr>
            <p:ph sz="quarter" idx="10"/>
          </p:nvPr>
        </p:nvSpPr>
        <p:spPr/>
        <p:txBody>
          <a:bodyPr/>
          <a:lstStyle/>
          <a:p>
            <a:pPr marL="342900" indent="-342900">
              <a:buClr>
                <a:srgbClr val="0077E3"/>
              </a:buClr>
              <a:buFont typeface="Arial" panose="020B0604020202020204" pitchFamily="34" charset="0"/>
              <a:buChar char="•"/>
            </a:pPr>
            <a:r>
              <a:rPr lang="en-GB" dirty="0">
                <a:solidFill>
                  <a:srgbClr val="0077E3"/>
                </a:solidFill>
                <a:ea typeface="+mn-lt"/>
                <a:cs typeface="+mn-lt"/>
              </a:rPr>
              <a:t>Excavation - </a:t>
            </a:r>
            <a:r>
              <a:rPr lang="cy-GB" dirty="0">
                <a:solidFill>
                  <a:srgbClr val="C00000"/>
                </a:solidFill>
              </a:rPr>
              <a:t>Cloddio </a:t>
            </a:r>
            <a:endParaRPr lang="en-GB" dirty="0">
              <a:solidFill>
                <a:srgbClr val="C00000"/>
              </a:solidFill>
              <a:ea typeface="+mn-lt"/>
              <a:cs typeface="+mn-lt"/>
            </a:endParaRPr>
          </a:p>
          <a:p>
            <a:pPr marL="342900" indent="-342900">
              <a:buClr>
                <a:srgbClr val="0077E3"/>
              </a:buClr>
              <a:buFont typeface="Arial" panose="020B0604020202020204" pitchFamily="34" charset="0"/>
              <a:buChar char="•"/>
            </a:pPr>
            <a:r>
              <a:rPr lang="en-GB" dirty="0">
                <a:ea typeface="+mn-lt"/>
                <a:cs typeface="+mn-lt"/>
              </a:rPr>
              <a:t>Digging and moving large quantities of earth </a:t>
            </a:r>
          </a:p>
          <a:p>
            <a:pPr marL="342900" indent="-342900">
              <a:buClr>
                <a:srgbClr val="0077E3"/>
              </a:buClr>
              <a:buFont typeface="Arial" panose="020B0604020202020204" pitchFamily="34" charset="0"/>
              <a:buChar char="•"/>
            </a:pPr>
            <a:r>
              <a:rPr lang="en-GB" dirty="0">
                <a:ea typeface="+mn-lt"/>
                <a:cs typeface="+mn-lt"/>
              </a:rPr>
              <a:t>Placement</a:t>
            </a:r>
          </a:p>
          <a:p>
            <a:pPr marL="342900" indent="-342900">
              <a:buClr>
                <a:srgbClr val="0077E3"/>
              </a:buClr>
              <a:buFont typeface="Arial" panose="020B0604020202020204" pitchFamily="34" charset="0"/>
              <a:buChar char="•"/>
            </a:pPr>
            <a:r>
              <a:rPr lang="en-GB" dirty="0">
                <a:ea typeface="+mn-lt"/>
                <a:cs typeface="+mn-lt"/>
              </a:rPr>
              <a:t>Compacting</a:t>
            </a:r>
          </a:p>
          <a:p>
            <a:pPr marL="342900" indent="-342900">
              <a:buClr>
                <a:srgbClr val="0077E3"/>
              </a:buClr>
              <a:buFont typeface="Arial" panose="020B0604020202020204" pitchFamily="34" charset="0"/>
              <a:buChar char="•"/>
            </a:pPr>
            <a:r>
              <a:rPr lang="en-GB" dirty="0">
                <a:solidFill>
                  <a:srgbClr val="0077E3"/>
                </a:solidFill>
                <a:ea typeface="+mn-lt"/>
                <a:cs typeface="+mn-lt"/>
              </a:rPr>
              <a:t>Levelling </a:t>
            </a:r>
            <a:r>
              <a:rPr lang="en-GB" dirty="0">
                <a:solidFill>
                  <a:srgbClr val="C00000"/>
                </a:solidFill>
                <a:ea typeface="+mn-lt"/>
                <a:cs typeface="+mn-lt"/>
              </a:rPr>
              <a:t>- </a:t>
            </a:r>
            <a:r>
              <a:rPr lang="cy-GB" dirty="0">
                <a:solidFill>
                  <a:srgbClr val="C00000"/>
                </a:solidFill>
              </a:rPr>
              <a:t>Lefelu </a:t>
            </a:r>
            <a:endParaRPr lang="en-GB" dirty="0">
              <a:solidFill>
                <a:srgbClr val="C00000"/>
              </a:solidFill>
              <a:ea typeface="+mn-lt"/>
              <a:cs typeface="+mn-lt"/>
            </a:endParaRPr>
          </a:p>
          <a:p>
            <a:pPr marL="342900" indent="-342900">
              <a:buClr>
                <a:srgbClr val="0077E3"/>
              </a:buClr>
              <a:buFont typeface="Arial" panose="020B0604020202020204" pitchFamily="34" charset="0"/>
              <a:buChar char="•"/>
            </a:pPr>
            <a:r>
              <a:rPr lang="en-GB" dirty="0">
                <a:ea typeface="+mn-lt"/>
                <a:cs typeface="+mn-lt"/>
              </a:rPr>
              <a:t>Dozing </a:t>
            </a:r>
          </a:p>
          <a:p>
            <a:pPr marL="342900" indent="-342900">
              <a:buClr>
                <a:srgbClr val="0077E3"/>
              </a:buClr>
              <a:buFont typeface="Arial" panose="020B0604020202020204" pitchFamily="34" charset="0"/>
              <a:buChar char="•"/>
            </a:pPr>
            <a:r>
              <a:rPr lang="en-GB" dirty="0">
                <a:solidFill>
                  <a:srgbClr val="0077E3"/>
                </a:solidFill>
                <a:ea typeface="+mn-lt"/>
                <a:cs typeface="+mn-lt"/>
              </a:rPr>
              <a:t>Grading - </a:t>
            </a:r>
            <a:r>
              <a:rPr lang="cy-GB" dirty="0">
                <a:solidFill>
                  <a:srgbClr val="C00000"/>
                </a:solidFill>
              </a:rPr>
              <a:t>Graddoli </a:t>
            </a:r>
            <a:endParaRPr lang="en-GB" dirty="0">
              <a:solidFill>
                <a:srgbClr val="C00000"/>
              </a:solidFill>
              <a:ea typeface="+mn-lt"/>
              <a:cs typeface="+mn-lt"/>
            </a:endParaRPr>
          </a:p>
          <a:p>
            <a:pPr marL="342900" indent="-342900">
              <a:buClr>
                <a:srgbClr val="0077E3"/>
              </a:buClr>
              <a:buFont typeface="Arial" panose="020B0604020202020204" pitchFamily="34" charset="0"/>
              <a:buChar char="•"/>
            </a:pPr>
            <a:r>
              <a:rPr lang="en-GB" dirty="0">
                <a:ea typeface="+mn-lt"/>
                <a:cs typeface="+mn-lt"/>
              </a:rPr>
              <a:t>Hauling operations involved in construction</a:t>
            </a:r>
            <a:endParaRPr lang="en-GB" dirty="0"/>
          </a:p>
          <a:p>
            <a:endParaRPr lang="en-US" dirty="0"/>
          </a:p>
        </p:txBody>
      </p:sp>
    </p:spTree>
    <p:extLst>
      <p:ext uri="{BB962C8B-B14F-4D97-AF65-F5344CB8AC3E}">
        <p14:creationId xmlns:p14="http://schemas.microsoft.com/office/powerpoint/2010/main" val="165959825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A3B052-8A8A-41F1-BB96-0B3ABBB8F585}"/>
              </a:ext>
            </a:extLst>
          </p:cNvPr>
          <p:cNvSpPr>
            <a:spLocks noGrp="1"/>
          </p:cNvSpPr>
          <p:nvPr>
            <p:ph type="title"/>
          </p:nvPr>
        </p:nvSpPr>
        <p:spPr/>
        <p:txBody>
          <a:bodyPr/>
          <a:lstStyle/>
          <a:p>
            <a:r>
              <a:rPr lang="en-US" dirty="0">
                <a:ea typeface="+mn-lt"/>
                <a:cs typeface="+mn-lt"/>
              </a:rPr>
              <a:t>Trenching machine or excavator</a:t>
            </a:r>
            <a:endParaRPr lang="en-US" dirty="0"/>
          </a:p>
        </p:txBody>
      </p:sp>
      <p:sp>
        <p:nvSpPr>
          <p:cNvPr id="3" name="Content Placeholder 2">
            <a:extLst>
              <a:ext uri="{FF2B5EF4-FFF2-40B4-BE49-F238E27FC236}">
                <a16:creationId xmlns:a16="http://schemas.microsoft.com/office/drawing/2014/main" id="{8F367927-2516-49B7-A273-71A6000FBD8A}"/>
              </a:ext>
            </a:extLst>
          </p:cNvPr>
          <p:cNvSpPr>
            <a:spLocks noGrp="1"/>
          </p:cNvSpPr>
          <p:nvPr>
            <p:ph sz="quarter" idx="10"/>
          </p:nvPr>
        </p:nvSpPr>
        <p:spPr/>
        <p:txBody>
          <a:bodyPr/>
          <a:lstStyle/>
          <a:p>
            <a:pPr marL="342900" indent="-342900">
              <a:buClr>
                <a:srgbClr val="0077E3"/>
              </a:buClr>
              <a:buFont typeface="Arial" panose="020B0604020202020204" pitchFamily="34" charset="0"/>
              <a:buChar char="•"/>
            </a:pPr>
            <a:r>
              <a:rPr lang="en-US" dirty="0">
                <a:ea typeface="+mn-lt"/>
                <a:cs typeface="+mn-lt"/>
              </a:rPr>
              <a:t>Used for excavating trenches for laying pipelines, sewer, cables etc.</a:t>
            </a:r>
          </a:p>
          <a:p>
            <a:pPr marL="342900" indent="-342900">
              <a:buClr>
                <a:srgbClr val="0077E3"/>
              </a:buClr>
              <a:buFont typeface="Arial" panose="020B0604020202020204" pitchFamily="34" charset="0"/>
              <a:buChar char="•"/>
            </a:pPr>
            <a:r>
              <a:rPr lang="en-US" dirty="0">
                <a:ea typeface="+mn-lt"/>
                <a:cs typeface="+mn-lt"/>
              </a:rPr>
              <a:t>Operation is quick, giving the required </a:t>
            </a:r>
            <a:r>
              <a:rPr lang="en-US" dirty="0">
                <a:solidFill>
                  <a:srgbClr val="0077E3"/>
                </a:solidFill>
                <a:ea typeface="+mn-lt"/>
                <a:cs typeface="+mn-lt"/>
              </a:rPr>
              <a:t>depth or width –</a:t>
            </a:r>
            <a:r>
              <a:rPr lang="en-US" dirty="0">
                <a:ea typeface="+mn-lt"/>
                <a:cs typeface="+mn-lt"/>
              </a:rPr>
              <a:t> </a:t>
            </a:r>
            <a:r>
              <a:rPr lang="cy-GB" dirty="0">
                <a:solidFill>
                  <a:srgbClr val="C00000"/>
                </a:solidFill>
              </a:rPr>
              <a:t>dyfnder neu'r lled </a:t>
            </a:r>
            <a:endParaRPr lang="en-US" dirty="0">
              <a:solidFill>
                <a:srgbClr val="C00000"/>
              </a:solidFill>
              <a:ea typeface="+mn-lt"/>
              <a:cs typeface="+mn-lt"/>
            </a:endParaRPr>
          </a:p>
          <a:p>
            <a:pPr marL="342900" indent="-342900">
              <a:buClr>
                <a:srgbClr val="0077E3"/>
              </a:buClr>
              <a:buFont typeface="Arial" panose="020B0604020202020204" pitchFamily="34" charset="0"/>
              <a:buChar char="•"/>
            </a:pPr>
            <a:r>
              <a:rPr lang="en-US" dirty="0">
                <a:ea typeface="+mn-lt"/>
                <a:cs typeface="+mn-lt"/>
              </a:rPr>
              <a:t>Two types of trenching machine: wheel type, ladder type.</a:t>
            </a:r>
          </a:p>
          <a:p>
            <a:endParaRPr lang="en-US" dirty="0">
              <a:ea typeface="+mn-lt"/>
              <a:cs typeface="+mn-lt"/>
            </a:endParaRPr>
          </a:p>
          <a:p>
            <a:endParaRPr lang="en-US" dirty="0"/>
          </a:p>
        </p:txBody>
      </p:sp>
      <p:sp>
        <p:nvSpPr>
          <p:cNvPr id="4" name="Rectangle 2">
            <a:extLst>
              <a:ext uri="{FF2B5EF4-FFF2-40B4-BE49-F238E27FC236}">
                <a16:creationId xmlns:a16="http://schemas.microsoft.com/office/drawing/2014/main" id="{CF2DC6A5-FF37-0D41-88F7-9B8F43479051}"/>
              </a:ext>
            </a:extLst>
          </p:cNvPr>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pic>
        <p:nvPicPr>
          <p:cNvPr id="6" name="Picture 5" descr="A bulldozer on a construction site&#10;&#10;Description automatically generated with medium confidence">
            <a:extLst>
              <a:ext uri="{FF2B5EF4-FFF2-40B4-BE49-F238E27FC236}">
                <a16:creationId xmlns:a16="http://schemas.microsoft.com/office/drawing/2014/main" id="{7C52FE71-77A1-4FFD-9B19-64279F73449A}"/>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4572000" y="3429000"/>
            <a:ext cx="4572000" cy="2565670"/>
          </a:xfrm>
          <a:prstGeom prst="rect">
            <a:avLst/>
          </a:prstGeom>
        </p:spPr>
      </p:pic>
    </p:spTree>
    <p:extLst>
      <p:ext uri="{BB962C8B-B14F-4D97-AF65-F5344CB8AC3E}">
        <p14:creationId xmlns:p14="http://schemas.microsoft.com/office/powerpoint/2010/main" val="35286004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2">
            <a:extLst>
              <a:ext uri="{FF2B5EF4-FFF2-40B4-BE49-F238E27FC236}">
                <a16:creationId xmlns:a16="http://schemas.microsoft.com/office/drawing/2014/main" id="{329F7DD6-3CC0-A145-B7DB-AB92FC95899F}"/>
              </a:ext>
            </a:extLst>
          </p:cNvPr>
          <p:cNvSpPr>
            <a:spLocks noGrp="1" noChangeArrowheads="1"/>
          </p:cNvSpPr>
          <p:nvPr>
            <p:ph type="title"/>
          </p:nvPr>
        </p:nvSpPr>
        <p:spPr/>
        <p:txBody>
          <a:bodyPr/>
          <a:lstStyle/>
          <a:p>
            <a:r>
              <a:rPr lang="en-US" altLang="en-US"/>
              <a:t>Working with power: electrical safety</a:t>
            </a:r>
          </a:p>
        </p:txBody>
      </p:sp>
      <p:sp>
        <p:nvSpPr>
          <p:cNvPr id="78851" name="Rectangle 3">
            <a:extLst>
              <a:ext uri="{FF2B5EF4-FFF2-40B4-BE49-F238E27FC236}">
                <a16:creationId xmlns:a16="http://schemas.microsoft.com/office/drawing/2014/main" id="{6676B6C0-5E27-934D-964A-777B9C3E658A}"/>
              </a:ext>
            </a:extLst>
          </p:cNvPr>
          <p:cNvSpPr>
            <a:spLocks noGrp="1" noChangeArrowheads="1"/>
          </p:cNvSpPr>
          <p:nvPr>
            <p:ph type="body" idx="1"/>
          </p:nvPr>
        </p:nvSpPr>
        <p:spPr/>
        <p:txBody>
          <a:bodyPr/>
          <a:lstStyle/>
          <a:p>
            <a:pPr>
              <a:tabLst>
                <a:tab pos="533400" algn="l"/>
              </a:tabLst>
            </a:pPr>
            <a:r>
              <a:rPr lang="en-GB" altLang="en-US" dirty="0">
                <a:ea typeface="ＭＳ Ｐゴシック"/>
              </a:rPr>
              <a:t>Electricity is a very dangerous form of energy:</a:t>
            </a:r>
          </a:p>
          <a:p>
            <a:pPr marL="534670" lvl="1" indent="-355600">
              <a:tabLst>
                <a:tab pos="533400" algn="l"/>
              </a:tabLst>
            </a:pPr>
            <a:r>
              <a:rPr lang="en-GB" altLang="en-US" dirty="0">
                <a:solidFill>
                  <a:srgbClr val="0077E3"/>
                </a:solidFill>
                <a:ea typeface="ＭＳ Ｐゴシック"/>
              </a:rPr>
              <a:t>it is invisible - </a:t>
            </a:r>
            <a:r>
              <a:rPr lang="cy-GB" dirty="0">
                <a:solidFill>
                  <a:srgbClr val="C00000"/>
                </a:solidFill>
              </a:rPr>
              <a:t>mae’n gudd</a:t>
            </a:r>
            <a:endParaRPr lang="en-GB" altLang="en-US" dirty="0">
              <a:solidFill>
                <a:srgbClr val="C00000"/>
              </a:solidFill>
              <a:ea typeface="ＭＳ Ｐゴシック"/>
              <a:cs typeface="Arial"/>
            </a:endParaRPr>
          </a:p>
          <a:p>
            <a:pPr marL="534670" lvl="1" indent="-355600">
              <a:tabLst>
                <a:tab pos="533400" algn="l"/>
              </a:tabLst>
            </a:pPr>
            <a:r>
              <a:rPr lang="en-GB" altLang="en-US" dirty="0">
                <a:solidFill>
                  <a:srgbClr val="0077E3"/>
                </a:solidFill>
                <a:ea typeface="ＭＳ Ｐゴシック"/>
              </a:rPr>
              <a:t>it can start fires - </a:t>
            </a:r>
            <a:r>
              <a:rPr lang="cy-GB" dirty="0">
                <a:solidFill>
                  <a:srgbClr val="C00000"/>
                </a:solidFill>
              </a:rPr>
              <a:t>mae’n gallu dechrau tanau</a:t>
            </a:r>
            <a:endParaRPr lang="en-GB" altLang="en-US" dirty="0">
              <a:solidFill>
                <a:srgbClr val="C00000"/>
              </a:solidFill>
              <a:ea typeface="ＭＳ Ｐゴシック"/>
              <a:cs typeface="Arial"/>
            </a:endParaRPr>
          </a:p>
          <a:p>
            <a:pPr marL="534670" lvl="1" indent="-355600">
              <a:tabLst>
                <a:tab pos="533400" algn="l"/>
              </a:tabLst>
            </a:pPr>
            <a:r>
              <a:rPr lang="en-GB" altLang="en-US" dirty="0">
                <a:solidFill>
                  <a:srgbClr val="0077E3"/>
                </a:solidFill>
                <a:ea typeface="ＭＳ Ｐゴシック"/>
              </a:rPr>
              <a:t>it can kill - </a:t>
            </a:r>
            <a:r>
              <a:rPr lang="cy-GB" dirty="0">
                <a:solidFill>
                  <a:srgbClr val="C00000"/>
                </a:solidFill>
              </a:rPr>
              <a:t>mae’n gallu lladd.</a:t>
            </a:r>
            <a:endParaRPr lang="en-GB" altLang="en-US" dirty="0">
              <a:solidFill>
                <a:srgbClr val="C00000"/>
              </a:solidFill>
              <a:ea typeface="ＭＳ Ｐゴシック"/>
              <a:cs typeface="Arial"/>
            </a:endParaRPr>
          </a:p>
          <a:p>
            <a:pPr marL="534670" lvl="1" indent="-355600">
              <a:tabLst>
                <a:tab pos="533400" algn="l"/>
              </a:tabLst>
            </a:pPr>
            <a:endParaRPr lang="en-GB" altLang="en-US" sz="1600" dirty="0">
              <a:ea typeface="ＭＳ Ｐゴシック"/>
              <a:cs typeface="Arial"/>
            </a:endParaRPr>
          </a:p>
          <a:p>
            <a:pPr marL="179070" lvl="1" indent="0">
              <a:buNone/>
              <a:tabLst>
                <a:tab pos="533400" algn="l"/>
              </a:tabLst>
            </a:pPr>
            <a:r>
              <a:rPr lang="en-GB" altLang="en-US" dirty="0">
                <a:ea typeface="ＭＳ Ｐゴシック"/>
              </a:rPr>
              <a:t>In the construction industry, electrocution causes a significant number of serious injuries and deaths each year. It is a serious hazard.</a:t>
            </a:r>
            <a:endParaRPr lang="en-US" altLang="en-US" dirty="0">
              <a:ea typeface="ＭＳ Ｐゴシック"/>
            </a:endParaRPr>
          </a:p>
        </p:txBody>
      </p:sp>
    </p:spTree>
    <p:extLst>
      <p:ext uri="{BB962C8B-B14F-4D97-AF65-F5344CB8AC3E}">
        <p14:creationId xmlns:p14="http://schemas.microsoft.com/office/powerpoint/2010/main" val="411590984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64BB1C2-191E-4625-A7CF-4E59FBF40D29}"/>
              </a:ext>
            </a:extLst>
          </p:cNvPr>
          <p:cNvSpPr>
            <a:spLocks noGrp="1"/>
          </p:cNvSpPr>
          <p:nvPr>
            <p:ph type="title"/>
          </p:nvPr>
        </p:nvSpPr>
        <p:spPr/>
        <p:txBody>
          <a:bodyPr/>
          <a:lstStyle/>
          <a:p>
            <a:r>
              <a:rPr lang="en-US" dirty="0">
                <a:ea typeface="+mn-lt"/>
                <a:cs typeface="+mn-lt"/>
              </a:rPr>
              <a:t>Scrapers - </a:t>
            </a:r>
            <a:r>
              <a:rPr lang="cy-GB" dirty="0">
                <a:solidFill>
                  <a:srgbClr val="C00000"/>
                </a:solidFill>
              </a:rPr>
              <a:t>Crafwr</a:t>
            </a:r>
            <a:endParaRPr lang="en-US" dirty="0">
              <a:solidFill>
                <a:srgbClr val="C00000"/>
              </a:solidFill>
            </a:endParaRPr>
          </a:p>
        </p:txBody>
      </p:sp>
      <p:sp>
        <p:nvSpPr>
          <p:cNvPr id="3" name="Content Placeholder 2">
            <a:extLst>
              <a:ext uri="{FF2B5EF4-FFF2-40B4-BE49-F238E27FC236}">
                <a16:creationId xmlns:a16="http://schemas.microsoft.com/office/drawing/2014/main" id="{E57BB0CE-9123-467A-AE56-2BD408A2DDFE}"/>
              </a:ext>
            </a:extLst>
          </p:cNvPr>
          <p:cNvSpPr>
            <a:spLocks noGrp="1"/>
          </p:cNvSpPr>
          <p:nvPr>
            <p:ph sz="quarter" idx="10"/>
          </p:nvPr>
        </p:nvSpPr>
        <p:spPr>
          <a:xfrm>
            <a:off x="457200" y="1512000"/>
            <a:ext cx="7355160" cy="4248000"/>
          </a:xfrm>
        </p:spPr>
        <p:txBody>
          <a:bodyPr/>
          <a:lstStyle/>
          <a:p>
            <a:pPr marL="342900" indent="-342900">
              <a:buClr>
                <a:srgbClr val="0077E3"/>
              </a:buClr>
              <a:buFont typeface="Arial" panose="020B0604020202020204" pitchFamily="34" charset="0"/>
              <a:buChar char="•"/>
            </a:pPr>
            <a:r>
              <a:rPr lang="en-US" dirty="0">
                <a:ea typeface="+mn-lt"/>
                <a:cs typeface="+mn-lt"/>
              </a:rPr>
              <a:t>Unique machine for digging and long-distance hauling of plough-able materials. </a:t>
            </a:r>
          </a:p>
          <a:p>
            <a:pPr marL="342900" indent="-342900">
              <a:buClr>
                <a:srgbClr val="0077E3"/>
              </a:buClr>
              <a:buFont typeface="Arial" panose="020B0604020202020204" pitchFamily="34" charset="0"/>
              <a:buChar char="•"/>
            </a:pPr>
            <a:r>
              <a:rPr lang="en-US" dirty="0">
                <a:ea typeface="+mn-lt"/>
                <a:cs typeface="+mn-lt"/>
              </a:rPr>
              <a:t>Self-operating machine </a:t>
            </a:r>
          </a:p>
          <a:p>
            <a:pPr marL="342900" indent="-342900">
              <a:buClr>
                <a:srgbClr val="0077E3"/>
              </a:buClr>
              <a:buFont typeface="Arial" panose="020B0604020202020204" pitchFamily="34" charset="0"/>
              <a:buChar char="•"/>
            </a:pPr>
            <a:r>
              <a:rPr lang="en-US" dirty="0">
                <a:ea typeface="+mn-lt"/>
                <a:cs typeface="+mn-lt"/>
              </a:rPr>
              <a:t>It is not dependent on other equipment. </a:t>
            </a:r>
          </a:p>
          <a:p>
            <a:pPr marL="342900" indent="-342900">
              <a:buClr>
                <a:srgbClr val="0077E3"/>
              </a:buClr>
              <a:buFont typeface="Arial" panose="020B0604020202020204" pitchFamily="34" charset="0"/>
              <a:buChar char="•"/>
            </a:pPr>
            <a:r>
              <a:rPr lang="en-US" dirty="0">
                <a:ea typeface="+mn-lt"/>
                <a:cs typeface="+mn-lt"/>
              </a:rPr>
              <a:t>Wheels of machine cause some compaction. </a:t>
            </a:r>
          </a:p>
          <a:p>
            <a:pPr marL="342900" indent="-342900">
              <a:buClr>
                <a:srgbClr val="0077E3"/>
              </a:buClr>
              <a:buFont typeface="Arial" panose="020B0604020202020204" pitchFamily="34" charset="0"/>
              <a:buChar char="•"/>
            </a:pPr>
            <a:r>
              <a:rPr lang="en-US" dirty="0">
                <a:ea typeface="+mn-lt"/>
                <a:cs typeface="+mn-lt"/>
              </a:rPr>
              <a:t>The basic parts of scrapers are the bowl, apron and tail gate or </a:t>
            </a:r>
            <a:r>
              <a:rPr lang="en-US" dirty="0">
                <a:solidFill>
                  <a:srgbClr val="0077E3"/>
                </a:solidFill>
                <a:ea typeface="+mn-lt"/>
                <a:cs typeface="+mn-lt"/>
              </a:rPr>
              <a:t>ejector - </a:t>
            </a:r>
            <a:r>
              <a:rPr lang="cy-GB" dirty="0">
                <a:solidFill>
                  <a:srgbClr val="C00000"/>
                </a:solidFill>
              </a:rPr>
              <a:t>alldaflwr.</a:t>
            </a:r>
            <a:endParaRPr lang="en-US" dirty="0">
              <a:solidFill>
                <a:srgbClr val="C00000"/>
              </a:solidFill>
            </a:endParaRPr>
          </a:p>
        </p:txBody>
      </p:sp>
    </p:spTree>
    <p:extLst>
      <p:ext uri="{BB962C8B-B14F-4D97-AF65-F5344CB8AC3E}">
        <p14:creationId xmlns:p14="http://schemas.microsoft.com/office/powerpoint/2010/main" val="364915036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FABAE6-E1F6-40E4-8204-D6448DF6279A}"/>
              </a:ext>
            </a:extLst>
          </p:cNvPr>
          <p:cNvSpPr>
            <a:spLocks noGrp="1"/>
          </p:cNvSpPr>
          <p:nvPr>
            <p:ph type="title"/>
          </p:nvPr>
        </p:nvSpPr>
        <p:spPr/>
        <p:txBody>
          <a:bodyPr/>
          <a:lstStyle/>
          <a:p>
            <a:r>
              <a:rPr lang="en-US" dirty="0">
                <a:ea typeface="+mn-lt"/>
                <a:cs typeface="+mn-lt"/>
              </a:rPr>
              <a:t>Bulldozer - </a:t>
            </a:r>
            <a:r>
              <a:rPr lang="cy-GB" dirty="0">
                <a:solidFill>
                  <a:srgbClr val="C00000"/>
                </a:solidFill>
              </a:rPr>
              <a:t>Chwalwr </a:t>
            </a:r>
            <a:r>
              <a:rPr lang="en-US" dirty="0">
                <a:solidFill>
                  <a:srgbClr val="C00000"/>
                </a:solidFill>
                <a:ea typeface="+mn-lt"/>
                <a:cs typeface="+mn-lt"/>
              </a:rPr>
              <a:t> </a:t>
            </a:r>
            <a:endParaRPr lang="en-US" dirty="0">
              <a:solidFill>
                <a:srgbClr val="C00000"/>
              </a:solidFill>
            </a:endParaRPr>
          </a:p>
        </p:txBody>
      </p:sp>
      <p:sp>
        <p:nvSpPr>
          <p:cNvPr id="3" name="Content Placeholder 2">
            <a:extLst>
              <a:ext uri="{FF2B5EF4-FFF2-40B4-BE49-F238E27FC236}">
                <a16:creationId xmlns:a16="http://schemas.microsoft.com/office/drawing/2014/main" id="{48515EDE-40EA-4F6F-B121-A632C0579439}"/>
              </a:ext>
            </a:extLst>
          </p:cNvPr>
          <p:cNvSpPr>
            <a:spLocks noGrp="1"/>
          </p:cNvSpPr>
          <p:nvPr>
            <p:ph sz="quarter" idx="10"/>
          </p:nvPr>
        </p:nvSpPr>
        <p:spPr/>
        <p:txBody>
          <a:bodyPr/>
          <a:lstStyle/>
          <a:p>
            <a:pPr marL="342900" indent="-342900">
              <a:buClr>
                <a:srgbClr val="0077E3"/>
              </a:buClr>
              <a:buFont typeface="Arial" panose="020B0604020202020204" pitchFamily="34" charset="0"/>
              <a:buChar char="•"/>
            </a:pPr>
            <a:r>
              <a:rPr lang="en-US" dirty="0">
                <a:ea typeface="+mn-lt"/>
                <a:cs typeface="+mn-lt"/>
              </a:rPr>
              <a:t>The heavy blade attached to the tractor pushes the material from one place to another. </a:t>
            </a:r>
          </a:p>
          <a:p>
            <a:pPr marL="342900" indent="-342900">
              <a:buClr>
                <a:srgbClr val="0077E3"/>
              </a:buClr>
              <a:buFont typeface="Arial" panose="020B0604020202020204" pitchFamily="34" charset="0"/>
              <a:buChar char="•"/>
            </a:pPr>
            <a:r>
              <a:rPr lang="en-US" dirty="0">
                <a:ea typeface="+mn-lt"/>
                <a:cs typeface="+mn-lt"/>
              </a:rPr>
              <a:t>The tractor can be of the crawler or the wheeled type. </a:t>
            </a:r>
          </a:p>
        </p:txBody>
      </p:sp>
      <p:sp>
        <p:nvSpPr>
          <p:cNvPr id="4" name="Rectangle 2">
            <a:extLst>
              <a:ext uri="{FF2B5EF4-FFF2-40B4-BE49-F238E27FC236}">
                <a16:creationId xmlns:a16="http://schemas.microsoft.com/office/drawing/2014/main" id="{EE2CBF8D-1558-424A-B8C9-749C2CE6A65D}"/>
              </a:ext>
            </a:extLst>
          </p:cNvPr>
          <p:cNvSpPr>
            <a:spLocks noChangeArrowheads="1"/>
          </p:cNvSpPr>
          <p:nvPr/>
        </p:nvSpPr>
        <p:spPr bwMode="auto">
          <a:xfrm flipV="1">
            <a:off x="-2521645" y="4126798"/>
            <a:ext cx="18616026" cy="538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US"/>
          </a:p>
        </p:txBody>
      </p:sp>
      <p:pic>
        <p:nvPicPr>
          <p:cNvPr id="6" name="Picture 5" descr="A picture containing transport, power shovel&#10;&#10;Description automatically generated">
            <a:extLst>
              <a:ext uri="{FF2B5EF4-FFF2-40B4-BE49-F238E27FC236}">
                <a16:creationId xmlns:a16="http://schemas.microsoft.com/office/drawing/2014/main" id="{FE5B52C1-4B25-41E0-ABD0-713699AB481B}"/>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5076056" y="3373140"/>
            <a:ext cx="3762408" cy="2508272"/>
          </a:xfrm>
          <a:prstGeom prst="rect">
            <a:avLst/>
          </a:prstGeom>
        </p:spPr>
      </p:pic>
    </p:spTree>
    <p:extLst>
      <p:ext uri="{BB962C8B-B14F-4D97-AF65-F5344CB8AC3E}">
        <p14:creationId xmlns:p14="http://schemas.microsoft.com/office/powerpoint/2010/main" val="197254582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201001-8257-46B6-A0FF-7CA110906261}"/>
              </a:ext>
            </a:extLst>
          </p:cNvPr>
          <p:cNvSpPr>
            <a:spLocks noGrp="1"/>
          </p:cNvSpPr>
          <p:nvPr>
            <p:ph type="title"/>
          </p:nvPr>
        </p:nvSpPr>
        <p:spPr/>
        <p:txBody>
          <a:bodyPr/>
          <a:lstStyle/>
          <a:p>
            <a:r>
              <a:rPr lang="en-US" dirty="0">
                <a:ea typeface="+mn-lt"/>
                <a:cs typeface="+mn-lt"/>
              </a:rPr>
              <a:t> Dump trucks - </a:t>
            </a:r>
            <a:r>
              <a:rPr lang="cy-GB" dirty="0">
                <a:solidFill>
                  <a:srgbClr val="C00000"/>
                </a:solidFill>
              </a:rPr>
              <a:t>Tryciau dadlwytho</a:t>
            </a:r>
            <a:r>
              <a:rPr lang="en-US" dirty="0">
                <a:solidFill>
                  <a:srgbClr val="C00000"/>
                </a:solidFill>
                <a:ea typeface="+mn-lt"/>
                <a:cs typeface="+mn-lt"/>
              </a:rPr>
              <a:t> </a:t>
            </a:r>
            <a:endParaRPr lang="en-US" dirty="0">
              <a:solidFill>
                <a:srgbClr val="C00000"/>
              </a:solidFill>
            </a:endParaRPr>
          </a:p>
        </p:txBody>
      </p:sp>
      <p:sp>
        <p:nvSpPr>
          <p:cNvPr id="3" name="Content Placeholder 2">
            <a:extLst>
              <a:ext uri="{FF2B5EF4-FFF2-40B4-BE49-F238E27FC236}">
                <a16:creationId xmlns:a16="http://schemas.microsoft.com/office/drawing/2014/main" id="{C87524BE-03F8-45B9-8E3E-3EDE44F1FBA0}"/>
              </a:ext>
            </a:extLst>
          </p:cNvPr>
          <p:cNvSpPr>
            <a:spLocks noGrp="1"/>
          </p:cNvSpPr>
          <p:nvPr>
            <p:ph sz="quarter" idx="10"/>
          </p:nvPr>
        </p:nvSpPr>
        <p:spPr>
          <a:xfrm>
            <a:off x="469175" y="1628800"/>
            <a:ext cx="5903025" cy="4248000"/>
          </a:xfrm>
        </p:spPr>
        <p:txBody>
          <a:bodyPr/>
          <a:lstStyle/>
          <a:p>
            <a:pPr marL="342900" indent="-342900">
              <a:buClr>
                <a:srgbClr val="0077E3"/>
              </a:buClr>
              <a:buFont typeface="Arial" panose="020B0604020202020204" pitchFamily="34" charset="0"/>
              <a:buChar char="•"/>
            </a:pPr>
            <a:r>
              <a:rPr lang="en-US" dirty="0">
                <a:ea typeface="+mn-lt"/>
                <a:cs typeface="+mn-lt"/>
              </a:rPr>
              <a:t>These are used for </a:t>
            </a:r>
            <a:r>
              <a:rPr lang="en-US" dirty="0">
                <a:solidFill>
                  <a:srgbClr val="0077E3"/>
                </a:solidFill>
                <a:ea typeface="+mn-lt"/>
                <a:cs typeface="+mn-lt"/>
              </a:rPr>
              <a:t>earth moving - </a:t>
            </a:r>
            <a:r>
              <a:rPr lang="cy-GB" dirty="0">
                <a:solidFill>
                  <a:srgbClr val="C00000"/>
                </a:solidFill>
              </a:rPr>
              <a:t>symud pridd. </a:t>
            </a:r>
            <a:endParaRPr lang="en-US" dirty="0">
              <a:solidFill>
                <a:srgbClr val="C00000"/>
              </a:solidFill>
              <a:ea typeface="+mn-lt"/>
              <a:cs typeface="+mn-lt"/>
            </a:endParaRPr>
          </a:p>
          <a:p>
            <a:pPr marL="342900" indent="-342900">
              <a:buClr>
                <a:srgbClr val="0077E3"/>
              </a:buClr>
              <a:buFont typeface="Arial" panose="020B0604020202020204" pitchFamily="34" charset="0"/>
              <a:buChar char="•"/>
            </a:pPr>
            <a:r>
              <a:rPr lang="en-US" dirty="0">
                <a:ea typeface="+mn-lt"/>
                <a:cs typeface="+mn-lt"/>
              </a:rPr>
              <a:t>The selection of the type of dump trucks for a specific job depends on the soil condition. </a:t>
            </a:r>
          </a:p>
          <a:p>
            <a:pPr marL="342900" indent="-342900">
              <a:buClr>
                <a:srgbClr val="0077E3"/>
              </a:buClr>
              <a:buFont typeface="Arial" panose="020B0604020202020204" pitchFamily="34" charset="0"/>
              <a:buChar char="•"/>
            </a:pPr>
            <a:r>
              <a:rPr lang="en-US" dirty="0">
                <a:ea typeface="+mn-lt"/>
                <a:cs typeface="+mn-lt"/>
              </a:rPr>
              <a:t>These are heavy duty trucks, with a strongly built body which is hinged on the truck chassis at the rear end and one side respectively, and can be fitted to the rear in the case of rear dump and to the hinged side in case of the side dump, through the action of hydraulic jacks.</a:t>
            </a:r>
          </a:p>
          <a:p>
            <a:pPr marL="342900" indent="-342900">
              <a:buClr>
                <a:srgbClr val="0077E3"/>
              </a:buClr>
              <a:buFont typeface="Arial" panose="020B0604020202020204" pitchFamily="34" charset="0"/>
              <a:buChar char="•"/>
            </a:pPr>
            <a:r>
              <a:rPr lang="en-US" dirty="0">
                <a:ea typeface="+mn-lt"/>
                <a:cs typeface="+mn-lt"/>
              </a:rPr>
              <a:t>These trucks are suitable for use in hauling wet clay, sand, gravel, quarry rocks etc.</a:t>
            </a:r>
            <a:endParaRPr lang="en-US" dirty="0"/>
          </a:p>
          <a:p>
            <a:endParaRPr lang="en-US" dirty="0"/>
          </a:p>
        </p:txBody>
      </p:sp>
      <p:sp>
        <p:nvSpPr>
          <p:cNvPr id="4" name="Rectangle 2">
            <a:extLst>
              <a:ext uri="{FF2B5EF4-FFF2-40B4-BE49-F238E27FC236}">
                <a16:creationId xmlns:a16="http://schemas.microsoft.com/office/drawing/2014/main" id="{0982D0C0-49DC-D44D-8200-03B851125AD7}"/>
              </a:ext>
            </a:extLst>
          </p:cNvPr>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pic>
        <p:nvPicPr>
          <p:cNvPr id="6" name="Picture 5" descr="A picture containing outdoor, sky, truck, transport&#10;&#10;Description automatically generated">
            <a:extLst>
              <a:ext uri="{FF2B5EF4-FFF2-40B4-BE49-F238E27FC236}">
                <a16:creationId xmlns:a16="http://schemas.microsoft.com/office/drawing/2014/main" id="{4BEA8468-21C2-46E6-82C9-52795F2C48A5}"/>
              </a:ext>
            </a:extLst>
          </p:cNvPr>
          <p:cNvPicPr>
            <a:picLocks noChangeAspect="1"/>
          </p:cNvPicPr>
          <p:nvPr/>
        </p:nvPicPr>
        <p:blipFill>
          <a:blip r:embed="rId2"/>
          <a:stretch>
            <a:fillRect/>
          </a:stretch>
        </p:blipFill>
        <p:spPr>
          <a:xfrm>
            <a:off x="6516216" y="1628799"/>
            <a:ext cx="2321185" cy="1656183"/>
          </a:xfrm>
          <a:prstGeom prst="rect">
            <a:avLst/>
          </a:prstGeom>
        </p:spPr>
      </p:pic>
    </p:spTree>
    <p:extLst>
      <p:ext uri="{BB962C8B-B14F-4D97-AF65-F5344CB8AC3E}">
        <p14:creationId xmlns:p14="http://schemas.microsoft.com/office/powerpoint/2010/main" val="165946855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C330BA-AA8D-4CA7-AC9F-8F334D49B858}"/>
              </a:ext>
            </a:extLst>
          </p:cNvPr>
          <p:cNvSpPr>
            <a:spLocks noGrp="1"/>
          </p:cNvSpPr>
          <p:nvPr>
            <p:ph type="title"/>
          </p:nvPr>
        </p:nvSpPr>
        <p:spPr/>
        <p:txBody>
          <a:bodyPr/>
          <a:lstStyle/>
          <a:p>
            <a:r>
              <a:rPr lang="en-US" dirty="0">
                <a:ea typeface="+mn-lt"/>
                <a:cs typeface="+mn-lt"/>
              </a:rPr>
              <a:t>Hoisting equipment - </a:t>
            </a:r>
            <a:r>
              <a:rPr lang="cy-GB" dirty="0">
                <a:solidFill>
                  <a:srgbClr val="C00000"/>
                </a:solidFill>
              </a:rPr>
              <a:t>Cyfarpar codi </a:t>
            </a:r>
            <a:r>
              <a:rPr lang="en-US" dirty="0">
                <a:solidFill>
                  <a:srgbClr val="C00000"/>
                </a:solidFill>
                <a:ea typeface="+mn-lt"/>
                <a:cs typeface="+mn-lt"/>
              </a:rPr>
              <a:t> </a:t>
            </a:r>
            <a:endParaRPr lang="en-US" dirty="0">
              <a:solidFill>
                <a:srgbClr val="C00000"/>
              </a:solidFill>
            </a:endParaRPr>
          </a:p>
        </p:txBody>
      </p:sp>
      <p:sp>
        <p:nvSpPr>
          <p:cNvPr id="3" name="Content Placeholder 2">
            <a:extLst>
              <a:ext uri="{FF2B5EF4-FFF2-40B4-BE49-F238E27FC236}">
                <a16:creationId xmlns:a16="http://schemas.microsoft.com/office/drawing/2014/main" id="{E88693E2-6761-41DF-852A-2D128AB9D3F5}"/>
              </a:ext>
            </a:extLst>
          </p:cNvPr>
          <p:cNvSpPr>
            <a:spLocks noGrp="1"/>
          </p:cNvSpPr>
          <p:nvPr>
            <p:ph sz="quarter" idx="10"/>
          </p:nvPr>
        </p:nvSpPr>
        <p:spPr>
          <a:xfrm>
            <a:off x="457200" y="1390588"/>
            <a:ext cx="8229600" cy="4369412"/>
          </a:xfrm>
        </p:spPr>
        <p:txBody>
          <a:bodyPr/>
          <a:lstStyle/>
          <a:p>
            <a:r>
              <a:rPr lang="en-US" dirty="0">
                <a:ea typeface="+mn-lt"/>
                <a:cs typeface="+mn-lt"/>
              </a:rPr>
              <a:t>Hoisting is the lifting of a weight from one location and moving it to another location which is at a reasonable distance. Big projects such as construction of dams, industrial buildings etc. require hoisting equipment. </a:t>
            </a:r>
          </a:p>
          <a:p>
            <a:r>
              <a:rPr lang="en-US" dirty="0">
                <a:ea typeface="+mn-lt"/>
                <a:cs typeface="+mn-lt"/>
              </a:rPr>
              <a:t>Hoisting equipment includes jacks, winches, chain hoists and cranes. </a:t>
            </a:r>
            <a:br>
              <a:rPr lang="en-US" dirty="0">
                <a:ea typeface="+mn-lt"/>
                <a:cs typeface="+mn-lt"/>
              </a:rPr>
            </a:br>
            <a:r>
              <a:rPr lang="en-US" dirty="0">
                <a:ea typeface="+mn-lt"/>
                <a:cs typeface="+mn-lt"/>
              </a:rPr>
              <a:t>A crane is the only machine which, as a single piece, is capable of providing three-dimensional movement of a weight.</a:t>
            </a:r>
            <a:endParaRPr lang="en-US" dirty="0"/>
          </a:p>
          <a:p>
            <a:r>
              <a:rPr lang="en-US" dirty="0">
                <a:ea typeface="+mn-lt"/>
                <a:cs typeface="+mn-lt"/>
              </a:rPr>
              <a:t>Cranes are broadly classified as: </a:t>
            </a:r>
          </a:p>
          <a:p>
            <a:r>
              <a:rPr lang="en-US" dirty="0">
                <a:ea typeface="+mn-lt"/>
                <a:cs typeface="+mn-lt"/>
              </a:rPr>
              <a:t>1. Stationary or derrick cranes </a:t>
            </a:r>
            <a:br>
              <a:rPr lang="en-US" dirty="0">
                <a:ea typeface="+mn-lt"/>
                <a:cs typeface="+mn-lt"/>
              </a:rPr>
            </a:br>
            <a:r>
              <a:rPr lang="en-US" dirty="0">
                <a:ea typeface="+mn-lt"/>
                <a:cs typeface="+mn-lt"/>
              </a:rPr>
              <a:t>2. </a:t>
            </a:r>
            <a:r>
              <a:rPr lang="en-US" dirty="0">
                <a:solidFill>
                  <a:srgbClr val="0077E3"/>
                </a:solidFill>
                <a:ea typeface="+mn-lt"/>
                <a:cs typeface="+mn-lt"/>
              </a:rPr>
              <a:t>Mobile cranes - </a:t>
            </a:r>
            <a:r>
              <a:rPr lang="cy-GB" sz="2000" dirty="0">
                <a:solidFill>
                  <a:srgbClr val="C00000"/>
                </a:solidFill>
              </a:rPr>
              <a:t>Craeniau symudol</a:t>
            </a:r>
            <a:br>
              <a:rPr lang="en-US" dirty="0">
                <a:ea typeface="+mn-lt"/>
                <a:cs typeface="+mn-lt"/>
              </a:rPr>
            </a:br>
            <a:r>
              <a:rPr lang="en-US" dirty="0">
                <a:ea typeface="+mn-lt"/>
                <a:cs typeface="+mn-lt"/>
              </a:rPr>
              <a:t>3. Overhead or gantry cranes </a:t>
            </a:r>
            <a:br>
              <a:rPr lang="en-US" dirty="0">
                <a:ea typeface="+mn-lt"/>
                <a:cs typeface="+mn-lt"/>
              </a:rPr>
            </a:br>
            <a:r>
              <a:rPr lang="en-US" dirty="0">
                <a:ea typeface="+mn-lt"/>
                <a:cs typeface="+mn-lt"/>
              </a:rPr>
              <a:t>4. </a:t>
            </a:r>
            <a:r>
              <a:rPr lang="en-US" dirty="0" err="1">
                <a:ea typeface="+mn-lt"/>
                <a:cs typeface="+mn-lt"/>
              </a:rPr>
              <a:t>Traveller</a:t>
            </a:r>
            <a:r>
              <a:rPr lang="en-US" dirty="0">
                <a:ea typeface="+mn-lt"/>
                <a:cs typeface="+mn-lt"/>
              </a:rPr>
              <a:t> cranes </a:t>
            </a:r>
            <a:br>
              <a:rPr lang="en-US" dirty="0">
                <a:ea typeface="+mn-lt"/>
                <a:cs typeface="+mn-lt"/>
              </a:rPr>
            </a:br>
            <a:r>
              <a:rPr lang="en-US" dirty="0">
                <a:ea typeface="+mn-lt"/>
                <a:cs typeface="+mn-lt"/>
              </a:rPr>
              <a:t>5. Tower cranes</a:t>
            </a:r>
            <a:endParaRPr lang="en-US" dirty="0"/>
          </a:p>
        </p:txBody>
      </p:sp>
    </p:spTree>
    <p:extLst>
      <p:ext uri="{BB962C8B-B14F-4D97-AF65-F5344CB8AC3E}">
        <p14:creationId xmlns:p14="http://schemas.microsoft.com/office/powerpoint/2010/main" val="201582883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E241BF-7BC8-474E-924F-F122B3F30ACB}"/>
              </a:ext>
            </a:extLst>
          </p:cNvPr>
          <p:cNvSpPr>
            <a:spLocks noGrp="1"/>
          </p:cNvSpPr>
          <p:nvPr>
            <p:ph type="title"/>
          </p:nvPr>
        </p:nvSpPr>
        <p:spPr/>
        <p:txBody>
          <a:bodyPr/>
          <a:lstStyle/>
          <a:p>
            <a:r>
              <a:rPr lang="en-US" dirty="0">
                <a:ea typeface="+mn-lt"/>
                <a:cs typeface="+mn-lt"/>
              </a:rPr>
              <a:t>Mobile cranes - </a:t>
            </a:r>
            <a:r>
              <a:rPr lang="cy-GB" dirty="0">
                <a:solidFill>
                  <a:srgbClr val="C00000"/>
                </a:solidFill>
              </a:rPr>
              <a:t>Craeniau symudol </a:t>
            </a:r>
            <a:r>
              <a:rPr lang="en-US" dirty="0">
                <a:solidFill>
                  <a:srgbClr val="C00000"/>
                </a:solidFill>
                <a:ea typeface="+mn-lt"/>
                <a:cs typeface="+mn-lt"/>
              </a:rPr>
              <a:t> </a:t>
            </a:r>
            <a:endParaRPr lang="en-US" dirty="0">
              <a:solidFill>
                <a:srgbClr val="C00000"/>
              </a:solidFill>
            </a:endParaRPr>
          </a:p>
        </p:txBody>
      </p:sp>
      <p:sp>
        <p:nvSpPr>
          <p:cNvPr id="3" name="Content Placeholder 2">
            <a:extLst>
              <a:ext uri="{FF2B5EF4-FFF2-40B4-BE49-F238E27FC236}">
                <a16:creationId xmlns:a16="http://schemas.microsoft.com/office/drawing/2014/main" id="{46B73710-5331-934D-8D93-E9FB178B88E1}"/>
              </a:ext>
            </a:extLst>
          </p:cNvPr>
          <p:cNvSpPr>
            <a:spLocks noGrp="1"/>
          </p:cNvSpPr>
          <p:nvPr>
            <p:ph sz="quarter" idx="10"/>
          </p:nvPr>
        </p:nvSpPr>
        <p:spPr>
          <a:xfrm>
            <a:off x="457199" y="1512000"/>
            <a:ext cx="4970233" cy="4248000"/>
          </a:xfrm>
        </p:spPr>
        <p:txBody>
          <a:bodyPr/>
          <a:lstStyle/>
          <a:p>
            <a:r>
              <a:rPr lang="en-US" dirty="0">
                <a:ea typeface="+mn-lt"/>
                <a:cs typeface="+mn-lt"/>
              </a:rPr>
              <a:t>These cranes are mounted on mobile units which are either crawler type or wheel type.</a:t>
            </a:r>
          </a:p>
          <a:p>
            <a:r>
              <a:rPr lang="en-US" dirty="0">
                <a:ea typeface="+mn-lt"/>
                <a:cs typeface="+mn-lt"/>
              </a:rPr>
              <a:t>Truck cranes have high mobility while the crawler-mounted cranes move slowly.</a:t>
            </a:r>
          </a:p>
          <a:p>
            <a:r>
              <a:rPr lang="en-US" dirty="0">
                <a:ea typeface="+mn-lt"/>
                <a:cs typeface="+mn-lt"/>
              </a:rPr>
              <a:t>Crawler-mounted cranes are capable of moving on </a:t>
            </a:r>
            <a:r>
              <a:rPr lang="en-US" dirty="0">
                <a:solidFill>
                  <a:srgbClr val="0077E3"/>
                </a:solidFill>
                <a:ea typeface="+mn-lt"/>
                <a:cs typeface="+mn-lt"/>
              </a:rPr>
              <a:t>rough terrain - </a:t>
            </a:r>
            <a:r>
              <a:rPr lang="cy-GB" dirty="0">
                <a:solidFill>
                  <a:srgbClr val="C00000"/>
                </a:solidFill>
                <a:ea typeface="+mn-lt"/>
                <a:cs typeface="+mn-lt"/>
              </a:rPr>
              <a:t>t</a:t>
            </a:r>
            <a:r>
              <a:rPr lang="cy-GB" dirty="0">
                <a:solidFill>
                  <a:srgbClr val="C00000"/>
                </a:solidFill>
              </a:rPr>
              <a:t>ir garw.</a:t>
            </a:r>
            <a:endParaRPr lang="en-US" dirty="0">
              <a:solidFill>
                <a:srgbClr val="C00000"/>
              </a:solidFill>
              <a:ea typeface="+mn-lt"/>
              <a:cs typeface="+mn-lt"/>
            </a:endParaRPr>
          </a:p>
          <a:p>
            <a:pPr>
              <a:spcBef>
                <a:spcPts val="0"/>
              </a:spcBef>
              <a:spcAft>
                <a:spcPts val="0"/>
              </a:spcAft>
            </a:pPr>
            <a:r>
              <a:rPr lang="en-US" dirty="0">
                <a:ea typeface="+mn-lt"/>
                <a:cs typeface="+mn-lt"/>
              </a:rPr>
              <a:t>These types of cranes consist of two main parts: the bridge and the crab. </a:t>
            </a:r>
            <a:endParaRPr lang="en-US" dirty="0"/>
          </a:p>
        </p:txBody>
      </p:sp>
      <p:sp>
        <p:nvSpPr>
          <p:cNvPr id="5" name="Rectangle 2">
            <a:extLst>
              <a:ext uri="{FF2B5EF4-FFF2-40B4-BE49-F238E27FC236}">
                <a16:creationId xmlns:a16="http://schemas.microsoft.com/office/drawing/2014/main" id="{AF85B3CA-AB3F-D842-956D-F236EBA7B08B}"/>
              </a:ext>
            </a:extLst>
          </p:cNvPr>
          <p:cNvSpPr>
            <a:spLocks noChangeArrowheads="1"/>
          </p:cNvSpPr>
          <p:nvPr/>
        </p:nvSpPr>
        <p:spPr bwMode="auto">
          <a:xfrm>
            <a:off x="6948264" y="1916832"/>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pic>
        <p:nvPicPr>
          <p:cNvPr id="6" name="Picture 5" descr="A picture containing transport, crane&#10;&#10;Description automatically generated">
            <a:extLst>
              <a:ext uri="{FF2B5EF4-FFF2-40B4-BE49-F238E27FC236}">
                <a16:creationId xmlns:a16="http://schemas.microsoft.com/office/drawing/2014/main" id="{363075B5-2EC4-429B-9BA9-048270F6FBEE}"/>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flipH="1">
            <a:off x="5427433" y="2422965"/>
            <a:ext cx="3717031" cy="3717031"/>
          </a:xfrm>
          <a:prstGeom prst="rect">
            <a:avLst/>
          </a:prstGeom>
        </p:spPr>
      </p:pic>
    </p:spTree>
    <p:extLst>
      <p:ext uri="{BB962C8B-B14F-4D97-AF65-F5344CB8AC3E}">
        <p14:creationId xmlns:p14="http://schemas.microsoft.com/office/powerpoint/2010/main" val="299597792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447CAC-3CD7-49EF-9639-40179BD4E867}"/>
              </a:ext>
            </a:extLst>
          </p:cNvPr>
          <p:cNvSpPr>
            <a:spLocks noGrp="1"/>
          </p:cNvSpPr>
          <p:nvPr>
            <p:ph type="title"/>
          </p:nvPr>
        </p:nvSpPr>
        <p:spPr/>
        <p:txBody>
          <a:bodyPr/>
          <a:lstStyle/>
          <a:p>
            <a:r>
              <a:rPr lang="en-US" dirty="0">
                <a:ea typeface="+mn-lt"/>
                <a:cs typeface="+mn-lt"/>
              </a:rPr>
              <a:t>Tower cranes - </a:t>
            </a:r>
            <a:r>
              <a:rPr lang="cy-GB" dirty="0">
                <a:solidFill>
                  <a:srgbClr val="C00000"/>
                </a:solidFill>
              </a:rPr>
              <a:t>Craeniau tŵr </a:t>
            </a:r>
            <a:r>
              <a:rPr lang="en-US" dirty="0">
                <a:solidFill>
                  <a:srgbClr val="C00000"/>
                </a:solidFill>
                <a:ea typeface="+mn-lt"/>
                <a:cs typeface="+mn-lt"/>
              </a:rPr>
              <a:t> </a:t>
            </a:r>
            <a:endParaRPr lang="en-US" dirty="0">
              <a:solidFill>
                <a:srgbClr val="C00000"/>
              </a:solidFill>
            </a:endParaRPr>
          </a:p>
        </p:txBody>
      </p:sp>
      <p:sp>
        <p:nvSpPr>
          <p:cNvPr id="3" name="Content Placeholder 2">
            <a:extLst>
              <a:ext uri="{FF2B5EF4-FFF2-40B4-BE49-F238E27FC236}">
                <a16:creationId xmlns:a16="http://schemas.microsoft.com/office/drawing/2014/main" id="{372AD78C-AAD4-4033-8201-D3C8F29954D0}"/>
              </a:ext>
            </a:extLst>
          </p:cNvPr>
          <p:cNvSpPr>
            <a:spLocks noGrp="1"/>
          </p:cNvSpPr>
          <p:nvPr>
            <p:ph sz="quarter" idx="10"/>
          </p:nvPr>
        </p:nvSpPr>
        <p:spPr/>
        <p:txBody>
          <a:bodyPr/>
          <a:lstStyle/>
          <a:p>
            <a:pPr marL="342900" indent="-342900">
              <a:spcBef>
                <a:spcPts val="0"/>
              </a:spcBef>
              <a:spcAft>
                <a:spcPts val="0"/>
              </a:spcAft>
              <a:buClr>
                <a:srgbClr val="0077E3"/>
              </a:buClr>
              <a:buFont typeface="Arial" panose="020B0604020202020204" pitchFamily="34" charset="0"/>
              <a:buChar char="•"/>
            </a:pPr>
            <a:r>
              <a:rPr lang="en-US" dirty="0">
                <a:ea typeface="+mn-lt"/>
                <a:cs typeface="+mn-lt"/>
              </a:rPr>
              <a:t>A tower crane consists of a derrick crane mounted on a steel tower.</a:t>
            </a:r>
          </a:p>
          <a:p>
            <a:pPr marL="342900" indent="-342900">
              <a:spcBef>
                <a:spcPts val="0"/>
              </a:spcBef>
              <a:spcAft>
                <a:spcPts val="0"/>
              </a:spcAft>
              <a:buClr>
                <a:srgbClr val="0077E3"/>
              </a:buClr>
              <a:buFont typeface="Arial" panose="020B0604020202020204" pitchFamily="34" charset="0"/>
              <a:buChar char="•"/>
            </a:pPr>
            <a:endParaRPr lang="en-US" dirty="0">
              <a:ea typeface="+mn-lt"/>
              <a:cs typeface="+mn-lt"/>
            </a:endParaRPr>
          </a:p>
          <a:p>
            <a:pPr marL="342900" indent="-342900">
              <a:spcBef>
                <a:spcPts val="0"/>
              </a:spcBef>
              <a:spcAft>
                <a:spcPts val="0"/>
              </a:spcAft>
              <a:buClr>
                <a:srgbClr val="0077E3"/>
              </a:buClr>
              <a:buFont typeface="Arial" panose="020B0604020202020204" pitchFamily="34" charset="0"/>
              <a:buChar char="•"/>
            </a:pPr>
            <a:r>
              <a:rPr lang="en-US" dirty="0">
                <a:ea typeface="+mn-lt"/>
                <a:cs typeface="+mn-lt"/>
              </a:rPr>
              <a:t>Tower cranes are usually used for industrial and residential high-rise buildings. They are commonly used for assembly of industrial plants with steel structures. </a:t>
            </a:r>
          </a:p>
          <a:p>
            <a:pPr marL="342900" indent="-342900">
              <a:spcBef>
                <a:spcPts val="0"/>
              </a:spcBef>
              <a:spcAft>
                <a:spcPts val="0"/>
              </a:spcAft>
              <a:buClr>
                <a:srgbClr val="0077E3"/>
              </a:buClr>
              <a:buFont typeface="Arial" panose="020B0604020202020204" pitchFamily="34" charset="0"/>
              <a:buChar char="•"/>
            </a:pPr>
            <a:endParaRPr lang="en-US" dirty="0">
              <a:ea typeface="+mn-lt"/>
              <a:cs typeface="+mn-lt"/>
            </a:endParaRPr>
          </a:p>
          <a:p>
            <a:pPr marL="342900" indent="-342900">
              <a:spcBef>
                <a:spcPts val="0"/>
              </a:spcBef>
              <a:spcAft>
                <a:spcPts val="0"/>
              </a:spcAft>
              <a:buClr>
                <a:srgbClr val="0077E3"/>
              </a:buClr>
              <a:buFont typeface="Arial" panose="020B0604020202020204" pitchFamily="34" charset="0"/>
              <a:buChar char="•"/>
            </a:pPr>
            <a:r>
              <a:rPr lang="en-US" dirty="0">
                <a:ea typeface="+mn-lt"/>
                <a:cs typeface="+mn-lt"/>
              </a:rPr>
              <a:t>The main parts of tower crane are under carriage, slewing platform, tower with operator’s cabin and jibs. </a:t>
            </a:r>
          </a:p>
          <a:p>
            <a:pPr marL="342900" indent="-342900">
              <a:spcBef>
                <a:spcPts val="0"/>
              </a:spcBef>
              <a:spcAft>
                <a:spcPts val="0"/>
              </a:spcAft>
              <a:buClr>
                <a:srgbClr val="0077E3"/>
              </a:buClr>
              <a:buFont typeface="Arial" panose="020B0604020202020204" pitchFamily="34" charset="0"/>
              <a:buChar char="•"/>
            </a:pPr>
            <a:endParaRPr lang="en-US" dirty="0">
              <a:ea typeface="+mn-lt"/>
              <a:cs typeface="+mn-lt"/>
            </a:endParaRPr>
          </a:p>
          <a:p>
            <a:pPr marL="342900" indent="-342900">
              <a:spcBef>
                <a:spcPts val="0"/>
              </a:spcBef>
              <a:spcAft>
                <a:spcPts val="0"/>
              </a:spcAft>
              <a:buClr>
                <a:srgbClr val="0077E3"/>
              </a:buClr>
              <a:buFont typeface="Arial" panose="020B0604020202020204" pitchFamily="34" charset="0"/>
              <a:buChar char="•"/>
            </a:pPr>
            <a:r>
              <a:rPr lang="en-US" dirty="0">
                <a:ea typeface="+mn-lt"/>
                <a:cs typeface="+mn-lt"/>
              </a:rPr>
              <a:t>The tower has a truss structure welded from steel bars and channels.</a:t>
            </a:r>
            <a:endParaRPr lang="en-US" dirty="0"/>
          </a:p>
        </p:txBody>
      </p:sp>
    </p:spTree>
    <p:extLst>
      <p:ext uri="{BB962C8B-B14F-4D97-AF65-F5344CB8AC3E}">
        <p14:creationId xmlns:p14="http://schemas.microsoft.com/office/powerpoint/2010/main" val="35633213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3033C99-BD91-4628-AD20-2F0BF70F5E31}"/>
              </a:ext>
            </a:extLst>
          </p:cNvPr>
          <p:cNvSpPr>
            <a:spLocks noGrp="1"/>
          </p:cNvSpPr>
          <p:nvPr>
            <p:ph type="title"/>
          </p:nvPr>
        </p:nvSpPr>
        <p:spPr/>
        <p:txBody>
          <a:bodyPr/>
          <a:lstStyle/>
          <a:p>
            <a:r>
              <a:rPr lang="en-US" dirty="0">
                <a:ea typeface="+mn-lt"/>
                <a:cs typeface="+mn-lt"/>
              </a:rPr>
              <a:t>Belt conveyor - </a:t>
            </a:r>
            <a:r>
              <a:rPr lang="cy-GB" dirty="0">
                <a:solidFill>
                  <a:srgbClr val="C00000"/>
                </a:solidFill>
              </a:rPr>
              <a:t>Belt cludo </a:t>
            </a:r>
            <a:r>
              <a:rPr lang="en-US" dirty="0">
                <a:solidFill>
                  <a:srgbClr val="C00000"/>
                </a:solidFill>
                <a:ea typeface="+mn-lt"/>
                <a:cs typeface="+mn-lt"/>
              </a:rPr>
              <a:t> </a:t>
            </a:r>
            <a:endParaRPr lang="en-US" dirty="0">
              <a:solidFill>
                <a:srgbClr val="C00000"/>
              </a:solidFill>
            </a:endParaRPr>
          </a:p>
        </p:txBody>
      </p:sp>
      <p:sp>
        <p:nvSpPr>
          <p:cNvPr id="3" name="Content Placeholder 2">
            <a:extLst>
              <a:ext uri="{FF2B5EF4-FFF2-40B4-BE49-F238E27FC236}">
                <a16:creationId xmlns:a16="http://schemas.microsoft.com/office/drawing/2014/main" id="{406EE2E2-9504-4D02-823C-9DFAFE83A64B}"/>
              </a:ext>
            </a:extLst>
          </p:cNvPr>
          <p:cNvSpPr>
            <a:spLocks noGrp="1"/>
          </p:cNvSpPr>
          <p:nvPr>
            <p:ph sz="quarter" idx="10"/>
          </p:nvPr>
        </p:nvSpPr>
        <p:spPr>
          <a:xfrm>
            <a:off x="457200" y="1512000"/>
            <a:ext cx="8229600" cy="4248000"/>
          </a:xfrm>
        </p:spPr>
        <p:txBody>
          <a:bodyPr/>
          <a:lstStyle/>
          <a:p>
            <a:pPr marL="342900" indent="-342900">
              <a:buClr>
                <a:srgbClr val="0077E3"/>
              </a:buClr>
              <a:buFont typeface="Arial" panose="020B0604020202020204" pitchFamily="34" charset="0"/>
              <a:buChar char="•"/>
            </a:pPr>
            <a:r>
              <a:rPr lang="en-US" dirty="0">
                <a:ea typeface="+mn-lt"/>
                <a:cs typeface="+mn-lt"/>
              </a:rPr>
              <a:t>Used when large quantities of materials have to be conveyed over long distances at fast speed. </a:t>
            </a:r>
          </a:p>
          <a:p>
            <a:pPr marL="342900" indent="-342900">
              <a:buClr>
                <a:srgbClr val="0077E3"/>
              </a:buClr>
              <a:buFont typeface="Arial" panose="020B0604020202020204" pitchFamily="34" charset="0"/>
              <a:buChar char="•"/>
            </a:pPr>
            <a:r>
              <a:rPr lang="en-US" dirty="0">
                <a:ea typeface="+mn-lt"/>
                <a:cs typeface="+mn-lt"/>
              </a:rPr>
              <a:t>It consists of a belt running over a pair of end drums or pulleys and supported at regular intervals by a series of rollers called idlers. </a:t>
            </a:r>
            <a:br>
              <a:rPr lang="en-US" dirty="0">
                <a:ea typeface="+mn-lt"/>
                <a:cs typeface="+mn-lt"/>
              </a:rPr>
            </a:br>
            <a:r>
              <a:rPr lang="en-US" dirty="0">
                <a:ea typeface="+mn-lt"/>
                <a:cs typeface="+mn-lt"/>
              </a:rPr>
              <a:t>These idlers are supported on a conveyor frame. </a:t>
            </a:r>
          </a:p>
        </p:txBody>
      </p:sp>
      <p:sp>
        <p:nvSpPr>
          <p:cNvPr id="4" name="Rectangle 2">
            <a:extLst>
              <a:ext uri="{FF2B5EF4-FFF2-40B4-BE49-F238E27FC236}">
                <a16:creationId xmlns:a16="http://schemas.microsoft.com/office/drawing/2014/main" id="{8421BDDE-0DAA-9144-8A4B-9DB05D84FBBD}"/>
              </a:ext>
            </a:extLst>
          </p:cNvPr>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5" name="Rectangle 4"/>
          <p:cNvSpPr/>
          <p:nvPr/>
        </p:nvSpPr>
        <p:spPr>
          <a:xfrm>
            <a:off x="387437" y="3636000"/>
            <a:ext cx="5511592" cy="2246769"/>
          </a:xfrm>
          <a:prstGeom prst="rect">
            <a:avLst/>
          </a:prstGeom>
        </p:spPr>
        <p:txBody>
          <a:bodyPr wrap="square">
            <a:spAutoFit/>
          </a:bodyPr>
          <a:lstStyle/>
          <a:p>
            <a:pPr marL="342900" indent="-342900">
              <a:buClr>
                <a:srgbClr val="0077E3"/>
              </a:buClr>
              <a:buFont typeface="Arial" panose="020B0604020202020204" pitchFamily="34" charset="0"/>
              <a:buChar char="•"/>
            </a:pPr>
            <a:r>
              <a:rPr lang="en-US" dirty="0">
                <a:ea typeface="+mn-lt"/>
                <a:cs typeface="+mn-lt"/>
              </a:rPr>
              <a:t>The middle sag provided in the belt prevent the spilling of material. Generally, rubber is most commonly used as conveyor belt.</a:t>
            </a:r>
          </a:p>
          <a:p>
            <a:pPr marL="342900" indent="-342900">
              <a:buClr>
                <a:srgbClr val="0077E3"/>
              </a:buClr>
              <a:buFont typeface="Arial" panose="020B0604020202020204" pitchFamily="34" charset="0"/>
              <a:buChar char="•"/>
            </a:pPr>
            <a:endParaRPr lang="en-US" dirty="0">
              <a:ea typeface="+mn-lt"/>
              <a:cs typeface="+mn-lt"/>
            </a:endParaRPr>
          </a:p>
          <a:p>
            <a:pPr marL="342900" indent="-342900">
              <a:buClr>
                <a:srgbClr val="0077E3"/>
              </a:buClr>
              <a:buFont typeface="Arial" panose="020B0604020202020204" pitchFamily="34" charset="0"/>
              <a:buChar char="•"/>
            </a:pPr>
            <a:r>
              <a:rPr lang="en-US" dirty="0">
                <a:ea typeface="+mn-lt"/>
                <a:cs typeface="+mn-lt"/>
              </a:rPr>
              <a:t>The belt can be used to transfer loose aggregate and material up a height or around the site.</a:t>
            </a:r>
          </a:p>
        </p:txBody>
      </p:sp>
      <p:pic>
        <p:nvPicPr>
          <p:cNvPr id="7" name="Picture 6" descr="A picture containing sky, factory, outdoor, boat&#10;&#10;Description automatically generated">
            <a:extLst>
              <a:ext uri="{FF2B5EF4-FFF2-40B4-BE49-F238E27FC236}">
                <a16:creationId xmlns:a16="http://schemas.microsoft.com/office/drawing/2014/main" id="{7915CE2C-F6DA-488D-AE65-E7A75F821189}"/>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5887749" y="3636000"/>
            <a:ext cx="3256252" cy="2123999"/>
          </a:xfrm>
          <a:prstGeom prst="rect">
            <a:avLst/>
          </a:prstGeom>
        </p:spPr>
      </p:pic>
    </p:spTree>
    <p:extLst>
      <p:ext uri="{BB962C8B-B14F-4D97-AF65-F5344CB8AC3E}">
        <p14:creationId xmlns:p14="http://schemas.microsoft.com/office/powerpoint/2010/main" val="214239120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447CAC-3CD7-49EF-9639-40179BD4E867}"/>
              </a:ext>
            </a:extLst>
          </p:cNvPr>
          <p:cNvSpPr>
            <a:spLocks noGrp="1"/>
          </p:cNvSpPr>
          <p:nvPr>
            <p:ph type="title"/>
          </p:nvPr>
        </p:nvSpPr>
        <p:spPr/>
        <p:txBody>
          <a:bodyPr/>
          <a:lstStyle/>
          <a:p>
            <a:r>
              <a:rPr lang="en-US" dirty="0">
                <a:ea typeface="+mn-lt"/>
                <a:cs typeface="+mn-lt"/>
              </a:rPr>
              <a:t>Hazards - </a:t>
            </a:r>
            <a:r>
              <a:rPr lang="cy-GB" dirty="0">
                <a:solidFill>
                  <a:srgbClr val="C00000"/>
                </a:solidFill>
              </a:rPr>
              <a:t>Peryglon</a:t>
            </a:r>
            <a:endParaRPr lang="en-US" dirty="0">
              <a:solidFill>
                <a:srgbClr val="C00000"/>
              </a:solidFill>
            </a:endParaRPr>
          </a:p>
        </p:txBody>
      </p:sp>
      <p:sp>
        <p:nvSpPr>
          <p:cNvPr id="3" name="Content Placeholder 2">
            <a:extLst>
              <a:ext uri="{FF2B5EF4-FFF2-40B4-BE49-F238E27FC236}">
                <a16:creationId xmlns:a16="http://schemas.microsoft.com/office/drawing/2014/main" id="{372AD78C-AAD4-4033-8201-D3C8F29954D0}"/>
              </a:ext>
            </a:extLst>
          </p:cNvPr>
          <p:cNvSpPr>
            <a:spLocks noGrp="1"/>
          </p:cNvSpPr>
          <p:nvPr>
            <p:ph sz="quarter" idx="10"/>
          </p:nvPr>
        </p:nvSpPr>
        <p:spPr>
          <a:xfrm>
            <a:off x="457200" y="1512000"/>
            <a:ext cx="8075240" cy="4248000"/>
          </a:xfrm>
        </p:spPr>
        <p:txBody>
          <a:bodyPr/>
          <a:lstStyle/>
          <a:p>
            <a:pPr>
              <a:spcBef>
                <a:spcPts val="0"/>
              </a:spcBef>
              <a:spcAft>
                <a:spcPts val="0"/>
              </a:spcAft>
            </a:pPr>
            <a:r>
              <a:rPr lang="en-US" dirty="0"/>
              <a:t>Plant and machinery can be particularly hazardous when operated in situations where: </a:t>
            </a:r>
          </a:p>
          <a:p>
            <a:pPr>
              <a:spcBef>
                <a:spcPts val="0"/>
              </a:spcBef>
              <a:spcAft>
                <a:spcPts val="0"/>
              </a:spcAft>
            </a:pPr>
            <a:endParaRPr lang="en-US" dirty="0"/>
          </a:p>
          <a:p>
            <a:pPr marL="342900" indent="-342900">
              <a:spcBef>
                <a:spcPts val="0"/>
              </a:spcBef>
              <a:spcAft>
                <a:spcPts val="0"/>
              </a:spcAft>
              <a:buClr>
                <a:srgbClr val="0077E3"/>
              </a:buClr>
              <a:buFont typeface="Arial" panose="020B0604020202020204" pitchFamily="34" charset="0"/>
              <a:buChar char="•"/>
            </a:pPr>
            <a:r>
              <a:rPr lang="en-US" dirty="0"/>
              <a:t>people or other vehicles share the same site. Pedestrians are particularly vulnerable in areas where mobile plant and machinery is operated as the operator’s vision may be restricted</a:t>
            </a:r>
          </a:p>
          <a:p>
            <a:pPr marL="342900" indent="-342900">
              <a:spcBef>
                <a:spcPts val="0"/>
              </a:spcBef>
              <a:spcAft>
                <a:spcPts val="0"/>
              </a:spcAft>
              <a:buClr>
                <a:srgbClr val="0077E3"/>
              </a:buClr>
              <a:buFont typeface="Arial" panose="020B0604020202020204" pitchFamily="34" charset="0"/>
              <a:buChar char="•"/>
            </a:pPr>
            <a:r>
              <a:rPr lang="en-US" dirty="0"/>
              <a:t>entry to the site is uncontrolled</a:t>
            </a:r>
          </a:p>
          <a:p>
            <a:pPr marL="342900" indent="-342900">
              <a:spcBef>
                <a:spcPts val="0"/>
              </a:spcBef>
              <a:spcAft>
                <a:spcPts val="0"/>
              </a:spcAft>
              <a:buClr>
                <a:srgbClr val="0077E3"/>
              </a:buClr>
              <a:buFont typeface="Arial" panose="020B0604020202020204" pitchFamily="34" charset="0"/>
              <a:buChar char="•"/>
            </a:pPr>
            <a:r>
              <a:rPr lang="en-US" dirty="0"/>
              <a:t>work is being carried out in the vicinity of electrical equipment or in hazardous atmospheres</a:t>
            </a:r>
          </a:p>
          <a:p>
            <a:pPr marL="342900" indent="-342900">
              <a:spcBef>
                <a:spcPts val="0"/>
              </a:spcBef>
              <a:spcAft>
                <a:spcPts val="0"/>
              </a:spcAft>
              <a:buClr>
                <a:srgbClr val="0077E3"/>
              </a:buClr>
              <a:buFont typeface="Arial" panose="020B0604020202020204" pitchFamily="34" charset="0"/>
              <a:buChar char="•"/>
            </a:pPr>
            <a:r>
              <a:rPr lang="en-US" dirty="0"/>
              <a:t>the plant/machinery is damaged, poorly maintained, used on unstable base or used incorrectly</a:t>
            </a:r>
          </a:p>
          <a:p>
            <a:pPr marL="342900" indent="-342900">
              <a:spcBef>
                <a:spcPts val="0"/>
              </a:spcBef>
              <a:spcAft>
                <a:spcPts val="0"/>
              </a:spcAft>
              <a:buClr>
                <a:srgbClr val="0077E3"/>
              </a:buClr>
              <a:buFont typeface="Arial" panose="020B0604020202020204" pitchFamily="34" charset="0"/>
              <a:buChar char="•"/>
            </a:pPr>
            <a:r>
              <a:rPr lang="en-US" dirty="0"/>
              <a:t>the load exceeds the capacity of the plant. </a:t>
            </a:r>
          </a:p>
        </p:txBody>
      </p:sp>
    </p:spTree>
    <p:extLst>
      <p:ext uri="{BB962C8B-B14F-4D97-AF65-F5344CB8AC3E}">
        <p14:creationId xmlns:p14="http://schemas.microsoft.com/office/powerpoint/2010/main" val="130084050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447CAC-3CD7-49EF-9639-40179BD4E867}"/>
              </a:ext>
            </a:extLst>
          </p:cNvPr>
          <p:cNvSpPr>
            <a:spLocks noGrp="1"/>
          </p:cNvSpPr>
          <p:nvPr>
            <p:ph type="title"/>
          </p:nvPr>
        </p:nvSpPr>
        <p:spPr/>
        <p:txBody>
          <a:bodyPr/>
          <a:lstStyle/>
          <a:p>
            <a:r>
              <a:rPr lang="en-US" dirty="0">
                <a:ea typeface="+mn-lt"/>
                <a:cs typeface="+mn-lt"/>
              </a:rPr>
              <a:t>Risk control measures - </a:t>
            </a:r>
            <a:r>
              <a:rPr lang="cy-GB" dirty="0">
                <a:solidFill>
                  <a:srgbClr val="C00000"/>
                </a:solidFill>
              </a:rPr>
              <a:t>Mesurau rheoli risg</a:t>
            </a:r>
            <a:endParaRPr lang="en-US" dirty="0">
              <a:solidFill>
                <a:srgbClr val="C00000"/>
              </a:solidFill>
            </a:endParaRPr>
          </a:p>
        </p:txBody>
      </p:sp>
      <p:sp>
        <p:nvSpPr>
          <p:cNvPr id="3" name="Content Placeholder 2">
            <a:extLst>
              <a:ext uri="{FF2B5EF4-FFF2-40B4-BE49-F238E27FC236}">
                <a16:creationId xmlns:a16="http://schemas.microsoft.com/office/drawing/2014/main" id="{372AD78C-AAD4-4033-8201-D3C8F29954D0}"/>
              </a:ext>
            </a:extLst>
          </p:cNvPr>
          <p:cNvSpPr>
            <a:spLocks noGrp="1"/>
          </p:cNvSpPr>
          <p:nvPr>
            <p:ph sz="quarter" idx="10"/>
          </p:nvPr>
        </p:nvSpPr>
        <p:spPr/>
        <p:txBody>
          <a:bodyPr/>
          <a:lstStyle/>
          <a:p>
            <a:pPr>
              <a:spcBef>
                <a:spcPts val="0"/>
              </a:spcBef>
              <a:spcAft>
                <a:spcPts val="0"/>
              </a:spcAft>
              <a:buClr>
                <a:srgbClr val="0077E3"/>
              </a:buClr>
            </a:pPr>
            <a:r>
              <a:rPr lang="en-US" dirty="0"/>
              <a:t>These include the following:</a:t>
            </a:r>
          </a:p>
          <a:p>
            <a:pPr marL="342900" indent="-342900">
              <a:spcBef>
                <a:spcPts val="0"/>
              </a:spcBef>
              <a:spcAft>
                <a:spcPts val="0"/>
              </a:spcAft>
              <a:buClr>
                <a:srgbClr val="0077E3"/>
              </a:buClr>
              <a:buFont typeface="Arial" panose="020B0604020202020204" pitchFamily="34" charset="0"/>
              <a:buChar char="•"/>
            </a:pPr>
            <a:r>
              <a:rPr lang="en-US" dirty="0"/>
              <a:t>isolate vehicles and plant used in or around the site and work area from the people on site </a:t>
            </a:r>
          </a:p>
          <a:p>
            <a:pPr marL="342900" indent="-342900">
              <a:spcBef>
                <a:spcPts val="0"/>
              </a:spcBef>
              <a:spcAft>
                <a:spcPts val="0"/>
              </a:spcAft>
              <a:buClr>
                <a:srgbClr val="0077E3"/>
              </a:buClr>
              <a:buFont typeface="Arial" panose="020B0604020202020204" pitchFamily="34" charset="0"/>
              <a:buChar char="•"/>
            </a:pPr>
            <a:r>
              <a:rPr lang="en-US" b="0" i="0" dirty="0">
                <a:solidFill>
                  <a:srgbClr val="111111"/>
                </a:solidFill>
                <a:effectLst/>
                <a:latin typeface="Arial" panose="020B0604020202020204" pitchFamily="34" charset="0"/>
              </a:rPr>
              <a:t>provide separate routes or pavements for pedestrians to keep them away from plant and machinery (e.g. footbridges, crossing points)</a:t>
            </a:r>
            <a:endParaRPr lang="en-US" dirty="0"/>
          </a:p>
          <a:p>
            <a:pPr marL="342900" indent="-342900">
              <a:spcBef>
                <a:spcPts val="0"/>
              </a:spcBef>
              <a:spcAft>
                <a:spcPts val="0"/>
              </a:spcAft>
              <a:buClr>
                <a:srgbClr val="0077E3"/>
              </a:buClr>
              <a:buFont typeface="Arial" panose="020B0604020202020204" pitchFamily="34" charset="0"/>
              <a:buChar char="•"/>
            </a:pPr>
            <a:r>
              <a:rPr lang="en-US" dirty="0"/>
              <a:t>use fences, barriers and safety signs to secure the area </a:t>
            </a:r>
          </a:p>
          <a:p>
            <a:pPr marL="342900" indent="-342900">
              <a:spcBef>
                <a:spcPts val="0"/>
              </a:spcBef>
              <a:spcAft>
                <a:spcPts val="0"/>
              </a:spcAft>
              <a:buClr>
                <a:srgbClr val="0077E3"/>
              </a:buClr>
              <a:buFont typeface="Arial" panose="020B0604020202020204" pitchFamily="34" charset="0"/>
              <a:buChar char="•"/>
            </a:pPr>
            <a:r>
              <a:rPr lang="en-US" dirty="0"/>
              <a:t>plan the direction that plant moves, so the visibility of operators is </a:t>
            </a:r>
            <a:br>
              <a:rPr lang="en-US" dirty="0"/>
            </a:br>
            <a:r>
              <a:rPr lang="en-US" dirty="0"/>
              <a:t>not restricted</a:t>
            </a:r>
          </a:p>
          <a:p>
            <a:pPr marL="342900" indent="-342900">
              <a:spcBef>
                <a:spcPts val="0"/>
              </a:spcBef>
              <a:spcAft>
                <a:spcPts val="0"/>
              </a:spcAft>
              <a:buClr>
                <a:srgbClr val="0077E3"/>
              </a:buClr>
              <a:buFont typeface="Arial" panose="020B0604020202020204" pitchFamily="34" charset="0"/>
              <a:buChar char="•"/>
            </a:pPr>
            <a:r>
              <a:rPr lang="en-US" dirty="0"/>
              <a:t>use spotters to control traffic movement </a:t>
            </a:r>
          </a:p>
          <a:p>
            <a:pPr marL="342900" indent="-342900">
              <a:spcBef>
                <a:spcPts val="0"/>
              </a:spcBef>
              <a:spcAft>
                <a:spcPts val="0"/>
              </a:spcAft>
              <a:buClr>
                <a:srgbClr val="0077E3"/>
              </a:buClr>
              <a:buFont typeface="Arial" panose="020B0604020202020204" pitchFamily="34" charset="0"/>
              <a:buChar char="•"/>
            </a:pPr>
            <a:r>
              <a:rPr lang="en-US" dirty="0"/>
              <a:t>implement safe working distances </a:t>
            </a:r>
          </a:p>
          <a:p>
            <a:pPr marL="342900" indent="-342900">
              <a:spcBef>
                <a:spcPts val="0"/>
              </a:spcBef>
              <a:spcAft>
                <a:spcPts val="0"/>
              </a:spcAft>
              <a:buClr>
                <a:srgbClr val="0077E3"/>
              </a:buClr>
              <a:buFont typeface="Arial" panose="020B0604020202020204" pitchFamily="34" charset="0"/>
              <a:buChar char="•"/>
            </a:pPr>
            <a:r>
              <a:rPr lang="en-US" dirty="0"/>
              <a:t>use audible reversing </a:t>
            </a:r>
            <a:r>
              <a:rPr lang="en-US" dirty="0">
                <a:solidFill>
                  <a:srgbClr val="0077E3"/>
                </a:solidFill>
              </a:rPr>
              <a:t>alarms – </a:t>
            </a:r>
            <a:r>
              <a:rPr lang="cy-GB" sz="2000" dirty="0">
                <a:solidFill>
                  <a:srgbClr val="C00000"/>
                </a:solidFill>
              </a:rPr>
              <a:t>larymau</a:t>
            </a:r>
            <a:r>
              <a:rPr lang="en-US" dirty="0">
                <a:solidFill>
                  <a:srgbClr val="C00000"/>
                </a:solidFill>
              </a:rPr>
              <a:t> </a:t>
            </a:r>
          </a:p>
          <a:p>
            <a:pPr marL="342900" indent="-342900">
              <a:spcBef>
                <a:spcPts val="0"/>
              </a:spcBef>
              <a:spcAft>
                <a:spcPts val="0"/>
              </a:spcAft>
              <a:buClr>
                <a:srgbClr val="0077E3"/>
              </a:buClr>
              <a:buFont typeface="Arial" panose="020B0604020202020204" pitchFamily="34" charset="0"/>
              <a:buChar char="•"/>
            </a:pPr>
            <a:r>
              <a:rPr lang="en-US" dirty="0"/>
              <a:t>ensure notices are in place at all entrances and exits </a:t>
            </a:r>
          </a:p>
          <a:p>
            <a:pPr marL="342900" indent="-342900">
              <a:spcBef>
                <a:spcPts val="0"/>
              </a:spcBef>
              <a:spcAft>
                <a:spcPts val="0"/>
              </a:spcAft>
              <a:buClr>
                <a:srgbClr val="0077E3"/>
              </a:buClr>
              <a:buFont typeface="Arial" panose="020B0604020202020204" pitchFamily="34" charset="0"/>
              <a:buChar char="•"/>
            </a:pPr>
            <a:r>
              <a:rPr lang="en-US" dirty="0"/>
              <a:t>use designated delivery and turning areas. </a:t>
            </a:r>
          </a:p>
          <a:p>
            <a:pPr marL="342900" indent="-342900">
              <a:spcBef>
                <a:spcPts val="0"/>
              </a:spcBef>
              <a:spcAft>
                <a:spcPts val="0"/>
              </a:spcAft>
              <a:buClr>
                <a:srgbClr val="0077E3"/>
              </a:buClr>
              <a:buFont typeface="Arial" panose="020B0604020202020204" pitchFamily="34" charset="0"/>
              <a:buChar char="•"/>
            </a:pPr>
            <a:r>
              <a:rPr lang="en-US" dirty="0"/>
              <a:t>make sure all visitors report to the site office.</a:t>
            </a:r>
          </a:p>
        </p:txBody>
      </p:sp>
    </p:spTree>
    <p:extLst>
      <p:ext uri="{BB962C8B-B14F-4D97-AF65-F5344CB8AC3E}">
        <p14:creationId xmlns:p14="http://schemas.microsoft.com/office/powerpoint/2010/main" val="81357989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3"/>
          <p:cNvSpPr>
            <a:spLocks noGrp="1" noChangeArrowheads="1"/>
          </p:cNvSpPr>
          <p:nvPr>
            <p:ph type="body" idx="4294967295"/>
          </p:nvPr>
        </p:nvSpPr>
        <p:spPr>
          <a:xfrm>
            <a:off x="457200" y="1512000"/>
            <a:ext cx="8229600" cy="4248000"/>
          </a:xfrm>
        </p:spPr>
        <p:txBody>
          <a:bodyPr/>
          <a:lstStyle/>
          <a:p>
            <a:pPr algn="ctr" eaLnBrk="1" hangingPunct="1">
              <a:lnSpc>
                <a:spcPct val="100000"/>
              </a:lnSpc>
            </a:pPr>
            <a:r>
              <a:rPr lang="cy-GB" sz="6000" dirty="0">
                <a:solidFill>
                  <a:srgbClr val="C00000"/>
                </a:solidFill>
                <a:ea typeface="ＭＳ Ｐゴシック" pitchFamily="-105" charset="-128"/>
                <a:cs typeface="ＭＳ Ｐゴシック" pitchFamily="-105" charset="-128"/>
              </a:rPr>
              <a:t>Unrhyw gwestiynau?</a:t>
            </a:r>
          </a:p>
          <a:p>
            <a:pPr marL="0" indent="0" algn="ctr" eaLnBrk="1" hangingPunct="1">
              <a:lnSpc>
                <a:spcPct val="100000"/>
              </a:lnSpc>
            </a:pPr>
            <a:endParaRPr sz="6000" dirty="0">
              <a:solidFill>
                <a:srgbClr val="E30613"/>
              </a:solidFill>
              <a:ea typeface="ＭＳ Ｐゴシック" pitchFamily="-105" charset="-128"/>
              <a:cs typeface="ＭＳ Ｐゴシック" pitchFamily="-105" charset="-128"/>
            </a:endParaRPr>
          </a:p>
          <a:p>
            <a:pPr marL="0" indent="0" algn="ctr" eaLnBrk="1" hangingPunct="1">
              <a:lnSpc>
                <a:spcPct val="100000"/>
              </a:lnSpc>
            </a:pPr>
            <a:r>
              <a:rPr sz="6000" dirty="0">
                <a:solidFill>
                  <a:srgbClr val="0077E3"/>
                </a:solidFill>
                <a:ea typeface="ＭＳ Ｐゴシック" pitchFamily="-105" charset="-128"/>
                <a:cs typeface="ＭＳ Ｐゴシック" pitchFamily="-105" charset="-128"/>
              </a:rPr>
              <a:t>Any questions?</a:t>
            </a:r>
          </a:p>
        </p:txBody>
      </p:sp>
    </p:spTree>
    <p:extLst>
      <p:ext uri="{BB962C8B-B14F-4D97-AF65-F5344CB8AC3E}">
        <p14:creationId xmlns:p14="http://schemas.microsoft.com/office/powerpoint/2010/main" val="388173452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2">
            <a:extLst>
              <a:ext uri="{FF2B5EF4-FFF2-40B4-BE49-F238E27FC236}">
                <a16:creationId xmlns:a16="http://schemas.microsoft.com/office/drawing/2014/main" id="{B1876396-D06D-954B-89ED-41D24C309B9C}"/>
              </a:ext>
            </a:extLst>
          </p:cNvPr>
          <p:cNvSpPr>
            <a:spLocks noGrp="1" noChangeArrowheads="1"/>
          </p:cNvSpPr>
          <p:nvPr>
            <p:ph type="title"/>
          </p:nvPr>
        </p:nvSpPr>
        <p:spPr/>
        <p:txBody>
          <a:bodyPr/>
          <a:lstStyle/>
          <a:p>
            <a:r>
              <a:rPr lang="en-GB" altLang="en-US" dirty="0"/>
              <a:t>Working with power tools - </a:t>
            </a:r>
            <a:r>
              <a:rPr lang="cy-GB" dirty="0">
                <a:solidFill>
                  <a:srgbClr val="C00000"/>
                </a:solidFill>
              </a:rPr>
              <a:t>Gweithio gydag offer pŵer</a:t>
            </a:r>
            <a:endParaRPr lang="en-US" altLang="en-US" dirty="0">
              <a:solidFill>
                <a:srgbClr val="C00000"/>
              </a:solidFill>
            </a:endParaRPr>
          </a:p>
        </p:txBody>
      </p:sp>
      <p:sp>
        <p:nvSpPr>
          <p:cNvPr id="80899" name="Rectangle 3">
            <a:extLst>
              <a:ext uri="{FF2B5EF4-FFF2-40B4-BE49-F238E27FC236}">
                <a16:creationId xmlns:a16="http://schemas.microsoft.com/office/drawing/2014/main" id="{101FA2E7-9A1C-A649-AC31-F072B88BB059}"/>
              </a:ext>
            </a:extLst>
          </p:cNvPr>
          <p:cNvSpPr>
            <a:spLocks noGrp="1" noChangeArrowheads="1"/>
          </p:cNvSpPr>
          <p:nvPr>
            <p:ph type="body" idx="1"/>
          </p:nvPr>
        </p:nvSpPr>
        <p:spPr/>
        <p:txBody>
          <a:bodyPr/>
          <a:lstStyle/>
          <a:p>
            <a:pPr>
              <a:tabLst>
                <a:tab pos="533400" algn="l"/>
              </a:tabLst>
            </a:pPr>
            <a:r>
              <a:rPr lang="en-GB" altLang="en-US" dirty="0"/>
              <a:t>Some tips for safe use of power tools:</a:t>
            </a:r>
          </a:p>
          <a:p>
            <a:pPr marL="534988" lvl="1" indent="-355600">
              <a:tabLst>
                <a:tab pos="533400" algn="l"/>
              </a:tabLst>
            </a:pPr>
            <a:r>
              <a:rPr lang="en-GB" altLang="en-US" dirty="0">
                <a:solidFill>
                  <a:srgbClr val="0077E3"/>
                </a:solidFill>
              </a:rPr>
              <a:t>Follow - </a:t>
            </a:r>
            <a:r>
              <a:rPr lang="cy-GB" altLang="en-US" dirty="0">
                <a:solidFill>
                  <a:srgbClr val="C00000"/>
                </a:solidFill>
              </a:rPr>
              <a:t>d</a:t>
            </a:r>
            <a:r>
              <a:rPr lang="cy-GB" dirty="0">
                <a:solidFill>
                  <a:srgbClr val="C00000"/>
                </a:solidFill>
              </a:rPr>
              <a:t>ilynwch</a:t>
            </a:r>
            <a:r>
              <a:rPr lang="en-GB" altLang="en-US" dirty="0">
                <a:solidFill>
                  <a:srgbClr val="C00000"/>
                </a:solidFill>
              </a:rPr>
              <a:t> </a:t>
            </a:r>
            <a:r>
              <a:rPr lang="en-GB" altLang="en-US" dirty="0"/>
              <a:t>the safety procedures and never tamper with live electrical cables or machinery.</a:t>
            </a:r>
          </a:p>
          <a:p>
            <a:pPr marL="534988" lvl="1" indent="-355600">
              <a:tabLst>
                <a:tab pos="533400" algn="l"/>
              </a:tabLst>
            </a:pPr>
            <a:r>
              <a:rPr lang="en-GB" altLang="en-US" dirty="0"/>
              <a:t>Make sure any items of  electrical equipment, including power tools, are in good condition and safe to work with. </a:t>
            </a:r>
          </a:p>
          <a:p>
            <a:pPr marL="534988" lvl="1" indent="-355600">
              <a:tabLst>
                <a:tab pos="533400" algn="l"/>
              </a:tabLst>
            </a:pPr>
            <a:r>
              <a:rPr lang="en-GB" altLang="en-US" dirty="0"/>
              <a:t>Do not plug in the power tool before trying it. </a:t>
            </a:r>
          </a:p>
          <a:p>
            <a:pPr marL="534988" lvl="1" indent="-355600">
              <a:tabLst>
                <a:tab pos="533400" algn="l"/>
              </a:tabLst>
            </a:pPr>
            <a:r>
              <a:rPr lang="en-GB" altLang="en-US" dirty="0"/>
              <a:t>If you plug in the power tool and there is a fault, you could be seriously injured or killed.</a:t>
            </a:r>
          </a:p>
          <a:p>
            <a:pPr marL="534988" lvl="1" indent="-355600">
              <a:tabLst>
                <a:tab pos="533400" algn="l"/>
              </a:tabLst>
            </a:pPr>
            <a:r>
              <a:rPr lang="en-GB" altLang="en-US" dirty="0"/>
              <a:t>Minor shocks can trigger a secondary accident, </a:t>
            </a:r>
            <a:r>
              <a:rPr lang="en-GB" altLang="en-US" dirty="0">
                <a:solidFill>
                  <a:srgbClr val="0077E3"/>
                </a:solidFill>
              </a:rPr>
              <a:t>such as a fall from height - </a:t>
            </a:r>
            <a:r>
              <a:rPr lang="cy-GB" dirty="0">
                <a:solidFill>
                  <a:srgbClr val="C00000"/>
                </a:solidFill>
              </a:rPr>
              <a:t>syrthio o fan uchel.</a:t>
            </a:r>
            <a:endParaRPr lang="en-US" altLang="en-US" dirty="0">
              <a:solidFill>
                <a:srgbClr val="C00000"/>
              </a:solidFill>
            </a:endParaRPr>
          </a:p>
        </p:txBody>
      </p:sp>
    </p:spTree>
    <p:extLst>
      <p:ext uri="{BB962C8B-B14F-4D97-AF65-F5344CB8AC3E}">
        <p14:creationId xmlns:p14="http://schemas.microsoft.com/office/powerpoint/2010/main" val="362875560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14"/>
          <p:cNvSpPr>
            <a:spLocks noGrp="1" noChangeArrowheads="1"/>
          </p:cNvSpPr>
          <p:nvPr>
            <p:ph type="body" idx="4294967295"/>
          </p:nvPr>
        </p:nvSpPr>
        <p:spPr>
          <a:xfrm>
            <a:off x="457200" y="1371600"/>
            <a:ext cx="8229600" cy="4754563"/>
          </a:xfrm>
        </p:spPr>
        <p:txBody>
          <a:bodyPr/>
          <a:lstStyle/>
          <a:p>
            <a:pPr marL="0" indent="0" eaLnBrk="1" hangingPunct="1"/>
            <a:endParaRPr b="1" dirty="0">
              <a:ea typeface="ＭＳ Ｐゴシック" pitchFamily="-105" charset="-128"/>
              <a:cs typeface="ＭＳ Ｐゴシック" pitchFamily="-105" charset="-128"/>
            </a:endParaRPr>
          </a:p>
          <a:p>
            <a:pPr marL="0" indent="0" eaLnBrk="1" hangingPunct="1"/>
            <a:endParaRPr b="1" dirty="0">
              <a:ea typeface="ＭＳ Ｐゴシック" pitchFamily="-105" charset="-128"/>
              <a:cs typeface="ＭＳ Ｐゴシック" pitchFamily="-105" charset="-128"/>
            </a:endParaRPr>
          </a:p>
          <a:p>
            <a:pPr marL="0" indent="0" algn="ctr" eaLnBrk="1" hangingPunct="1"/>
            <a:r>
              <a:rPr sz="6600" dirty="0">
                <a:solidFill>
                  <a:schemeClr val="bg1"/>
                </a:solidFill>
                <a:ea typeface="ＭＳ Ｐゴシック" pitchFamily="-105" charset="-128"/>
                <a:cs typeface="ＭＳ Ｐゴシック" pitchFamily="-105" charset="-128"/>
              </a:rPr>
              <a:t>PowerPoint presentation</a:t>
            </a:r>
          </a:p>
        </p:txBody>
      </p:sp>
      <p:sp>
        <p:nvSpPr>
          <p:cNvPr id="2054" name="TextBox 9"/>
          <p:cNvSpPr txBox="1">
            <a:spLocks noChangeArrowheads="1"/>
          </p:cNvSpPr>
          <p:nvPr/>
        </p:nvSpPr>
        <p:spPr bwMode="auto">
          <a:xfrm>
            <a:off x="457200" y="2209800"/>
            <a:ext cx="8001000" cy="738664"/>
          </a:xfrm>
          <a:prstGeom prst="rect">
            <a:avLst/>
          </a:prstGeom>
          <a:solidFill>
            <a:schemeClr val="bg1"/>
          </a:solidFill>
          <a:ln w="9525">
            <a:noFill/>
            <a:miter lim="800000"/>
            <a:headEnd/>
            <a:tailEnd/>
          </a:ln>
        </p:spPr>
        <p:txBody>
          <a:bodyPr wrap="square" lIns="0" tIns="0" rIns="0" bIns="0">
            <a:prstTxWarp prst="textNoShape">
              <a:avLst/>
            </a:prstTxWarp>
            <a:noAutofit/>
          </a:bodyPr>
          <a:lstStyle/>
          <a:p>
            <a:r>
              <a:rPr lang="en-GB" sz="2400" b="1" dirty="0"/>
              <a:t>Unit 105: </a:t>
            </a:r>
            <a:r>
              <a:rPr lang="en-US" sz="2400" b="1" dirty="0"/>
              <a:t>Protecting health, safety and the environment when working in the construction and built environment sector</a:t>
            </a:r>
            <a:endParaRPr lang="en-GB" sz="2400" b="1" dirty="0"/>
          </a:p>
        </p:txBody>
      </p:sp>
      <p:sp>
        <p:nvSpPr>
          <p:cNvPr id="2053" name="Rectangle 15"/>
          <p:cNvSpPr>
            <a:spLocks noGrp="1" noChangeArrowheads="1"/>
          </p:cNvSpPr>
          <p:nvPr>
            <p:ph type="title"/>
          </p:nvPr>
        </p:nvSpPr>
        <p:spPr>
          <a:xfrm>
            <a:off x="457200" y="3455335"/>
            <a:ext cx="8153400" cy="1814376"/>
          </a:xfrm>
        </p:spPr>
        <p:txBody>
          <a:bodyPr anchor="t"/>
          <a:lstStyle/>
          <a:p>
            <a:br>
              <a:rPr lang="en-GB" dirty="0"/>
            </a:br>
            <a:r>
              <a:rPr lang="en-GB" dirty="0"/>
              <a:t>PowerPoint 14: Areas of specific risk - </a:t>
            </a:r>
            <a:r>
              <a:rPr lang="cy-GB" dirty="0">
                <a:solidFill>
                  <a:srgbClr val="C00000"/>
                </a:solidFill>
              </a:rPr>
              <a:t>Meysydd risg penodol</a:t>
            </a:r>
            <a:endParaRPr lang="en-GB" dirty="0">
              <a:solidFill>
                <a:srgbClr val="C00000"/>
              </a:solidFill>
            </a:endParaRPr>
          </a:p>
        </p:txBody>
      </p:sp>
    </p:spTree>
    <p:extLst>
      <p:ext uri="{BB962C8B-B14F-4D97-AF65-F5344CB8AC3E}">
        <p14:creationId xmlns:p14="http://schemas.microsoft.com/office/powerpoint/2010/main" val="114515522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D57767-AB9E-4BAD-8604-5A123881A634}"/>
              </a:ext>
            </a:extLst>
          </p:cNvPr>
          <p:cNvSpPr>
            <a:spLocks noGrp="1"/>
          </p:cNvSpPr>
          <p:nvPr>
            <p:ph type="title"/>
          </p:nvPr>
        </p:nvSpPr>
        <p:spPr/>
        <p:txBody>
          <a:bodyPr/>
          <a:lstStyle/>
          <a:p>
            <a:r>
              <a:rPr lang="en-GB" dirty="0"/>
              <a:t>Session overview	</a:t>
            </a:r>
          </a:p>
        </p:txBody>
      </p:sp>
      <p:sp>
        <p:nvSpPr>
          <p:cNvPr id="3" name="Content Placeholder 2">
            <a:extLst>
              <a:ext uri="{FF2B5EF4-FFF2-40B4-BE49-F238E27FC236}">
                <a16:creationId xmlns:a16="http://schemas.microsoft.com/office/drawing/2014/main" id="{B01EC40B-5BF9-4C57-8AF8-EBB587678A86}"/>
              </a:ext>
            </a:extLst>
          </p:cNvPr>
          <p:cNvSpPr>
            <a:spLocks noGrp="1"/>
          </p:cNvSpPr>
          <p:nvPr>
            <p:ph idx="1"/>
          </p:nvPr>
        </p:nvSpPr>
        <p:spPr/>
        <p:txBody>
          <a:bodyPr/>
          <a:lstStyle/>
          <a:p>
            <a:r>
              <a:rPr lang="en-GB" dirty="0"/>
              <a:t>In this session you will learn about dangers associated with the </a:t>
            </a:r>
            <a:r>
              <a:rPr lang="en-GB" dirty="0">
                <a:solidFill>
                  <a:srgbClr val="0077E3"/>
                </a:solidFill>
              </a:rPr>
              <a:t>construction industry - </a:t>
            </a:r>
            <a:r>
              <a:rPr lang="cy-GB" dirty="0">
                <a:solidFill>
                  <a:srgbClr val="C00000"/>
                </a:solidFill>
              </a:rPr>
              <a:t>diwydiant adeiladu.</a:t>
            </a:r>
            <a:endParaRPr lang="en-GB" dirty="0">
              <a:solidFill>
                <a:srgbClr val="C00000"/>
              </a:solidFill>
            </a:endParaRPr>
          </a:p>
          <a:p>
            <a:r>
              <a:rPr lang="en-GB" dirty="0"/>
              <a:t>You will find out about safe methods of identification, protection, commissioning and decommissioning of services.</a:t>
            </a:r>
          </a:p>
          <a:p>
            <a:r>
              <a:rPr lang="en-GB" dirty="0"/>
              <a:t>Failure to follow guidelines when working on site can lead to accidents and even fatalities. </a:t>
            </a:r>
          </a:p>
        </p:txBody>
      </p:sp>
    </p:spTree>
    <p:extLst>
      <p:ext uri="{BB962C8B-B14F-4D97-AF65-F5344CB8AC3E}">
        <p14:creationId xmlns:p14="http://schemas.microsoft.com/office/powerpoint/2010/main" val="425715352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0750FD-B241-40D6-8482-B44D4A0053F1}"/>
              </a:ext>
            </a:extLst>
          </p:cNvPr>
          <p:cNvSpPr>
            <a:spLocks noGrp="1"/>
          </p:cNvSpPr>
          <p:nvPr>
            <p:ph type="title"/>
          </p:nvPr>
        </p:nvSpPr>
        <p:spPr/>
        <p:txBody>
          <a:bodyPr/>
          <a:lstStyle/>
          <a:p>
            <a:r>
              <a:rPr lang="en-GB" dirty="0"/>
              <a:t>Confined spaces </a:t>
            </a:r>
            <a:r>
              <a:rPr lang="en-GB" dirty="0">
                <a:solidFill>
                  <a:srgbClr val="C00000"/>
                </a:solidFill>
              </a:rPr>
              <a:t>- </a:t>
            </a:r>
            <a:r>
              <a:rPr lang="cy-GB" dirty="0">
                <a:solidFill>
                  <a:srgbClr val="C00000"/>
                </a:solidFill>
              </a:rPr>
              <a:t>Lleoedd cyfyng</a:t>
            </a:r>
            <a:endParaRPr lang="en-GB" dirty="0">
              <a:solidFill>
                <a:srgbClr val="C00000"/>
              </a:solidFill>
            </a:endParaRPr>
          </a:p>
        </p:txBody>
      </p:sp>
      <p:sp>
        <p:nvSpPr>
          <p:cNvPr id="3" name="Content Placeholder 2">
            <a:extLst>
              <a:ext uri="{FF2B5EF4-FFF2-40B4-BE49-F238E27FC236}">
                <a16:creationId xmlns:a16="http://schemas.microsoft.com/office/drawing/2014/main" id="{395CC378-96DC-479D-9A6C-585955C29A85}"/>
              </a:ext>
            </a:extLst>
          </p:cNvPr>
          <p:cNvSpPr>
            <a:spLocks noGrp="1"/>
          </p:cNvSpPr>
          <p:nvPr>
            <p:ph sz="quarter" idx="10"/>
          </p:nvPr>
        </p:nvSpPr>
        <p:spPr>
          <a:xfrm>
            <a:off x="457200" y="1512000"/>
            <a:ext cx="3898776" cy="4248000"/>
          </a:xfrm>
        </p:spPr>
        <p:txBody>
          <a:bodyPr/>
          <a:lstStyle/>
          <a:p>
            <a:r>
              <a:rPr lang="en-GB" dirty="0"/>
              <a:t>A confined space:</a:t>
            </a:r>
          </a:p>
          <a:p>
            <a:pPr marL="342900" indent="-342900">
              <a:buClr>
                <a:srgbClr val="0077E3"/>
              </a:buClr>
              <a:buFont typeface="Arial" panose="020B0604020202020204" pitchFamily="34" charset="0"/>
              <a:buChar char="•"/>
            </a:pPr>
            <a:r>
              <a:rPr lang="en-GB" dirty="0"/>
              <a:t>is large enough that an employee can enter physically and carry out a task</a:t>
            </a:r>
          </a:p>
          <a:p>
            <a:pPr marL="342900" indent="-342900">
              <a:buClr>
                <a:srgbClr val="0077E3"/>
              </a:buClr>
              <a:buFont typeface="Arial" panose="020B0604020202020204" pitchFamily="34" charset="0"/>
              <a:buChar char="•"/>
            </a:pPr>
            <a:r>
              <a:rPr lang="en-GB" dirty="0"/>
              <a:t>has limited or restricted means for entry or exit.</a:t>
            </a:r>
          </a:p>
          <a:p>
            <a:pPr marL="342900" indent="-342900">
              <a:buClr>
                <a:srgbClr val="0077E3"/>
              </a:buClr>
              <a:buFont typeface="Arial" panose="020B0604020202020204" pitchFamily="34" charset="0"/>
              <a:buChar char="•"/>
            </a:pPr>
            <a:r>
              <a:rPr lang="en-GB" dirty="0"/>
              <a:t>is not designed for continual occupancy.</a:t>
            </a:r>
          </a:p>
          <a:p>
            <a:r>
              <a:rPr lang="en-GB" dirty="0"/>
              <a:t>This could be a tank, vessel, chamber, pit, silo, vault or hopper.</a:t>
            </a:r>
          </a:p>
        </p:txBody>
      </p:sp>
      <p:pic>
        <p:nvPicPr>
          <p:cNvPr id="6" name="Picture 5">
            <a:extLst>
              <a:ext uri="{FF2B5EF4-FFF2-40B4-BE49-F238E27FC236}">
                <a16:creationId xmlns:a16="http://schemas.microsoft.com/office/drawing/2014/main" id="{04AFA6BE-08A4-427C-AA58-FE2FE03A5DF8}"/>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768679" y="2636912"/>
            <a:ext cx="4375321" cy="2916881"/>
          </a:xfrm>
          <a:prstGeom prst="rect">
            <a:avLst/>
          </a:prstGeom>
        </p:spPr>
      </p:pic>
    </p:spTree>
    <p:extLst>
      <p:ext uri="{BB962C8B-B14F-4D97-AF65-F5344CB8AC3E}">
        <p14:creationId xmlns:p14="http://schemas.microsoft.com/office/powerpoint/2010/main" val="344754945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5764F4-209D-440C-897B-718A407AA0B2}"/>
              </a:ext>
            </a:extLst>
          </p:cNvPr>
          <p:cNvSpPr>
            <a:spLocks noGrp="1"/>
          </p:cNvSpPr>
          <p:nvPr>
            <p:ph type="title"/>
          </p:nvPr>
        </p:nvSpPr>
        <p:spPr/>
        <p:txBody>
          <a:bodyPr/>
          <a:lstStyle/>
          <a:p>
            <a:r>
              <a:rPr lang="en-GB" dirty="0"/>
              <a:t>Confined spaces</a:t>
            </a:r>
          </a:p>
        </p:txBody>
      </p:sp>
      <p:sp>
        <p:nvSpPr>
          <p:cNvPr id="3" name="Content Placeholder 2">
            <a:extLst>
              <a:ext uri="{FF2B5EF4-FFF2-40B4-BE49-F238E27FC236}">
                <a16:creationId xmlns:a16="http://schemas.microsoft.com/office/drawing/2014/main" id="{09ED84AB-1AEA-4A4C-894E-ACAC03E537C5}"/>
              </a:ext>
            </a:extLst>
          </p:cNvPr>
          <p:cNvSpPr>
            <a:spLocks noGrp="1"/>
          </p:cNvSpPr>
          <p:nvPr>
            <p:ph idx="1"/>
          </p:nvPr>
        </p:nvSpPr>
        <p:spPr/>
        <p:txBody>
          <a:bodyPr/>
          <a:lstStyle/>
          <a:p>
            <a:r>
              <a:rPr lang="en-GB" dirty="0"/>
              <a:t>A safe system of work is needed for a confined space operation, requiring: </a:t>
            </a:r>
          </a:p>
          <a:p>
            <a:pPr marL="342900" indent="-342900">
              <a:buClr>
                <a:srgbClr val="0077E3"/>
              </a:buClr>
              <a:buFont typeface="Arial" panose="020B0604020202020204" pitchFamily="34" charset="0"/>
              <a:buChar char="•"/>
            </a:pPr>
            <a:r>
              <a:rPr lang="en-GB" dirty="0">
                <a:solidFill>
                  <a:srgbClr val="0077E3"/>
                </a:solidFill>
              </a:rPr>
              <a:t>planning the work - </a:t>
            </a:r>
            <a:r>
              <a:rPr lang="cy-GB" dirty="0">
                <a:solidFill>
                  <a:srgbClr val="C00000"/>
                </a:solidFill>
              </a:rPr>
              <a:t>cynllunio’r gwaith</a:t>
            </a:r>
            <a:endParaRPr lang="en-GB" dirty="0">
              <a:solidFill>
                <a:srgbClr val="C00000"/>
              </a:solidFill>
            </a:endParaRPr>
          </a:p>
          <a:p>
            <a:pPr marL="342900" indent="-342900">
              <a:buClr>
                <a:srgbClr val="0077E3"/>
              </a:buClr>
              <a:buFont typeface="Arial" panose="020B0604020202020204" pitchFamily="34" charset="0"/>
              <a:buChar char="•"/>
            </a:pPr>
            <a:r>
              <a:rPr lang="en-GB" dirty="0"/>
              <a:t>safe access</a:t>
            </a:r>
          </a:p>
          <a:p>
            <a:pPr marL="342900" indent="-342900">
              <a:buClr>
                <a:srgbClr val="0077E3"/>
              </a:buClr>
              <a:buFont typeface="Arial" panose="020B0604020202020204" pitchFamily="34" charset="0"/>
              <a:buChar char="•"/>
            </a:pPr>
            <a:r>
              <a:rPr lang="en-GB" dirty="0"/>
              <a:t>use of cable- and pipe-locating devices</a:t>
            </a:r>
          </a:p>
          <a:p>
            <a:pPr marL="342900" indent="-342900">
              <a:buClr>
                <a:srgbClr val="0077E3"/>
              </a:buClr>
              <a:buFont typeface="Arial" panose="020B0604020202020204" pitchFamily="34" charset="0"/>
              <a:buChar char="•"/>
            </a:pPr>
            <a:r>
              <a:rPr lang="en-GB" dirty="0">
                <a:solidFill>
                  <a:srgbClr val="0077E3"/>
                </a:solidFill>
              </a:rPr>
              <a:t>safe digging practices - </a:t>
            </a:r>
            <a:r>
              <a:rPr lang="cy-GB" dirty="0">
                <a:solidFill>
                  <a:srgbClr val="C00000"/>
                </a:solidFill>
              </a:rPr>
              <a:t>arferion cloddio diogel</a:t>
            </a:r>
            <a:endParaRPr lang="en-GB" dirty="0">
              <a:solidFill>
                <a:srgbClr val="C00000"/>
              </a:solidFill>
            </a:endParaRPr>
          </a:p>
          <a:p>
            <a:pPr marL="342900" indent="-342900">
              <a:buClr>
                <a:srgbClr val="0077E3"/>
              </a:buClr>
              <a:buFont typeface="Arial" panose="020B0604020202020204" pitchFamily="34" charset="0"/>
              <a:buChar char="•"/>
            </a:pPr>
            <a:r>
              <a:rPr lang="en-GB" dirty="0"/>
              <a:t>safe egress.</a:t>
            </a:r>
          </a:p>
          <a:p>
            <a:endParaRPr lang="en-GB" dirty="0"/>
          </a:p>
        </p:txBody>
      </p:sp>
      <p:pic>
        <p:nvPicPr>
          <p:cNvPr id="7" name="Picture 6" descr="A picture containing dark, light&#10;&#10;Description automatically generated">
            <a:extLst>
              <a:ext uri="{FF2B5EF4-FFF2-40B4-BE49-F238E27FC236}">
                <a16:creationId xmlns:a16="http://schemas.microsoft.com/office/drawing/2014/main" id="{E8348A36-77AA-46D5-8565-D8BCCD6F3565}"/>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6022774" y="2492896"/>
            <a:ext cx="3105339" cy="2558498"/>
          </a:xfrm>
          <a:prstGeom prst="rect">
            <a:avLst/>
          </a:prstGeom>
        </p:spPr>
      </p:pic>
    </p:spTree>
    <p:extLst>
      <p:ext uri="{BB962C8B-B14F-4D97-AF65-F5344CB8AC3E}">
        <p14:creationId xmlns:p14="http://schemas.microsoft.com/office/powerpoint/2010/main" val="2216083291"/>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99AC4B-92E1-46E7-8637-796449CB68AC}"/>
              </a:ext>
            </a:extLst>
          </p:cNvPr>
          <p:cNvSpPr>
            <a:spLocks noGrp="1"/>
          </p:cNvSpPr>
          <p:nvPr>
            <p:ph type="title"/>
          </p:nvPr>
        </p:nvSpPr>
        <p:spPr/>
        <p:txBody>
          <a:bodyPr/>
          <a:lstStyle/>
          <a:p>
            <a:r>
              <a:rPr lang="en-GB" dirty="0"/>
              <a:t>Confined spaces</a:t>
            </a:r>
          </a:p>
        </p:txBody>
      </p:sp>
      <p:sp>
        <p:nvSpPr>
          <p:cNvPr id="3" name="Content Placeholder 2">
            <a:extLst>
              <a:ext uri="{FF2B5EF4-FFF2-40B4-BE49-F238E27FC236}">
                <a16:creationId xmlns:a16="http://schemas.microsoft.com/office/drawing/2014/main" id="{16D43CFE-127C-4429-A6F3-A44CC264F76B}"/>
              </a:ext>
            </a:extLst>
          </p:cNvPr>
          <p:cNvSpPr>
            <a:spLocks noGrp="1"/>
          </p:cNvSpPr>
          <p:nvPr>
            <p:ph idx="1"/>
          </p:nvPr>
        </p:nvSpPr>
        <p:spPr/>
        <p:txBody>
          <a:bodyPr/>
          <a:lstStyle/>
          <a:p>
            <a:r>
              <a:rPr lang="en-GB" dirty="0"/>
              <a:t>Some confined spaces require a permit to carry out any work within them.  If they do, they usually contain a potential to cause harm such as:</a:t>
            </a:r>
          </a:p>
          <a:p>
            <a:pPr marL="342900" indent="-342900">
              <a:buClr>
                <a:srgbClr val="0077E3"/>
              </a:buClr>
              <a:buFont typeface="Arial" panose="020B0604020202020204" pitchFamily="34" charset="0"/>
              <a:buChar char="•"/>
            </a:pPr>
            <a:r>
              <a:rPr lang="en-GB" dirty="0">
                <a:solidFill>
                  <a:srgbClr val="0077E3"/>
                </a:solidFill>
              </a:rPr>
              <a:t>hazardous chemicals </a:t>
            </a:r>
            <a:r>
              <a:rPr lang="en-GB" dirty="0">
                <a:solidFill>
                  <a:srgbClr val="C00000"/>
                </a:solidFill>
              </a:rPr>
              <a:t>- </a:t>
            </a:r>
            <a:r>
              <a:rPr lang="cy-GB" dirty="0">
                <a:solidFill>
                  <a:srgbClr val="C00000"/>
                </a:solidFill>
              </a:rPr>
              <a:t>cemegion peryglus</a:t>
            </a:r>
            <a:endParaRPr lang="en-GB" dirty="0">
              <a:solidFill>
                <a:srgbClr val="C00000"/>
              </a:solidFill>
            </a:endParaRPr>
          </a:p>
          <a:p>
            <a:pPr marL="342900" indent="-342900">
              <a:buClr>
                <a:srgbClr val="0077E3"/>
              </a:buClr>
              <a:buFont typeface="Arial" panose="020B0604020202020204" pitchFamily="34" charset="0"/>
              <a:buChar char="•"/>
            </a:pPr>
            <a:r>
              <a:rPr lang="en-GB" dirty="0"/>
              <a:t>electrical transformers</a:t>
            </a:r>
          </a:p>
          <a:p>
            <a:pPr marL="342900" indent="-342900">
              <a:buClr>
                <a:srgbClr val="0077E3"/>
              </a:buClr>
              <a:buFont typeface="Arial" panose="020B0604020202020204" pitchFamily="34" charset="0"/>
              <a:buChar char="•"/>
            </a:pPr>
            <a:r>
              <a:rPr lang="en-GB" dirty="0"/>
              <a:t>plant room.</a:t>
            </a:r>
          </a:p>
          <a:p>
            <a:endParaRPr lang="en-GB" dirty="0"/>
          </a:p>
        </p:txBody>
      </p:sp>
      <p:pic>
        <p:nvPicPr>
          <p:cNvPr id="7" name="Picture 6" descr="A firefighter in a tunnel&#10;&#10;Description automatically generated with low confidence">
            <a:extLst>
              <a:ext uri="{FF2B5EF4-FFF2-40B4-BE49-F238E27FC236}">
                <a16:creationId xmlns:a16="http://schemas.microsoft.com/office/drawing/2014/main" id="{EC2E567F-DAF1-498C-A4D3-864D6CC00AB4}"/>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788053" y="2856410"/>
            <a:ext cx="4355947" cy="2903590"/>
          </a:xfrm>
          <a:prstGeom prst="rect">
            <a:avLst/>
          </a:prstGeom>
        </p:spPr>
      </p:pic>
    </p:spTree>
    <p:extLst>
      <p:ext uri="{BB962C8B-B14F-4D97-AF65-F5344CB8AC3E}">
        <p14:creationId xmlns:p14="http://schemas.microsoft.com/office/powerpoint/2010/main" val="3936777743"/>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266" name="Rectangle 2">
            <a:extLst>
              <a:ext uri="{FF2B5EF4-FFF2-40B4-BE49-F238E27FC236}">
                <a16:creationId xmlns:a16="http://schemas.microsoft.com/office/drawing/2014/main" id="{068466FA-0A72-49AA-BC44-BA255315F806}"/>
              </a:ext>
            </a:extLst>
          </p:cNvPr>
          <p:cNvSpPr>
            <a:spLocks noGrp="1" noChangeArrowheads="1"/>
          </p:cNvSpPr>
          <p:nvPr>
            <p:ph type="title"/>
          </p:nvPr>
        </p:nvSpPr>
        <p:spPr/>
        <p:txBody>
          <a:bodyPr/>
          <a:lstStyle/>
          <a:p>
            <a:r>
              <a:rPr lang="en-US" altLang="en-US" dirty="0"/>
              <a:t>Establish command - </a:t>
            </a:r>
            <a:r>
              <a:rPr lang="cy-GB" dirty="0">
                <a:solidFill>
                  <a:srgbClr val="C00000"/>
                </a:solidFill>
              </a:rPr>
              <a:t>Pennu pwy sy’n rheoli</a:t>
            </a:r>
            <a:endParaRPr lang="en-US" altLang="en-US" dirty="0">
              <a:solidFill>
                <a:srgbClr val="C00000"/>
              </a:solidFill>
            </a:endParaRPr>
          </a:p>
        </p:txBody>
      </p:sp>
      <p:sp>
        <p:nvSpPr>
          <p:cNvPr id="11267" name="Rectangle 3">
            <a:extLst>
              <a:ext uri="{FF2B5EF4-FFF2-40B4-BE49-F238E27FC236}">
                <a16:creationId xmlns:a16="http://schemas.microsoft.com/office/drawing/2014/main" id="{9ACC1387-0C5A-49E1-9E19-7D9D7999792A}"/>
              </a:ext>
            </a:extLst>
          </p:cNvPr>
          <p:cNvSpPr>
            <a:spLocks noGrp="1" noChangeArrowheads="1"/>
          </p:cNvSpPr>
          <p:nvPr>
            <p:ph type="body" idx="1"/>
          </p:nvPr>
        </p:nvSpPr>
        <p:spPr/>
        <p:txBody>
          <a:bodyPr/>
          <a:lstStyle/>
          <a:p>
            <a:r>
              <a:rPr lang="en-US" altLang="en-US" dirty="0"/>
              <a:t>Any team member can be command:</a:t>
            </a:r>
          </a:p>
          <a:p>
            <a:pPr lvl="1"/>
            <a:r>
              <a:rPr lang="en-US" altLang="en-US" dirty="0"/>
              <a:t>usually highest trained</a:t>
            </a:r>
          </a:p>
          <a:p>
            <a:pPr lvl="1"/>
            <a:r>
              <a:rPr lang="en-US" altLang="en-US" dirty="0"/>
              <a:t>can be passed as more people arrive</a:t>
            </a:r>
          </a:p>
          <a:p>
            <a:pPr lvl="1"/>
            <a:r>
              <a:rPr lang="en-US" altLang="en-US" dirty="0"/>
              <a:t>need to know the ICS</a:t>
            </a:r>
          </a:p>
          <a:p>
            <a:pPr lvl="1"/>
            <a:r>
              <a:rPr lang="en-US" altLang="en-US" dirty="0"/>
              <a:t>trained in CSR. </a:t>
            </a:r>
          </a:p>
        </p:txBody>
      </p:sp>
      <p:pic>
        <p:nvPicPr>
          <p:cNvPr id="4" name="Picture 3" descr="A picture containing outdoor, snow, person, rock&#10;&#10;Description automatically generated">
            <a:extLst>
              <a:ext uri="{FF2B5EF4-FFF2-40B4-BE49-F238E27FC236}">
                <a16:creationId xmlns:a16="http://schemas.microsoft.com/office/drawing/2014/main" id="{5A97B422-E354-4029-99EB-206A7F14B457}"/>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572000" y="2865540"/>
            <a:ext cx="4572000" cy="3048000"/>
          </a:xfrm>
          <a:prstGeom prst="rect">
            <a:avLst/>
          </a:prstGeom>
        </p:spPr>
      </p:pic>
    </p:spTree>
    <p:extLst>
      <p:ext uri="{BB962C8B-B14F-4D97-AF65-F5344CB8AC3E}">
        <p14:creationId xmlns:p14="http://schemas.microsoft.com/office/powerpoint/2010/main" val="1899309669"/>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11267">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499"/>
                                          </p:stCondLst>
                                        </p:cTn>
                                        <p:tgtEl>
                                          <p:spTgt spid="11267">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499"/>
                                          </p:stCondLst>
                                        </p:cTn>
                                        <p:tgtEl>
                                          <p:spTgt spid="11267">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499"/>
                                          </p:stCondLst>
                                        </p:cTn>
                                        <p:tgtEl>
                                          <p:spTgt spid="11267">
                                            <p:txEl>
                                              <p:pRg st="3" end="3"/>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499"/>
                                          </p:stCondLst>
                                        </p:cTn>
                                        <p:tgtEl>
                                          <p:spTgt spid="11267">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7" grpId="0" build="p" autoUpdateAnimBg="0"/>
    </p:bldLst>
  </p:timing>
</p:sld>
</file>

<file path=ppt/slides/slide3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2290" name="Rectangle 2">
            <a:extLst>
              <a:ext uri="{FF2B5EF4-FFF2-40B4-BE49-F238E27FC236}">
                <a16:creationId xmlns:a16="http://schemas.microsoft.com/office/drawing/2014/main" id="{D6F630D5-2A6D-44E7-92DA-A1437B52526F}"/>
              </a:ext>
            </a:extLst>
          </p:cNvPr>
          <p:cNvSpPr>
            <a:spLocks noGrp="1" noChangeArrowheads="1"/>
          </p:cNvSpPr>
          <p:nvPr>
            <p:ph type="title"/>
          </p:nvPr>
        </p:nvSpPr>
        <p:spPr/>
        <p:txBody>
          <a:bodyPr/>
          <a:lstStyle/>
          <a:p>
            <a:r>
              <a:rPr lang="en-US" altLang="en-US" dirty="0"/>
              <a:t>Responsibilities while working in an area of danger</a:t>
            </a:r>
          </a:p>
        </p:txBody>
      </p:sp>
      <p:sp>
        <p:nvSpPr>
          <p:cNvPr id="12291" name="Rectangle 3">
            <a:extLst>
              <a:ext uri="{FF2B5EF4-FFF2-40B4-BE49-F238E27FC236}">
                <a16:creationId xmlns:a16="http://schemas.microsoft.com/office/drawing/2014/main" id="{131609B4-4E79-494E-9829-452A0C5DE533}"/>
              </a:ext>
            </a:extLst>
          </p:cNvPr>
          <p:cNvSpPr>
            <a:spLocks noGrp="1" noChangeArrowheads="1"/>
          </p:cNvSpPr>
          <p:nvPr>
            <p:ph type="body" idx="1"/>
          </p:nvPr>
        </p:nvSpPr>
        <p:spPr/>
        <p:txBody>
          <a:bodyPr/>
          <a:lstStyle/>
          <a:p>
            <a:pPr marL="342900" indent="-342900">
              <a:buClr>
                <a:srgbClr val="0077E3"/>
              </a:buClr>
              <a:buFont typeface="Arial" panose="020B0604020202020204" pitchFamily="34" charset="0"/>
              <a:buChar char="•"/>
            </a:pPr>
            <a:r>
              <a:rPr lang="en-US" altLang="en-US" dirty="0"/>
              <a:t>Make initial assessment and evaluation.</a:t>
            </a:r>
          </a:p>
          <a:p>
            <a:pPr marL="342900" indent="-342900">
              <a:buClr>
                <a:srgbClr val="0077E3"/>
              </a:buClr>
              <a:buFont typeface="Arial" panose="020B0604020202020204" pitchFamily="34" charset="0"/>
              <a:buChar char="•"/>
            </a:pPr>
            <a:r>
              <a:rPr lang="en-US" altLang="en-US" dirty="0">
                <a:solidFill>
                  <a:srgbClr val="0077E3"/>
                </a:solidFill>
              </a:rPr>
              <a:t>Establish goals and objectives - </a:t>
            </a:r>
            <a:r>
              <a:rPr lang="cy-GB" dirty="0">
                <a:solidFill>
                  <a:srgbClr val="C00000"/>
                </a:solidFill>
              </a:rPr>
              <a:t>Pennu nodau ac amcanion.</a:t>
            </a:r>
            <a:endParaRPr lang="en-US" altLang="en-US" dirty="0">
              <a:solidFill>
                <a:srgbClr val="C00000"/>
              </a:solidFill>
            </a:endParaRPr>
          </a:p>
          <a:p>
            <a:pPr marL="342900" indent="-342900">
              <a:buClr>
                <a:srgbClr val="0077E3"/>
              </a:buClr>
              <a:buFont typeface="Arial" panose="020B0604020202020204" pitchFamily="34" charset="0"/>
              <a:buChar char="•"/>
            </a:pPr>
            <a:r>
              <a:rPr lang="en-US" altLang="en-US" dirty="0"/>
              <a:t>Determine additional resources.</a:t>
            </a:r>
          </a:p>
          <a:p>
            <a:pPr marL="342900" indent="-342900">
              <a:buClr>
                <a:srgbClr val="0077E3"/>
              </a:buClr>
              <a:buFont typeface="Arial" panose="020B0604020202020204" pitchFamily="34" charset="0"/>
              <a:buChar char="•"/>
            </a:pPr>
            <a:r>
              <a:rPr lang="en-US" altLang="en-US" dirty="0"/>
              <a:t>Establish a command post.</a:t>
            </a:r>
          </a:p>
        </p:txBody>
      </p:sp>
    </p:spTree>
    <p:extLst>
      <p:ext uri="{BB962C8B-B14F-4D97-AF65-F5344CB8AC3E}">
        <p14:creationId xmlns:p14="http://schemas.microsoft.com/office/powerpoint/2010/main" val="2344969733"/>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12291">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12291">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12291">
                                            <p:txEl>
                                              <p:pRg st="2" end="2"/>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499"/>
                                          </p:stCondLst>
                                        </p:cTn>
                                        <p:tgtEl>
                                          <p:spTgt spid="12291">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291" grpId="0" build="p" autoUpdateAnimBg="0"/>
    </p:bldLst>
  </p:timing>
</p:sld>
</file>

<file path=ppt/slides/slide3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5362" name="Rectangle 2">
            <a:extLst>
              <a:ext uri="{FF2B5EF4-FFF2-40B4-BE49-F238E27FC236}">
                <a16:creationId xmlns:a16="http://schemas.microsoft.com/office/drawing/2014/main" id="{72BDE3F2-866C-4953-A5F8-6F31BD0BA158}"/>
              </a:ext>
            </a:extLst>
          </p:cNvPr>
          <p:cNvSpPr>
            <a:spLocks noGrp="1" noChangeArrowheads="1"/>
          </p:cNvSpPr>
          <p:nvPr>
            <p:ph type="title"/>
          </p:nvPr>
        </p:nvSpPr>
        <p:spPr/>
        <p:txBody>
          <a:bodyPr/>
          <a:lstStyle/>
          <a:p>
            <a:r>
              <a:rPr lang="en-US" altLang="en-US" dirty="0"/>
              <a:t>Key checks prior to entering a confined space</a:t>
            </a:r>
          </a:p>
        </p:txBody>
      </p:sp>
      <p:sp>
        <p:nvSpPr>
          <p:cNvPr id="15363" name="Rectangle 3">
            <a:extLst>
              <a:ext uri="{FF2B5EF4-FFF2-40B4-BE49-F238E27FC236}">
                <a16:creationId xmlns:a16="http://schemas.microsoft.com/office/drawing/2014/main" id="{682FCDE0-14EB-4D5C-998F-8011A78C7658}"/>
              </a:ext>
            </a:extLst>
          </p:cNvPr>
          <p:cNvSpPr>
            <a:spLocks noGrp="1" noChangeArrowheads="1"/>
          </p:cNvSpPr>
          <p:nvPr>
            <p:ph type="body" idx="1"/>
          </p:nvPr>
        </p:nvSpPr>
        <p:spPr/>
        <p:txBody>
          <a:bodyPr/>
          <a:lstStyle/>
          <a:p>
            <a:r>
              <a:rPr lang="en-US" altLang="en-US" dirty="0"/>
              <a:t>Once information indicates that PPE on hand is adequate:</a:t>
            </a:r>
          </a:p>
          <a:p>
            <a:pPr lvl="1"/>
            <a:r>
              <a:rPr lang="en-US" altLang="en-US" dirty="0"/>
              <a:t>obtain air monitoring samples</a:t>
            </a:r>
          </a:p>
          <a:p>
            <a:pPr lvl="1"/>
            <a:r>
              <a:rPr lang="en-US" altLang="en-US" dirty="0"/>
              <a:t>assess hazards</a:t>
            </a:r>
          </a:p>
          <a:p>
            <a:pPr lvl="1"/>
            <a:r>
              <a:rPr lang="en-US" altLang="en-US" dirty="0">
                <a:solidFill>
                  <a:srgbClr val="0077E3"/>
                </a:solidFill>
              </a:rPr>
              <a:t>characteristics of space - </a:t>
            </a:r>
            <a:r>
              <a:rPr lang="cy-GB" dirty="0">
                <a:solidFill>
                  <a:srgbClr val="C00000"/>
                </a:solidFill>
              </a:rPr>
              <a:t>nodweddion y lle.</a:t>
            </a:r>
          </a:p>
          <a:p>
            <a:pPr lvl="1"/>
            <a:endParaRPr lang="en-US" altLang="en-US" dirty="0"/>
          </a:p>
        </p:txBody>
      </p:sp>
      <p:pic>
        <p:nvPicPr>
          <p:cNvPr id="2" name="Picture 1">
            <a:extLst>
              <a:ext uri="{FF2B5EF4-FFF2-40B4-BE49-F238E27FC236}">
                <a16:creationId xmlns:a16="http://schemas.microsoft.com/office/drawing/2014/main" id="{4E2211D9-51F6-4974-A985-976861A1509D}"/>
              </a:ext>
            </a:extLst>
          </p:cNvPr>
          <p:cNvPicPr>
            <a:picLocks noChangeAspect="1"/>
          </p:cNvPicPr>
          <p:nvPr/>
        </p:nvPicPr>
        <p:blipFill>
          <a:blip r:embed="rId3"/>
          <a:stretch>
            <a:fillRect/>
          </a:stretch>
        </p:blipFill>
        <p:spPr>
          <a:xfrm>
            <a:off x="5907864" y="2754295"/>
            <a:ext cx="2767824" cy="2767824"/>
          </a:xfrm>
          <a:prstGeom prst="rect">
            <a:avLst/>
          </a:prstGeom>
        </p:spPr>
      </p:pic>
    </p:spTree>
    <p:extLst>
      <p:ext uri="{BB962C8B-B14F-4D97-AF65-F5344CB8AC3E}">
        <p14:creationId xmlns:p14="http://schemas.microsoft.com/office/powerpoint/2010/main" val="700402189"/>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1536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499"/>
                                          </p:stCondLst>
                                        </p:cTn>
                                        <p:tgtEl>
                                          <p:spTgt spid="15363">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499"/>
                                          </p:stCondLst>
                                        </p:cTn>
                                        <p:tgtEl>
                                          <p:spTgt spid="15363">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499"/>
                                          </p:stCondLst>
                                        </p:cTn>
                                        <p:tgtEl>
                                          <p:spTgt spid="1536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363" grpId="0" build="p" autoUpdateAnimBg="0"/>
    </p:bldLst>
  </p:timing>
</p:sld>
</file>

<file path=ppt/slides/slide3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6386" name="Rectangle 2">
            <a:extLst>
              <a:ext uri="{FF2B5EF4-FFF2-40B4-BE49-F238E27FC236}">
                <a16:creationId xmlns:a16="http://schemas.microsoft.com/office/drawing/2014/main" id="{8CE39670-DD63-4305-9BE3-E441176AFD6F}"/>
              </a:ext>
            </a:extLst>
          </p:cNvPr>
          <p:cNvSpPr>
            <a:spLocks noGrp="1" noChangeArrowheads="1"/>
          </p:cNvSpPr>
          <p:nvPr>
            <p:ph type="title"/>
          </p:nvPr>
        </p:nvSpPr>
        <p:spPr/>
        <p:txBody>
          <a:bodyPr/>
          <a:lstStyle/>
          <a:p>
            <a:r>
              <a:rPr lang="en-US" altLang="en-US" dirty="0"/>
              <a:t>Safety precautions</a:t>
            </a:r>
          </a:p>
        </p:txBody>
      </p:sp>
      <p:sp>
        <p:nvSpPr>
          <p:cNvPr id="16387" name="Rectangle 3">
            <a:extLst>
              <a:ext uri="{FF2B5EF4-FFF2-40B4-BE49-F238E27FC236}">
                <a16:creationId xmlns:a16="http://schemas.microsoft.com/office/drawing/2014/main" id="{D54C2B88-54E4-4F08-BE6A-F58A9379A0B4}"/>
              </a:ext>
            </a:extLst>
          </p:cNvPr>
          <p:cNvSpPr>
            <a:spLocks noGrp="1" noChangeArrowheads="1"/>
          </p:cNvSpPr>
          <p:nvPr>
            <p:ph type="body" idx="1"/>
          </p:nvPr>
        </p:nvSpPr>
        <p:spPr/>
        <p:txBody>
          <a:bodyPr/>
          <a:lstStyle/>
          <a:p>
            <a:r>
              <a:rPr lang="en-US" altLang="en-US" dirty="0">
                <a:solidFill>
                  <a:srgbClr val="0077E3"/>
                </a:solidFill>
              </a:rPr>
              <a:t>Perimeter control </a:t>
            </a:r>
            <a:r>
              <a:rPr lang="en-US" altLang="en-US" dirty="0">
                <a:solidFill>
                  <a:srgbClr val="C00000"/>
                </a:solidFill>
              </a:rPr>
              <a:t>- </a:t>
            </a:r>
            <a:r>
              <a:rPr lang="cy-GB" dirty="0">
                <a:solidFill>
                  <a:srgbClr val="C00000"/>
                </a:solidFill>
              </a:rPr>
              <a:t>Rheoli perimedr:</a:t>
            </a:r>
            <a:endParaRPr lang="en-US" altLang="en-US" dirty="0">
              <a:solidFill>
                <a:srgbClr val="C00000"/>
              </a:solidFill>
            </a:endParaRPr>
          </a:p>
          <a:p>
            <a:pPr lvl="1"/>
            <a:r>
              <a:rPr lang="en-US" altLang="en-US" dirty="0"/>
              <a:t>may need police</a:t>
            </a:r>
          </a:p>
          <a:p>
            <a:pPr lvl="1"/>
            <a:r>
              <a:rPr lang="en-US" altLang="en-US" dirty="0"/>
              <a:t>barrier tape, ropes, barricades.</a:t>
            </a:r>
          </a:p>
        </p:txBody>
      </p:sp>
      <p:pic>
        <p:nvPicPr>
          <p:cNvPr id="2" name="Picture 1">
            <a:extLst>
              <a:ext uri="{FF2B5EF4-FFF2-40B4-BE49-F238E27FC236}">
                <a16:creationId xmlns:a16="http://schemas.microsoft.com/office/drawing/2014/main" id="{DA14838D-8557-414B-9A46-3E9C8F997913}"/>
              </a:ext>
            </a:extLst>
          </p:cNvPr>
          <p:cNvPicPr>
            <a:picLocks noChangeAspect="1"/>
          </p:cNvPicPr>
          <p:nvPr/>
        </p:nvPicPr>
        <p:blipFill>
          <a:blip r:embed="rId2"/>
          <a:stretch>
            <a:fillRect/>
          </a:stretch>
        </p:blipFill>
        <p:spPr>
          <a:xfrm>
            <a:off x="5004048" y="2442041"/>
            <a:ext cx="3407959" cy="3407959"/>
          </a:xfrm>
          <a:prstGeom prst="rect">
            <a:avLst/>
          </a:prstGeom>
        </p:spPr>
      </p:pic>
    </p:spTree>
    <p:extLst>
      <p:ext uri="{BB962C8B-B14F-4D97-AF65-F5344CB8AC3E}">
        <p14:creationId xmlns:p14="http://schemas.microsoft.com/office/powerpoint/2010/main" val="3541723878"/>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16387">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499"/>
                                          </p:stCondLst>
                                        </p:cTn>
                                        <p:tgtEl>
                                          <p:spTgt spid="16387">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499"/>
                                          </p:stCondLst>
                                        </p:cTn>
                                        <p:tgtEl>
                                          <p:spTgt spid="16387">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387" grpId="0" build="p" autoUpdateAnimBg="0"/>
    </p:bldLst>
  </p:timing>
</p:sld>
</file>

<file path=ppt/slides/slide3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2530" name="Rectangle 2">
            <a:extLst>
              <a:ext uri="{FF2B5EF4-FFF2-40B4-BE49-F238E27FC236}">
                <a16:creationId xmlns:a16="http://schemas.microsoft.com/office/drawing/2014/main" id="{6038BD99-E68B-4950-B439-C7239D0C0970}"/>
              </a:ext>
            </a:extLst>
          </p:cNvPr>
          <p:cNvSpPr>
            <a:spLocks noGrp="1" noChangeArrowheads="1"/>
          </p:cNvSpPr>
          <p:nvPr>
            <p:ph type="title"/>
          </p:nvPr>
        </p:nvSpPr>
        <p:spPr/>
        <p:txBody>
          <a:bodyPr/>
          <a:lstStyle/>
          <a:p>
            <a:r>
              <a:rPr lang="en-US" altLang="en-US" dirty="0"/>
              <a:t>Hazards present</a:t>
            </a:r>
          </a:p>
        </p:txBody>
      </p:sp>
      <p:sp>
        <p:nvSpPr>
          <p:cNvPr id="22531" name="Rectangle 3">
            <a:extLst>
              <a:ext uri="{FF2B5EF4-FFF2-40B4-BE49-F238E27FC236}">
                <a16:creationId xmlns:a16="http://schemas.microsoft.com/office/drawing/2014/main" id="{F534D132-F311-4CFE-9D45-ADB174BE3A6E}"/>
              </a:ext>
            </a:extLst>
          </p:cNvPr>
          <p:cNvSpPr>
            <a:spLocks noGrp="1" noChangeArrowheads="1"/>
          </p:cNvSpPr>
          <p:nvPr>
            <p:ph type="body" idx="1"/>
          </p:nvPr>
        </p:nvSpPr>
        <p:spPr/>
        <p:txBody>
          <a:bodyPr/>
          <a:lstStyle/>
          <a:p>
            <a:pPr marL="342900" indent="-342900">
              <a:buClr>
                <a:srgbClr val="0077E3"/>
              </a:buClr>
              <a:buFont typeface="Arial" panose="020B0604020202020204" pitchFamily="34" charset="0"/>
              <a:buChar char="•"/>
            </a:pPr>
            <a:r>
              <a:rPr lang="en-US" altLang="en-US" dirty="0"/>
              <a:t>Atmospheric</a:t>
            </a:r>
          </a:p>
          <a:p>
            <a:pPr marL="342900" indent="-342900">
              <a:buClr>
                <a:srgbClr val="0077E3"/>
              </a:buClr>
              <a:buFont typeface="Arial" panose="020B0604020202020204" pitchFamily="34" charset="0"/>
              <a:buChar char="•"/>
            </a:pPr>
            <a:r>
              <a:rPr lang="en-US" altLang="en-US" dirty="0">
                <a:solidFill>
                  <a:srgbClr val="0077E3"/>
                </a:solidFill>
              </a:rPr>
              <a:t>Energy sources </a:t>
            </a:r>
            <a:r>
              <a:rPr lang="en-US" altLang="en-US" dirty="0">
                <a:solidFill>
                  <a:srgbClr val="C00000"/>
                </a:solidFill>
              </a:rPr>
              <a:t>- </a:t>
            </a:r>
            <a:r>
              <a:rPr lang="cy-GB" dirty="0">
                <a:solidFill>
                  <a:srgbClr val="C00000"/>
                </a:solidFill>
              </a:rPr>
              <a:t>Ffynonellau ynni</a:t>
            </a:r>
            <a:endParaRPr lang="en-US" altLang="en-US" dirty="0">
              <a:solidFill>
                <a:srgbClr val="C00000"/>
              </a:solidFill>
            </a:endParaRPr>
          </a:p>
          <a:p>
            <a:pPr marL="342900" indent="-342900">
              <a:buClr>
                <a:srgbClr val="0077E3"/>
              </a:buClr>
              <a:buFont typeface="Arial" panose="020B0604020202020204" pitchFamily="34" charset="0"/>
              <a:buChar char="•"/>
            </a:pPr>
            <a:r>
              <a:rPr lang="en-US" altLang="en-US" dirty="0"/>
              <a:t>Entrapment</a:t>
            </a:r>
          </a:p>
          <a:p>
            <a:pPr marL="342900" indent="-342900">
              <a:buClr>
                <a:srgbClr val="0077E3"/>
              </a:buClr>
              <a:buFont typeface="Arial" panose="020B0604020202020204" pitchFamily="34" charset="0"/>
              <a:buChar char="•"/>
            </a:pPr>
            <a:r>
              <a:rPr lang="en-US" altLang="en-US" dirty="0"/>
              <a:t>Fall</a:t>
            </a:r>
          </a:p>
          <a:p>
            <a:pPr marL="342900" indent="-342900">
              <a:buClr>
                <a:srgbClr val="0077E3"/>
              </a:buClr>
              <a:buFont typeface="Arial" panose="020B0604020202020204" pitchFamily="34" charset="0"/>
              <a:buChar char="•"/>
            </a:pPr>
            <a:r>
              <a:rPr lang="en-US" altLang="en-US" dirty="0">
                <a:solidFill>
                  <a:srgbClr val="0077E3"/>
                </a:solidFill>
              </a:rPr>
              <a:t>Fire/explosion - </a:t>
            </a:r>
            <a:r>
              <a:rPr lang="cy-GB" dirty="0">
                <a:solidFill>
                  <a:srgbClr val="C00000"/>
                </a:solidFill>
              </a:rPr>
              <a:t>Tân/ffrwydrad</a:t>
            </a:r>
            <a:endParaRPr lang="en-US" altLang="en-US" dirty="0">
              <a:solidFill>
                <a:srgbClr val="C00000"/>
              </a:solidFill>
            </a:endParaRPr>
          </a:p>
          <a:p>
            <a:pPr marL="342900" indent="-342900">
              <a:buClr>
                <a:srgbClr val="0077E3"/>
              </a:buClr>
              <a:buFont typeface="Arial" panose="020B0604020202020204" pitchFamily="34" charset="0"/>
              <a:buChar char="•"/>
            </a:pPr>
            <a:r>
              <a:rPr lang="en-US" altLang="en-US" dirty="0"/>
              <a:t>Hazardous material</a:t>
            </a:r>
          </a:p>
        </p:txBody>
      </p:sp>
      <p:pic>
        <p:nvPicPr>
          <p:cNvPr id="4" name="Picture 3" descr="A picture containing drum, container&#10;&#10;Description automatically generated">
            <a:extLst>
              <a:ext uri="{FF2B5EF4-FFF2-40B4-BE49-F238E27FC236}">
                <a16:creationId xmlns:a16="http://schemas.microsoft.com/office/drawing/2014/main" id="{CD607108-6427-4505-82F2-6B2CE2494417}"/>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139952" y="2636912"/>
            <a:ext cx="5004048" cy="2502024"/>
          </a:xfrm>
          <a:prstGeom prst="rect">
            <a:avLst/>
          </a:prstGeom>
        </p:spPr>
      </p:pic>
    </p:spTree>
    <p:extLst>
      <p:ext uri="{BB962C8B-B14F-4D97-AF65-F5344CB8AC3E}">
        <p14:creationId xmlns:p14="http://schemas.microsoft.com/office/powerpoint/2010/main" val="891193259"/>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22531">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22531">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22531">
                                            <p:txEl>
                                              <p:pRg st="2" end="2"/>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499"/>
                                          </p:stCondLst>
                                        </p:cTn>
                                        <p:tgtEl>
                                          <p:spTgt spid="22531">
                                            <p:txEl>
                                              <p:pRg st="3" end="3"/>
                                            </p:txEl>
                                          </p:spTgt>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grpId="0" nodeType="clickEffect">
                                  <p:stCondLst>
                                    <p:cond delay="0"/>
                                  </p:stCondLst>
                                  <p:childTnLst>
                                    <p:set>
                                      <p:cBhvr>
                                        <p:cTn id="22" dur="1" fill="hold">
                                          <p:stCondLst>
                                            <p:cond delay="499"/>
                                          </p:stCondLst>
                                        </p:cTn>
                                        <p:tgtEl>
                                          <p:spTgt spid="22531">
                                            <p:txEl>
                                              <p:pRg st="4" end="4"/>
                                            </p:txEl>
                                          </p:spTgt>
                                        </p:tgtEl>
                                        <p:attrNameLst>
                                          <p:attrName>style.visibility</p:attrName>
                                        </p:attrNameLst>
                                      </p:cBhvr>
                                      <p:to>
                                        <p:strVal val="visible"/>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1" presetClass="entr" presetSubtype="0" fill="hold" grpId="0" nodeType="clickEffect">
                                  <p:stCondLst>
                                    <p:cond delay="0"/>
                                  </p:stCondLst>
                                  <p:childTnLst>
                                    <p:set>
                                      <p:cBhvr>
                                        <p:cTn id="26" dur="1" fill="hold">
                                          <p:stCondLst>
                                            <p:cond delay="499"/>
                                          </p:stCondLst>
                                        </p:cTn>
                                        <p:tgtEl>
                                          <p:spTgt spid="22531">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531" grpId="0" build="p" autoUpdateAnimBg="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Rectangle 2">
            <a:extLst>
              <a:ext uri="{FF2B5EF4-FFF2-40B4-BE49-F238E27FC236}">
                <a16:creationId xmlns:a16="http://schemas.microsoft.com/office/drawing/2014/main" id="{AADCEC53-6C5C-C54C-AC3B-5F780F5F0E1B}"/>
              </a:ext>
            </a:extLst>
          </p:cNvPr>
          <p:cNvSpPr>
            <a:spLocks noGrp="1" noChangeArrowheads="1"/>
          </p:cNvSpPr>
          <p:nvPr>
            <p:ph type="title"/>
          </p:nvPr>
        </p:nvSpPr>
        <p:spPr/>
        <p:txBody>
          <a:bodyPr/>
          <a:lstStyle/>
          <a:p>
            <a:r>
              <a:rPr lang="en-GB" altLang="en-US"/>
              <a:t>Working with power tools</a:t>
            </a:r>
            <a:endParaRPr lang="en-US" altLang="en-US"/>
          </a:p>
        </p:txBody>
      </p:sp>
      <p:sp>
        <p:nvSpPr>
          <p:cNvPr id="82947" name="Rectangle 3">
            <a:extLst>
              <a:ext uri="{FF2B5EF4-FFF2-40B4-BE49-F238E27FC236}">
                <a16:creationId xmlns:a16="http://schemas.microsoft.com/office/drawing/2014/main" id="{606FDB56-ADF3-A544-9C5D-96309A64BE4F}"/>
              </a:ext>
            </a:extLst>
          </p:cNvPr>
          <p:cNvSpPr>
            <a:spLocks noGrp="1" noChangeArrowheads="1"/>
          </p:cNvSpPr>
          <p:nvPr>
            <p:ph type="body" idx="1"/>
          </p:nvPr>
        </p:nvSpPr>
        <p:spPr/>
        <p:txBody>
          <a:bodyPr/>
          <a:lstStyle/>
          <a:p>
            <a:pPr>
              <a:tabLst>
                <a:tab pos="533400" algn="l"/>
              </a:tabLst>
            </a:pPr>
            <a:r>
              <a:rPr lang="en-GB" altLang="en-US" dirty="0">
                <a:ea typeface="ＭＳ Ｐゴシック"/>
              </a:rPr>
              <a:t>Before use always check the body of the power tool:</a:t>
            </a:r>
          </a:p>
          <a:p>
            <a:pPr marL="1057275" lvl="2" indent="-342900">
              <a:buClr>
                <a:srgbClr val="0077E3"/>
              </a:buClr>
              <a:buFont typeface="Arial" panose="020B0604020202020204" pitchFamily="34" charset="0"/>
              <a:buChar char="•"/>
              <a:tabLst>
                <a:tab pos="533400" algn="l"/>
              </a:tabLst>
            </a:pPr>
            <a:r>
              <a:rPr lang="en-GB" altLang="en-US" sz="2000" dirty="0">
                <a:ea typeface="ＭＳ Ｐゴシック"/>
              </a:rPr>
              <a:t>is it clean?</a:t>
            </a:r>
            <a:endParaRPr lang="en-GB" altLang="en-US" sz="2000" dirty="0">
              <a:ea typeface="ＭＳ Ｐゴシック"/>
              <a:cs typeface="Arial"/>
            </a:endParaRPr>
          </a:p>
          <a:p>
            <a:pPr marL="1057275" lvl="2" indent="-342900">
              <a:buClr>
                <a:srgbClr val="0077E3"/>
              </a:buClr>
              <a:buFont typeface="Arial" panose="020B0604020202020204" pitchFamily="34" charset="0"/>
              <a:buChar char="•"/>
              <a:tabLst>
                <a:tab pos="533400" algn="l"/>
              </a:tabLst>
            </a:pPr>
            <a:r>
              <a:rPr lang="en-GB" altLang="en-US" sz="2000" dirty="0">
                <a:ea typeface="ＭＳ Ｐゴシック"/>
              </a:rPr>
              <a:t>is it </a:t>
            </a:r>
            <a:r>
              <a:rPr lang="en-GB" altLang="en-US" sz="2000" dirty="0">
                <a:solidFill>
                  <a:srgbClr val="0077E3"/>
                </a:solidFill>
                <a:ea typeface="ＭＳ Ｐゴシック"/>
              </a:rPr>
              <a:t>dry - </a:t>
            </a:r>
            <a:r>
              <a:rPr lang="cy-GB" sz="2000" dirty="0">
                <a:solidFill>
                  <a:srgbClr val="C00000"/>
                </a:solidFill>
                <a:ea typeface="ＭＳ Ｐゴシック"/>
              </a:rPr>
              <a:t>sych</a:t>
            </a:r>
            <a:r>
              <a:rPr lang="en-GB" altLang="en-US" sz="2000" dirty="0">
                <a:ea typeface="ＭＳ Ｐゴシック"/>
              </a:rPr>
              <a:t>?</a:t>
            </a:r>
            <a:endParaRPr lang="en-GB" altLang="en-US" sz="2000" dirty="0">
              <a:ea typeface="ＭＳ Ｐゴシック"/>
              <a:cs typeface="Arial"/>
            </a:endParaRPr>
          </a:p>
          <a:p>
            <a:pPr marL="1057275" lvl="2" indent="-342900">
              <a:buClr>
                <a:srgbClr val="0077E3"/>
              </a:buClr>
              <a:buFont typeface="Arial" panose="020B0604020202020204" pitchFamily="34" charset="0"/>
              <a:buChar char="•"/>
              <a:tabLst>
                <a:tab pos="533400" algn="l"/>
              </a:tabLst>
            </a:pPr>
            <a:r>
              <a:rPr lang="en-GB" altLang="en-US" sz="2000" dirty="0">
                <a:ea typeface="ＭＳ Ｐゴシック"/>
              </a:rPr>
              <a:t>Portable Appliance Testing (PAT) label</a:t>
            </a:r>
            <a:endParaRPr lang="en-GB" altLang="en-US" sz="2000" dirty="0">
              <a:ea typeface="ＭＳ Ｐゴシック"/>
              <a:cs typeface="Arial"/>
            </a:endParaRPr>
          </a:p>
          <a:p>
            <a:pPr marL="1057275" lvl="2" indent="-342900">
              <a:buClr>
                <a:srgbClr val="0077E3"/>
              </a:buClr>
              <a:buFont typeface="Arial" panose="020B0604020202020204" pitchFamily="34" charset="0"/>
              <a:buChar char="•"/>
              <a:tabLst>
                <a:tab pos="533400" algn="l"/>
              </a:tabLst>
            </a:pPr>
            <a:r>
              <a:rPr lang="en-GB" altLang="en-US" sz="2000" dirty="0">
                <a:ea typeface="ＭＳ Ｐゴシック"/>
              </a:rPr>
              <a:t>no visible cracks</a:t>
            </a:r>
            <a:endParaRPr lang="en-GB" altLang="en-US" sz="2000" dirty="0">
              <a:ea typeface="ＭＳ Ｐゴシック"/>
              <a:cs typeface="Arial"/>
            </a:endParaRPr>
          </a:p>
          <a:p>
            <a:pPr marL="1057275" lvl="2" indent="-342900">
              <a:buClr>
                <a:srgbClr val="0077E3"/>
              </a:buClr>
              <a:buFont typeface="Arial" panose="020B0604020202020204" pitchFamily="34" charset="0"/>
              <a:buChar char="•"/>
              <a:tabLst>
                <a:tab pos="533400" algn="l"/>
              </a:tabLst>
            </a:pPr>
            <a:r>
              <a:rPr lang="en-GB" altLang="en-US" sz="2000" dirty="0">
                <a:ea typeface="ＭＳ Ｐゴシック"/>
              </a:rPr>
              <a:t>no loose or missing </a:t>
            </a:r>
            <a:r>
              <a:rPr lang="en-GB" altLang="en-US" sz="2000" dirty="0">
                <a:solidFill>
                  <a:srgbClr val="0077E3"/>
                </a:solidFill>
                <a:ea typeface="ＭＳ Ｐゴシック"/>
              </a:rPr>
              <a:t>parts - </a:t>
            </a:r>
            <a:r>
              <a:rPr lang="cy-GB" sz="2000" dirty="0">
                <a:solidFill>
                  <a:srgbClr val="C00000"/>
                </a:solidFill>
                <a:ea typeface="ＭＳ Ｐゴシック"/>
              </a:rPr>
              <a:t>darnau</a:t>
            </a:r>
            <a:r>
              <a:rPr lang="en-GB" altLang="en-US" sz="2000" dirty="0">
                <a:solidFill>
                  <a:srgbClr val="C00000"/>
                </a:solidFill>
                <a:ea typeface="ＭＳ Ｐゴシック"/>
              </a:rPr>
              <a:t>.</a:t>
            </a:r>
            <a:endParaRPr lang="en-GB" altLang="en-US" sz="2000" dirty="0">
              <a:solidFill>
                <a:srgbClr val="C00000"/>
              </a:solidFill>
              <a:ea typeface="ＭＳ Ｐゴシック"/>
              <a:cs typeface="Arial"/>
            </a:endParaRPr>
          </a:p>
          <a:p>
            <a:pPr>
              <a:tabLst>
                <a:tab pos="533400" algn="l"/>
              </a:tabLst>
            </a:pPr>
            <a:endParaRPr lang="en-US" altLang="en-US" dirty="0"/>
          </a:p>
        </p:txBody>
      </p:sp>
      <p:sp>
        <p:nvSpPr>
          <p:cNvPr id="82948" name="Rectangle 4">
            <a:extLst>
              <a:ext uri="{FF2B5EF4-FFF2-40B4-BE49-F238E27FC236}">
                <a16:creationId xmlns:a16="http://schemas.microsoft.com/office/drawing/2014/main" id="{D3B05AED-69E3-CB48-8631-764DC9B695BA}"/>
              </a:ext>
            </a:extLst>
          </p:cNvPr>
          <p:cNvSpPr>
            <a:spLocks noGrp="1" noChangeArrowheads="1"/>
          </p:cNvSpPr>
          <p:nvPr>
            <p:ph type="body" sz="half" idx="4294967295"/>
          </p:nvPr>
        </p:nvSpPr>
        <p:spPr>
          <a:xfrm>
            <a:off x="5124450" y="1598613"/>
            <a:ext cx="4019550" cy="4916487"/>
          </a:xfrm>
        </p:spPr>
        <p:txBody>
          <a:bodyPr/>
          <a:lstStyle/>
          <a:p>
            <a:pPr>
              <a:tabLst>
                <a:tab pos="533400" algn="l"/>
              </a:tabLst>
            </a:pPr>
            <a:endParaRPr lang="en-US" altLang="en-US" sz="2000" dirty="0"/>
          </a:p>
          <a:p>
            <a:pPr>
              <a:tabLst>
                <a:tab pos="533400" algn="l"/>
              </a:tabLst>
            </a:pPr>
            <a:endParaRPr lang="en-US" altLang="en-US" sz="2000" dirty="0"/>
          </a:p>
        </p:txBody>
      </p:sp>
    </p:spTree>
    <p:extLst>
      <p:ext uri="{BB962C8B-B14F-4D97-AF65-F5344CB8AC3E}">
        <p14:creationId xmlns:p14="http://schemas.microsoft.com/office/powerpoint/2010/main" val="1995523273"/>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39266" name="Rectangle 2">
            <a:extLst>
              <a:ext uri="{FF2B5EF4-FFF2-40B4-BE49-F238E27FC236}">
                <a16:creationId xmlns:a16="http://schemas.microsoft.com/office/drawing/2014/main" id="{9633E3BE-1A3F-4C6D-8C8E-E2052F13AF5C}"/>
              </a:ext>
            </a:extLst>
          </p:cNvPr>
          <p:cNvSpPr>
            <a:spLocks noGrp="1" noChangeArrowheads="1"/>
          </p:cNvSpPr>
          <p:nvPr>
            <p:ph type="title"/>
          </p:nvPr>
        </p:nvSpPr>
        <p:spPr/>
        <p:txBody>
          <a:bodyPr/>
          <a:lstStyle/>
          <a:p>
            <a:r>
              <a:rPr lang="en-US" altLang="en-US" dirty="0"/>
              <a:t>Industries engaged in excavation</a:t>
            </a:r>
          </a:p>
        </p:txBody>
      </p:sp>
      <p:sp>
        <p:nvSpPr>
          <p:cNvPr id="139267" name="Rectangle 3">
            <a:extLst>
              <a:ext uri="{FF2B5EF4-FFF2-40B4-BE49-F238E27FC236}">
                <a16:creationId xmlns:a16="http://schemas.microsoft.com/office/drawing/2014/main" id="{3A44E845-E8B7-402B-9721-58ECDCE0CD4D}"/>
              </a:ext>
            </a:extLst>
          </p:cNvPr>
          <p:cNvSpPr>
            <a:spLocks noGrp="1" noChangeArrowheads="1"/>
          </p:cNvSpPr>
          <p:nvPr>
            <p:ph type="body" idx="1"/>
          </p:nvPr>
        </p:nvSpPr>
        <p:spPr>
          <a:xfrm>
            <a:off x="457200" y="1735200"/>
            <a:ext cx="7772400" cy="4114800"/>
          </a:xfrm>
        </p:spPr>
        <p:txBody>
          <a:bodyPr/>
          <a:lstStyle/>
          <a:p>
            <a:pPr marL="342900" indent="-342900">
              <a:lnSpc>
                <a:spcPct val="90000"/>
              </a:lnSpc>
              <a:buClr>
                <a:srgbClr val="0077E3"/>
              </a:buClr>
              <a:buFont typeface="Arial" panose="020B0604020202020204" pitchFamily="34" charset="0"/>
              <a:buChar char="•"/>
            </a:pPr>
            <a:r>
              <a:rPr lang="en-US" altLang="en-US" dirty="0"/>
              <a:t>Water, sewer, pipeline contractors</a:t>
            </a:r>
            <a:endParaRPr lang="en-US" altLang="en-US" sz="800" dirty="0"/>
          </a:p>
          <a:p>
            <a:pPr marL="342900" indent="-342900">
              <a:lnSpc>
                <a:spcPct val="90000"/>
              </a:lnSpc>
              <a:buClr>
                <a:srgbClr val="0077E3"/>
              </a:buClr>
              <a:buFont typeface="Arial" panose="020B0604020202020204" pitchFamily="34" charset="0"/>
              <a:buChar char="•"/>
            </a:pPr>
            <a:r>
              <a:rPr lang="en-US" altLang="en-US" dirty="0"/>
              <a:t>Communication and power line </a:t>
            </a:r>
            <a:br>
              <a:rPr lang="en-US" altLang="en-US" dirty="0"/>
            </a:br>
            <a:r>
              <a:rPr lang="en-US" altLang="en-US" dirty="0"/>
              <a:t>contractors</a:t>
            </a:r>
            <a:endParaRPr lang="en-US" altLang="en-US" sz="800" dirty="0"/>
          </a:p>
          <a:p>
            <a:pPr marL="342900" indent="-342900">
              <a:lnSpc>
                <a:spcPct val="90000"/>
              </a:lnSpc>
              <a:buClr>
                <a:srgbClr val="0077E3"/>
              </a:buClr>
              <a:buFont typeface="Arial" panose="020B0604020202020204" pitchFamily="34" charset="0"/>
              <a:buChar char="•"/>
            </a:pPr>
            <a:r>
              <a:rPr lang="en-US" altLang="en-US" dirty="0"/>
              <a:t>Concrete worker and drilling </a:t>
            </a:r>
            <a:br>
              <a:rPr lang="en-US" altLang="en-US" dirty="0"/>
            </a:br>
            <a:r>
              <a:rPr lang="en-US" altLang="en-US" dirty="0"/>
              <a:t>contractors</a:t>
            </a:r>
          </a:p>
        </p:txBody>
      </p:sp>
      <p:pic>
        <p:nvPicPr>
          <p:cNvPr id="3" name="Picture 2" descr="A picture containing sky, outdoor, mountain&#10;&#10;Description automatically generated">
            <a:extLst>
              <a:ext uri="{FF2B5EF4-FFF2-40B4-BE49-F238E27FC236}">
                <a16:creationId xmlns:a16="http://schemas.microsoft.com/office/drawing/2014/main" id="{9C1B5AFD-A9AC-443D-AFF9-316B99FE5021}"/>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870685" y="1700193"/>
            <a:ext cx="4248394" cy="2836029"/>
          </a:xfrm>
          <a:prstGeom prst="rect">
            <a:avLst/>
          </a:prstGeom>
        </p:spPr>
      </p:pic>
    </p:spTree>
    <p:extLst>
      <p:ext uri="{BB962C8B-B14F-4D97-AF65-F5344CB8AC3E}">
        <p14:creationId xmlns:p14="http://schemas.microsoft.com/office/powerpoint/2010/main" val="98757230"/>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9330" name="Rectangle 2">
            <a:extLst>
              <a:ext uri="{FF2B5EF4-FFF2-40B4-BE49-F238E27FC236}">
                <a16:creationId xmlns:a16="http://schemas.microsoft.com/office/drawing/2014/main" id="{B0D8A3F5-4F5B-4786-8F4A-52796D319411}"/>
              </a:ext>
            </a:extLst>
          </p:cNvPr>
          <p:cNvSpPr>
            <a:spLocks noGrp="1" noChangeArrowheads="1"/>
          </p:cNvSpPr>
          <p:nvPr>
            <p:ph type="title"/>
          </p:nvPr>
        </p:nvSpPr>
        <p:spPr/>
        <p:txBody>
          <a:bodyPr/>
          <a:lstStyle/>
          <a:p>
            <a:r>
              <a:rPr lang="en-US" altLang="en-US" dirty="0"/>
              <a:t>Hazards of excavation work - </a:t>
            </a:r>
            <a:r>
              <a:rPr lang="cy-GB" dirty="0">
                <a:solidFill>
                  <a:srgbClr val="C00000"/>
                </a:solidFill>
              </a:rPr>
              <a:t>Peryglon gwaith cloddio</a:t>
            </a:r>
            <a:endParaRPr lang="en-US" altLang="en-US" dirty="0">
              <a:solidFill>
                <a:srgbClr val="C00000"/>
              </a:solidFill>
            </a:endParaRPr>
          </a:p>
        </p:txBody>
      </p:sp>
      <p:sp>
        <p:nvSpPr>
          <p:cNvPr id="99331" name="Rectangle 3">
            <a:extLst>
              <a:ext uri="{FF2B5EF4-FFF2-40B4-BE49-F238E27FC236}">
                <a16:creationId xmlns:a16="http://schemas.microsoft.com/office/drawing/2014/main" id="{A8A126D1-F399-4511-AAD1-7E482DA84AAF}"/>
              </a:ext>
            </a:extLst>
          </p:cNvPr>
          <p:cNvSpPr>
            <a:spLocks noGrp="1" noChangeArrowheads="1"/>
          </p:cNvSpPr>
          <p:nvPr>
            <p:ph type="body" idx="1"/>
          </p:nvPr>
        </p:nvSpPr>
        <p:spPr>
          <a:xfrm>
            <a:off x="464096" y="1828800"/>
            <a:ext cx="4539952" cy="4648200"/>
          </a:xfrm>
        </p:spPr>
        <p:txBody>
          <a:bodyPr/>
          <a:lstStyle/>
          <a:p>
            <a:pPr marL="342900" indent="-342900">
              <a:buClr>
                <a:srgbClr val="0077E3"/>
              </a:buClr>
              <a:buFont typeface="Arial" panose="020B0604020202020204" pitchFamily="34" charset="0"/>
              <a:buChar char="•"/>
            </a:pPr>
            <a:r>
              <a:rPr lang="en-US" altLang="en-US" dirty="0">
                <a:solidFill>
                  <a:srgbClr val="0077E3"/>
                </a:solidFill>
              </a:rPr>
              <a:t>Cave-ins - </a:t>
            </a:r>
            <a:r>
              <a:rPr lang="cy-GB" dirty="0">
                <a:solidFill>
                  <a:srgbClr val="C00000"/>
                </a:solidFill>
              </a:rPr>
              <a:t>Waliau’n syrthio i mewn</a:t>
            </a:r>
            <a:endParaRPr lang="en-US" altLang="en-US" sz="2800" dirty="0">
              <a:solidFill>
                <a:srgbClr val="C00000"/>
              </a:solidFill>
            </a:endParaRPr>
          </a:p>
          <a:p>
            <a:pPr marL="342900" indent="-342900">
              <a:buClr>
                <a:srgbClr val="0077E3"/>
              </a:buClr>
              <a:buFont typeface="Arial" panose="020B0604020202020204" pitchFamily="34" charset="0"/>
              <a:buChar char="•"/>
            </a:pPr>
            <a:r>
              <a:rPr lang="en-US" altLang="en-US" dirty="0"/>
              <a:t>Underground utilities</a:t>
            </a:r>
            <a:endParaRPr lang="en-US" altLang="en-US" sz="2800" dirty="0"/>
          </a:p>
          <a:p>
            <a:pPr marL="342900" indent="-342900">
              <a:buClr>
                <a:srgbClr val="0077E3"/>
              </a:buClr>
              <a:buFont typeface="Arial" panose="020B0604020202020204" pitchFamily="34" charset="0"/>
              <a:buChar char="•"/>
            </a:pPr>
            <a:r>
              <a:rPr lang="en-US" altLang="en-US" dirty="0"/>
              <a:t>Materials/equipment falling into excavation sites</a:t>
            </a:r>
          </a:p>
          <a:p>
            <a:pPr marL="342900" indent="-342900">
              <a:buClr>
                <a:srgbClr val="0077E3"/>
              </a:buClr>
              <a:buFont typeface="Arial" panose="020B0604020202020204" pitchFamily="34" charset="0"/>
              <a:buChar char="•"/>
            </a:pPr>
            <a:r>
              <a:rPr lang="en-US" altLang="en-US" dirty="0"/>
              <a:t>Struck-by accidents</a:t>
            </a:r>
          </a:p>
          <a:p>
            <a:pPr marL="342900" indent="-342900">
              <a:buClr>
                <a:srgbClr val="0077E3"/>
              </a:buClr>
              <a:buFont typeface="Arial" panose="020B0604020202020204" pitchFamily="34" charset="0"/>
              <a:buChar char="•"/>
            </a:pPr>
            <a:r>
              <a:rPr lang="en-US" altLang="en-US" dirty="0">
                <a:solidFill>
                  <a:srgbClr val="0077E3"/>
                </a:solidFill>
              </a:rPr>
              <a:t>Asphyxiation - </a:t>
            </a:r>
            <a:r>
              <a:rPr lang="cy-GB" dirty="0">
                <a:solidFill>
                  <a:srgbClr val="C00000"/>
                </a:solidFill>
              </a:rPr>
              <a:t>Mygu</a:t>
            </a:r>
          </a:p>
          <a:p>
            <a:pPr marL="342900" indent="-342900">
              <a:buClr>
                <a:srgbClr val="0077E3"/>
              </a:buClr>
              <a:buFont typeface="Arial" panose="020B0604020202020204" pitchFamily="34" charset="0"/>
              <a:buChar char="•"/>
            </a:pPr>
            <a:endParaRPr lang="en-US" altLang="en-US" dirty="0"/>
          </a:p>
          <a:p>
            <a:pPr marL="342900" indent="-342900">
              <a:buFont typeface="Arial" panose="020B0604020202020204" pitchFamily="34" charset="0"/>
              <a:buChar char="•"/>
            </a:pPr>
            <a:endParaRPr lang="en-US" altLang="en-US" dirty="0"/>
          </a:p>
        </p:txBody>
      </p:sp>
      <p:sp>
        <p:nvSpPr>
          <p:cNvPr id="7" name="TextBox 6">
            <a:extLst>
              <a:ext uri="{FF2B5EF4-FFF2-40B4-BE49-F238E27FC236}">
                <a16:creationId xmlns:a16="http://schemas.microsoft.com/office/drawing/2014/main" id="{B3A61600-9AC8-4086-8543-4602F33A4BFE}"/>
              </a:ext>
            </a:extLst>
          </p:cNvPr>
          <p:cNvSpPr txBox="1"/>
          <p:nvPr/>
        </p:nvSpPr>
        <p:spPr>
          <a:xfrm>
            <a:off x="4716016" y="1828800"/>
            <a:ext cx="3959672" cy="2862322"/>
          </a:xfrm>
          <a:prstGeom prst="rect">
            <a:avLst/>
          </a:prstGeom>
          <a:noFill/>
        </p:spPr>
        <p:txBody>
          <a:bodyPr wrap="square">
            <a:spAutoFit/>
          </a:bodyPr>
          <a:lstStyle/>
          <a:p>
            <a:pPr marL="342900" indent="-342900">
              <a:buClr>
                <a:srgbClr val="0077E3"/>
              </a:buClr>
              <a:buFont typeface="Arial" panose="020B0604020202020204" pitchFamily="34" charset="0"/>
              <a:buChar char="•"/>
            </a:pPr>
            <a:r>
              <a:rPr lang="en-US" altLang="en-US" dirty="0"/>
              <a:t>Explosions</a:t>
            </a:r>
          </a:p>
          <a:p>
            <a:pPr marL="342900" indent="-342900">
              <a:buClr>
                <a:srgbClr val="0077E3"/>
              </a:buClr>
              <a:buFont typeface="Arial" panose="020B0604020202020204" pitchFamily="34" charset="0"/>
              <a:buChar char="•"/>
            </a:pPr>
            <a:endParaRPr lang="en-US" altLang="en-US" dirty="0"/>
          </a:p>
          <a:p>
            <a:pPr marL="342900" indent="-342900">
              <a:buClr>
                <a:srgbClr val="0077E3"/>
              </a:buClr>
              <a:buFont typeface="Arial" panose="020B0604020202020204" pitchFamily="34" charset="0"/>
              <a:buChar char="•"/>
            </a:pPr>
            <a:r>
              <a:rPr lang="en-US" altLang="en-US" dirty="0"/>
              <a:t>Falls</a:t>
            </a:r>
          </a:p>
          <a:p>
            <a:pPr marL="342900" indent="-342900">
              <a:buClr>
                <a:srgbClr val="0077E3"/>
              </a:buClr>
              <a:buFont typeface="Arial" panose="020B0604020202020204" pitchFamily="34" charset="0"/>
              <a:buChar char="•"/>
            </a:pPr>
            <a:endParaRPr lang="en-US" altLang="en-US" dirty="0"/>
          </a:p>
          <a:p>
            <a:pPr marL="342900" indent="-342900">
              <a:buClr>
                <a:srgbClr val="0077E3"/>
              </a:buClr>
              <a:buFont typeface="Arial" panose="020B0604020202020204" pitchFamily="34" charset="0"/>
              <a:buChar char="•"/>
            </a:pPr>
            <a:r>
              <a:rPr lang="en-US" altLang="en-US" dirty="0">
                <a:solidFill>
                  <a:srgbClr val="C00000"/>
                </a:solidFill>
              </a:rPr>
              <a:t>Electrocutions </a:t>
            </a:r>
            <a:r>
              <a:rPr lang="en-US" altLang="en-US" dirty="0">
                <a:solidFill>
                  <a:srgbClr val="0077E3"/>
                </a:solidFill>
              </a:rPr>
              <a:t>- </a:t>
            </a:r>
            <a:r>
              <a:rPr lang="cy-GB" dirty="0">
                <a:solidFill>
                  <a:srgbClr val="0077E3"/>
                </a:solidFill>
              </a:rPr>
              <a:t>Cael eu trydanu</a:t>
            </a:r>
            <a:endParaRPr lang="en-US" altLang="en-US" dirty="0">
              <a:solidFill>
                <a:srgbClr val="0077E3"/>
              </a:solidFill>
            </a:endParaRPr>
          </a:p>
          <a:p>
            <a:pPr marL="342900" indent="-342900">
              <a:buClr>
                <a:srgbClr val="0077E3"/>
              </a:buClr>
              <a:buFont typeface="Arial" panose="020B0604020202020204" pitchFamily="34" charset="0"/>
              <a:buChar char="•"/>
            </a:pPr>
            <a:endParaRPr lang="en-US" altLang="en-US" dirty="0"/>
          </a:p>
          <a:p>
            <a:pPr marL="342900" indent="-342900">
              <a:buClr>
                <a:srgbClr val="0077E3"/>
              </a:buClr>
              <a:buFont typeface="Arial" panose="020B0604020202020204" pitchFamily="34" charset="0"/>
              <a:buChar char="•"/>
            </a:pPr>
            <a:r>
              <a:rPr lang="en-US" altLang="en-US" dirty="0">
                <a:solidFill>
                  <a:srgbClr val="0077E3"/>
                </a:solidFill>
              </a:rPr>
              <a:t>Drowning</a:t>
            </a:r>
            <a:r>
              <a:rPr lang="en-US" altLang="en-US" dirty="0"/>
              <a:t> </a:t>
            </a:r>
            <a:r>
              <a:rPr lang="en-US" altLang="en-US" dirty="0">
                <a:solidFill>
                  <a:srgbClr val="C00000"/>
                </a:solidFill>
              </a:rPr>
              <a:t>- </a:t>
            </a:r>
            <a:r>
              <a:rPr lang="cy-GB" dirty="0">
                <a:solidFill>
                  <a:srgbClr val="C00000"/>
                </a:solidFill>
              </a:rPr>
              <a:t>Boddi</a:t>
            </a:r>
          </a:p>
          <a:p>
            <a:pPr>
              <a:buClr>
                <a:srgbClr val="0077E3"/>
              </a:buClr>
            </a:pPr>
            <a:endParaRPr lang="en-US" altLang="en-US" dirty="0"/>
          </a:p>
        </p:txBody>
      </p:sp>
    </p:spTree>
    <p:extLst>
      <p:ext uri="{BB962C8B-B14F-4D97-AF65-F5344CB8AC3E}">
        <p14:creationId xmlns:p14="http://schemas.microsoft.com/office/powerpoint/2010/main" val="202732155"/>
      </p:ext>
    </p:extLst>
  </p:cSld>
  <p:clrMapOvr>
    <a:masterClrMapping/>
  </p:clrMapOvr>
  <p:transition>
    <p:strips/>
  </p:transition>
</p:sld>
</file>

<file path=ppt/slides/slide4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1378" name="Rectangle 2">
            <a:extLst>
              <a:ext uri="{FF2B5EF4-FFF2-40B4-BE49-F238E27FC236}">
                <a16:creationId xmlns:a16="http://schemas.microsoft.com/office/drawing/2014/main" id="{D00B5E3B-5416-4F4E-AC0B-0BF33636FB73}"/>
              </a:ext>
            </a:extLst>
          </p:cNvPr>
          <p:cNvSpPr>
            <a:spLocks noGrp="1" noChangeArrowheads="1"/>
          </p:cNvSpPr>
          <p:nvPr>
            <p:ph type="title"/>
          </p:nvPr>
        </p:nvSpPr>
        <p:spPr/>
        <p:txBody>
          <a:bodyPr/>
          <a:lstStyle/>
          <a:p>
            <a:r>
              <a:rPr lang="en-US" altLang="en-US" dirty="0"/>
              <a:t>Safety considerations - </a:t>
            </a:r>
            <a:r>
              <a:rPr lang="cy-GB" dirty="0">
                <a:solidFill>
                  <a:srgbClr val="C00000"/>
                </a:solidFill>
              </a:rPr>
              <a:t>Ystyriaethau o ran diogelwch</a:t>
            </a:r>
            <a:endParaRPr lang="en-US" altLang="en-US" dirty="0">
              <a:solidFill>
                <a:srgbClr val="C00000"/>
              </a:solidFill>
            </a:endParaRPr>
          </a:p>
        </p:txBody>
      </p:sp>
      <p:sp>
        <p:nvSpPr>
          <p:cNvPr id="101379" name="Rectangle 3">
            <a:extLst>
              <a:ext uri="{FF2B5EF4-FFF2-40B4-BE49-F238E27FC236}">
                <a16:creationId xmlns:a16="http://schemas.microsoft.com/office/drawing/2014/main" id="{BECA9133-D2AC-47C7-AFBF-D2B62D1D4C97}"/>
              </a:ext>
            </a:extLst>
          </p:cNvPr>
          <p:cNvSpPr>
            <a:spLocks noGrp="1" noChangeArrowheads="1"/>
          </p:cNvSpPr>
          <p:nvPr>
            <p:ph type="body" idx="1"/>
          </p:nvPr>
        </p:nvSpPr>
        <p:spPr>
          <a:xfrm>
            <a:off x="477690" y="1892300"/>
            <a:ext cx="7772400" cy="4584700"/>
          </a:xfrm>
        </p:spPr>
        <p:txBody>
          <a:bodyPr/>
          <a:lstStyle/>
          <a:p>
            <a:pPr marL="342900" indent="-342900">
              <a:buClr>
                <a:srgbClr val="0077E3"/>
              </a:buClr>
              <a:buFont typeface="Arial" panose="020B0604020202020204" pitchFamily="34" charset="0"/>
              <a:buChar char="•"/>
            </a:pPr>
            <a:r>
              <a:rPr lang="en-US" altLang="en-US" dirty="0"/>
              <a:t>Excavation is one of the most hazardous types of work in the construction industry.</a:t>
            </a:r>
          </a:p>
          <a:p>
            <a:pPr lvl="3"/>
            <a:endParaRPr lang="en-US" altLang="en-US" sz="900" dirty="0"/>
          </a:p>
          <a:p>
            <a:pPr marL="342900" indent="-342900">
              <a:buClr>
                <a:srgbClr val="0077E3"/>
              </a:buClr>
              <a:buFont typeface="Arial" panose="020B0604020202020204" pitchFamily="34" charset="0"/>
              <a:buChar char="•"/>
            </a:pPr>
            <a:r>
              <a:rPr lang="en-US" altLang="en-US" dirty="0"/>
              <a:t>Accidents result from inadequate planning.</a:t>
            </a:r>
          </a:p>
          <a:p>
            <a:pPr lvl="3"/>
            <a:endParaRPr lang="en-US" altLang="en-US" sz="900" dirty="0"/>
          </a:p>
          <a:p>
            <a:pPr marL="342900" indent="-342900">
              <a:buClr>
                <a:srgbClr val="0077E3"/>
              </a:buClr>
              <a:buFont typeface="Arial" panose="020B0604020202020204" pitchFamily="34" charset="0"/>
              <a:buChar char="•"/>
            </a:pPr>
            <a:r>
              <a:rPr lang="en-US" altLang="en-US" dirty="0"/>
              <a:t>Build safety into pre-bid planning.</a:t>
            </a:r>
          </a:p>
        </p:txBody>
      </p:sp>
    </p:spTree>
    <p:extLst>
      <p:ext uri="{BB962C8B-B14F-4D97-AF65-F5344CB8AC3E}">
        <p14:creationId xmlns:p14="http://schemas.microsoft.com/office/powerpoint/2010/main" val="3579861135"/>
      </p:ext>
    </p:extLst>
  </p:cSld>
  <p:clrMapOvr>
    <a:masterClrMapping/>
  </p:clrMapOvr>
  <p:transition>
    <p:strips/>
  </p:transition>
</p:sld>
</file>

<file path=ppt/slides/slide4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42338" name="Rectangle 2">
            <a:extLst>
              <a:ext uri="{FF2B5EF4-FFF2-40B4-BE49-F238E27FC236}">
                <a16:creationId xmlns:a16="http://schemas.microsoft.com/office/drawing/2014/main" id="{D71D0081-5553-4FDF-998D-8455F7739CE2}"/>
              </a:ext>
            </a:extLst>
          </p:cNvPr>
          <p:cNvSpPr>
            <a:spLocks noGrp="1" noChangeArrowheads="1"/>
          </p:cNvSpPr>
          <p:nvPr>
            <p:ph type="title"/>
          </p:nvPr>
        </p:nvSpPr>
        <p:spPr/>
        <p:txBody>
          <a:bodyPr/>
          <a:lstStyle/>
          <a:p>
            <a:r>
              <a:rPr lang="en-US" altLang="en-US" dirty="0"/>
              <a:t>Safety considerations</a:t>
            </a:r>
          </a:p>
        </p:txBody>
      </p:sp>
      <p:sp>
        <p:nvSpPr>
          <p:cNvPr id="142339" name="Rectangle 3">
            <a:extLst>
              <a:ext uri="{FF2B5EF4-FFF2-40B4-BE49-F238E27FC236}">
                <a16:creationId xmlns:a16="http://schemas.microsoft.com/office/drawing/2014/main" id="{C08B8788-7BED-4A4F-B155-42293B94D4AC}"/>
              </a:ext>
            </a:extLst>
          </p:cNvPr>
          <p:cNvSpPr>
            <a:spLocks noGrp="1" noChangeArrowheads="1"/>
          </p:cNvSpPr>
          <p:nvPr>
            <p:ph type="body" idx="1"/>
          </p:nvPr>
        </p:nvSpPr>
        <p:spPr/>
        <p:txBody>
          <a:bodyPr/>
          <a:lstStyle/>
          <a:p>
            <a:r>
              <a:rPr lang="en-US" altLang="en-US" dirty="0"/>
              <a:t>Plan safety into the job. Consider:</a:t>
            </a:r>
          </a:p>
          <a:p>
            <a:pPr lvl="1"/>
            <a:r>
              <a:rPr lang="en-US" altLang="en-US" dirty="0">
                <a:solidFill>
                  <a:srgbClr val="0077E3"/>
                </a:solidFill>
              </a:rPr>
              <a:t>traffic - </a:t>
            </a:r>
            <a:r>
              <a:rPr lang="cy-GB" dirty="0">
                <a:solidFill>
                  <a:srgbClr val="C00000"/>
                </a:solidFill>
              </a:rPr>
              <a:t>traffig</a:t>
            </a:r>
            <a:endParaRPr lang="en-US" altLang="en-US" dirty="0">
              <a:solidFill>
                <a:srgbClr val="C00000"/>
              </a:solidFill>
            </a:endParaRPr>
          </a:p>
          <a:p>
            <a:pPr lvl="1"/>
            <a:r>
              <a:rPr lang="en-US" altLang="en-US" dirty="0"/>
              <a:t>proximity of structures and their conditions</a:t>
            </a:r>
          </a:p>
          <a:p>
            <a:pPr lvl="1"/>
            <a:r>
              <a:rPr lang="en-US" altLang="en-US" dirty="0">
                <a:solidFill>
                  <a:srgbClr val="0077E3"/>
                </a:solidFill>
              </a:rPr>
              <a:t>soil </a:t>
            </a:r>
            <a:r>
              <a:rPr lang="en-US" altLang="en-US" dirty="0"/>
              <a:t>- </a:t>
            </a:r>
            <a:r>
              <a:rPr lang="cy-GB" dirty="0">
                <a:solidFill>
                  <a:srgbClr val="C00000"/>
                </a:solidFill>
              </a:rPr>
              <a:t>pridd</a:t>
            </a:r>
            <a:endParaRPr lang="en-US" altLang="en-US" dirty="0">
              <a:solidFill>
                <a:srgbClr val="C00000"/>
              </a:solidFill>
            </a:endParaRPr>
          </a:p>
          <a:p>
            <a:pPr lvl="1"/>
            <a:r>
              <a:rPr lang="en-US" altLang="en-US" dirty="0"/>
              <a:t>surface and ground water</a:t>
            </a:r>
          </a:p>
          <a:p>
            <a:pPr lvl="1"/>
            <a:r>
              <a:rPr lang="en-US" altLang="en-US" dirty="0"/>
              <a:t>water table</a:t>
            </a:r>
          </a:p>
          <a:p>
            <a:pPr lvl="1"/>
            <a:r>
              <a:rPr lang="en-US" altLang="en-US" dirty="0"/>
              <a:t>overhead/underground utilities</a:t>
            </a:r>
          </a:p>
          <a:p>
            <a:pPr lvl="1"/>
            <a:r>
              <a:rPr lang="en-US" altLang="en-US" dirty="0">
                <a:solidFill>
                  <a:srgbClr val="0077E3"/>
                </a:solidFill>
              </a:rPr>
              <a:t>weather</a:t>
            </a:r>
            <a:r>
              <a:rPr lang="en-US" altLang="en-US" dirty="0"/>
              <a:t> </a:t>
            </a:r>
            <a:r>
              <a:rPr lang="en-US" altLang="en-US" dirty="0">
                <a:solidFill>
                  <a:srgbClr val="C00000"/>
                </a:solidFill>
              </a:rPr>
              <a:t>- </a:t>
            </a:r>
            <a:r>
              <a:rPr lang="cy-GB" dirty="0">
                <a:solidFill>
                  <a:srgbClr val="C00000"/>
                </a:solidFill>
              </a:rPr>
              <a:t>tywydd.</a:t>
            </a:r>
          </a:p>
          <a:p>
            <a:pPr lvl="1"/>
            <a:endParaRPr lang="en-US" altLang="en-US" dirty="0"/>
          </a:p>
          <a:p>
            <a:pPr lvl="1"/>
            <a:endParaRPr lang="en-US" altLang="en-US" dirty="0"/>
          </a:p>
        </p:txBody>
      </p:sp>
      <p:pic>
        <p:nvPicPr>
          <p:cNvPr id="3" name="Picture 2" descr="A picture containing person, outdoor&#10;&#10;Description automatically generated">
            <a:extLst>
              <a:ext uri="{FF2B5EF4-FFF2-40B4-BE49-F238E27FC236}">
                <a16:creationId xmlns:a16="http://schemas.microsoft.com/office/drawing/2014/main" id="{C0EB51F1-3A02-4AE8-9031-E44E393C81EF}"/>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894097" y="3046123"/>
            <a:ext cx="4248316" cy="2835289"/>
          </a:xfrm>
          <a:prstGeom prst="rect">
            <a:avLst/>
          </a:prstGeom>
        </p:spPr>
      </p:pic>
    </p:spTree>
    <p:extLst>
      <p:ext uri="{BB962C8B-B14F-4D97-AF65-F5344CB8AC3E}">
        <p14:creationId xmlns:p14="http://schemas.microsoft.com/office/powerpoint/2010/main" val="45029901"/>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5474" name="Rectangle 2">
            <a:extLst>
              <a:ext uri="{FF2B5EF4-FFF2-40B4-BE49-F238E27FC236}">
                <a16:creationId xmlns:a16="http://schemas.microsoft.com/office/drawing/2014/main" id="{B353DC79-8AA5-45AB-9A13-BA2E9B3B44E4}"/>
              </a:ext>
            </a:extLst>
          </p:cNvPr>
          <p:cNvSpPr>
            <a:spLocks noGrp="1" noChangeArrowheads="1"/>
          </p:cNvSpPr>
          <p:nvPr>
            <p:ph type="title"/>
          </p:nvPr>
        </p:nvSpPr>
        <p:spPr/>
        <p:txBody>
          <a:bodyPr/>
          <a:lstStyle/>
          <a:p>
            <a:r>
              <a:rPr lang="en-US" altLang="en-US" dirty="0"/>
              <a:t>Locating utilities - </a:t>
            </a:r>
            <a:r>
              <a:rPr lang="cy-GB" dirty="0">
                <a:solidFill>
                  <a:srgbClr val="C00000"/>
                </a:solidFill>
              </a:rPr>
              <a:t>Lleoli cyfleustodau</a:t>
            </a:r>
            <a:endParaRPr lang="en-US" altLang="en-US" dirty="0">
              <a:solidFill>
                <a:srgbClr val="C00000"/>
              </a:solidFill>
            </a:endParaRPr>
          </a:p>
        </p:txBody>
      </p:sp>
      <p:sp>
        <p:nvSpPr>
          <p:cNvPr id="105475" name="Rectangle 3">
            <a:extLst>
              <a:ext uri="{FF2B5EF4-FFF2-40B4-BE49-F238E27FC236}">
                <a16:creationId xmlns:a16="http://schemas.microsoft.com/office/drawing/2014/main" id="{0F09F9A0-221F-4B78-AC7F-FC9D9C1CF874}"/>
              </a:ext>
            </a:extLst>
          </p:cNvPr>
          <p:cNvSpPr>
            <a:spLocks noGrp="1" noChangeArrowheads="1"/>
          </p:cNvSpPr>
          <p:nvPr>
            <p:ph type="body" idx="1"/>
          </p:nvPr>
        </p:nvSpPr>
        <p:spPr>
          <a:xfrm>
            <a:off x="486762" y="1740104"/>
            <a:ext cx="8218488" cy="4279900"/>
          </a:xfrm>
        </p:spPr>
        <p:txBody>
          <a:bodyPr/>
          <a:lstStyle/>
          <a:p>
            <a:pPr marL="342900" indent="-342900">
              <a:lnSpc>
                <a:spcPct val="90000"/>
              </a:lnSpc>
              <a:spcBef>
                <a:spcPts val="1200"/>
              </a:spcBef>
              <a:spcAft>
                <a:spcPts val="1200"/>
              </a:spcAft>
              <a:buClr>
                <a:srgbClr val="0077E3"/>
              </a:buClr>
              <a:buFont typeface="Arial" panose="020B0604020202020204" pitchFamily="34" charset="0"/>
              <a:buChar char="•"/>
            </a:pPr>
            <a:r>
              <a:rPr lang="en-US" altLang="en-US" dirty="0"/>
              <a:t>Employers must determine the estimated locations of utility installations.</a:t>
            </a:r>
            <a:endParaRPr lang="en-US" altLang="en-US" sz="1400" dirty="0"/>
          </a:p>
          <a:p>
            <a:pPr marL="342900" indent="-342900">
              <a:lnSpc>
                <a:spcPct val="90000"/>
              </a:lnSpc>
              <a:spcBef>
                <a:spcPts val="1200"/>
              </a:spcBef>
              <a:spcAft>
                <a:spcPts val="1200"/>
              </a:spcAft>
              <a:buClr>
                <a:srgbClr val="0077E3"/>
              </a:buClr>
              <a:buFont typeface="Arial" panose="020B0604020202020204" pitchFamily="34" charset="0"/>
              <a:buChar char="•"/>
            </a:pPr>
            <a:r>
              <a:rPr lang="en-US" altLang="en-US" dirty="0"/>
              <a:t>Contact utility companies before starting excavation.</a:t>
            </a:r>
            <a:endParaRPr lang="en-US" altLang="en-US" sz="1400" dirty="0"/>
          </a:p>
          <a:p>
            <a:pPr marL="342900" indent="-342900">
              <a:lnSpc>
                <a:spcPct val="90000"/>
              </a:lnSpc>
              <a:spcBef>
                <a:spcPts val="1200"/>
              </a:spcBef>
              <a:spcAft>
                <a:spcPts val="1200"/>
              </a:spcAft>
              <a:buClr>
                <a:srgbClr val="0077E3"/>
              </a:buClr>
              <a:buFont typeface="Arial" panose="020B0604020202020204" pitchFamily="34" charset="0"/>
              <a:buChar char="•"/>
            </a:pPr>
            <a:r>
              <a:rPr lang="en-US" altLang="en-US" dirty="0"/>
              <a:t>Utility owners must attempt to find exact location of utilities.</a:t>
            </a:r>
          </a:p>
          <a:p>
            <a:pPr marL="342900" indent="-342900">
              <a:lnSpc>
                <a:spcPct val="90000"/>
              </a:lnSpc>
              <a:spcBef>
                <a:spcPts val="1200"/>
              </a:spcBef>
              <a:spcAft>
                <a:spcPts val="1200"/>
              </a:spcAft>
              <a:buClr>
                <a:srgbClr val="0077E3"/>
              </a:buClr>
              <a:buFont typeface="Arial" panose="020B0604020202020204" pitchFamily="34" charset="0"/>
              <a:buChar char="•"/>
            </a:pPr>
            <a:r>
              <a:rPr lang="en-US" altLang="en-US" dirty="0"/>
              <a:t>Proceed with caution if the exact location of utilities cannot be found.</a:t>
            </a:r>
          </a:p>
          <a:p>
            <a:pPr marL="342900" indent="-342900">
              <a:lnSpc>
                <a:spcPct val="90000"/>
              </a:lnSpc>
              <a:spcBef>
                <a:spcPts val="1200"/>
              </a:spcBef>
              <a:spcAft>
                <a:spcPts val="1200"/>
              </a:spcAft>
              <a:buClr>
                <a:srgbClr val="0077E3"/>
              </a:buClr>
              <a:buFont typeface="Arial" panose="020B0604020202020204" pitchFamily="34" charset="0"/>
              <a:buChar char="•"/>
            </a:pPr>
            <a:r>
              <a:rPr lang="en-US" altLang="en-US" dirty="0"/>
              <a:t>Use safe and acceptable means to locate exact locations of installations.</a:t>
            </a:r>
          </a:p>
          <a:p>
            <a:pPr marL="342900" indent="-342900">
              <a:lnSpc>
                <a:spcPct val="90000"/>
              </a:lnSpc>
              <a:buFont typeface="Arial" panose="020B0604020202020204" pitchFamily="34" charset="0"/>
              <a:buChar char="•"/>
            </a:pPr>
            <a:endParaRPr lang="en-US" altLang="en-US" dirty="0"/>
          </a:p>
        </p:txBody>
      </p:sp>
    </p:spTree>
    <p:extLst>
      <p:ext uri="{BB962C8B-B14F-4D97-AF65-F5344CB8AC3E}">
        <p14:creationId xmlns:p14="http://schemas.microsoft.com/office/powerpoint/2010/main" val="938161358"/>
      </p:ext>
    </p:extLst>
  </p:cSld>
  <p:clrMapOvr>
    <a:masterClrMapping/>
  </p:clrMapOvr>
  <p:transition>
    <p:strips/>
  </p:transition>
</p:sld>
</file>

<file path=ppt/slides/slide4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75106" name="Rectangle 2">
            <a:extLst>
              <a:ext uri="{FF2B5EF4-FFF2-40B4-BE49-F238E27FC236}">
                <a16:creationId xmlns:a16="http://schemas.microsoft.com/office/drawing/2014/main" id="{FEAA785C-97EA-4E31-AEBC-3B4967396817}"/>
              </a:ext>
            </a:extLst>
          </p:cNvPr>
          <p:cNvSpPr>
            <a:spLocks noGrp="1" noChangeArrowheads="1"/>
          </p:cNvSpPr>
          <p:nvPr>
            <p:ph type="title"/>
          </p:nvPr>
        </p:nvSpPr>
        <p:spPr/>
        <p:txBody>
          <a:bodyPr/>
          <a:lstStyle/>
          <a:p>
            <a:r>
              <a:rPr lang="en-US" altLang="en-US" dirty="0"/>
              <a:t>Safety starts at the surface - </a:t>
            </a:r>
            <a:r>
              <a:rPr lang="cy-GB" dirty="0">
                <a:solidFill>
                  <a:srgbClr val="C00000"/>
                </a:solidFill>
              </a:rPr>
              <a:t>Mae diogelwch yn dechrau ar yr wyneb</a:t>
            </a:r>
            <a:endParaRPr lang="en-US" altLang="en-US" dirty="0">
              <a:solidFill>
                <a:srgbClr val="C00000"/>
              </a:solidFill>
            </a:endParaRPr>
          </a:p>
        </p:txBody>
      </p:sp>
      <p:sp>
        <p:nvSpPr>
          <p:cNvPr id="175107" name="Rectangle 3">
            <a:extLst>
              <a:ext uri="{FF2B5EF4-FFF2-40B4-BE49-F238E27FC236}">
                <a16:creationId xmlns:a16="http://schemas.microsoft.com/office/drawing/2014/main" id="{33D4A7A8-067B-40BC-9E21-B5ABA1944CB4}"/>
              </a:ext>
            </a:extLst>
          </p:cNvPr>
          <p:cNvSpPr>
            <a:spLocks noGrp="1" noChangeArrowheads="1"/>
          </p:cNvSpPr>
          <p:nvPr>
            <p:ph type="body" idx="1"/>
          </p:nvPr>
        </p:nvSpPr>
        <p:spPr>
          <a:xfrm>
            <a:off x="457200" y="1906964"/>
            <a:ext cx="7772400" cy="4114800"/>
          </a:xfrm>
        </p:spPr>
        <p:txBody>
          <a:bodyPr/>
          <a:lstStyle/>
          <a:p>
            <a:pPr marL="342900" indent="-342900">
              <a:buClr>
                <a:srgbClr val="0077E3"/>
              </a:buClr>
              <a:buFont typeface="Arial" panose="020B0604020202020204" pitchFamily="34" charset="0"/>
              <a:buChar char="•"/>
            </a:pPr>
            <a:r>
              <a:rPr lang="en-US" altLang="en-US" dirty="0"/>
              <a:t>Warn mobile equipment operators about the edge of the excavation site.</a:t>
            </a:r>
          </a:p>
          <a:p>
            <a:pPr marL="342900" indent="-342900">
              <a:buClr>
                <a:srgbClr val="0077E3"/>
              </a:buClr>
              <a:buFont typeface="Arial" panose="020B0604020202020204" pitchFamily="34" charset="0"/>
              <a:buChar char="•"/>
            </a:pPr>
            <a:r>
              <a:rPr lang="en-US" altLang="en-US" dirty="0"/>
              <a:t>Ensure there is adequate access and egress.</a:t>
            </a:r>
          </a:p>
          <a:p>
            <a:pPr marL="342900" indent="-342900">
              <a:buClr>
                <a:srgbClr val="0077E3"/>
              </a:buClr>
              <a:buFont typeface="Arial" panose="020B0604020202020204" pitchFamily="34" charset="0"/>
              <a:buChar char="•"/>
            </a:pPr>
            <a:r>
              <a:rPr lang="en-US" altLang="en-US" dirty="0"/>
              <a:t>Take care when walking near excavation sites.</a:t>
            </a:r>
            <a:endParaRPr lang="en-US" altLang="en-US" sz="2400" dirty="0"/>
          </a:p>
          <a:p>
            <a:pPr marL="342900" indent="-342900">
              <a:buClr>
                <a:srgbClr val="0077E3"/>
              </a:buClr>
              <a:buFont typeface="Arial" panose="020B0604020202020204" pitchFamily="34" charset="0"/>
              <a:buChar char="•"/>
            </a:pPr>
            <a:r>
              <a:rPr lang="en-US" altLang="en-US" dirty="0"/>
              <a:t>Barricade or cover wells, pits, shafts.</a:t>
            </a:r>
            <a:endParaRPr lang="en-US" altLang="en-US" sz="2400" dirty="0"/>
          </a:p>
          <a:p>
            <a:pPr marL="342900" indent="-342900">
              <a:buClr>
                <a:srgbClr val="0077E3"/>
              </a:buClr>
              <a:buFont typeface="Arial" panose="020B0604020202020204" pitchFamily="34" charset="0"/>
              <a:buChar char="•"/>
            </a:pPr>
            <a:r>
              <a:rPr lang="en-US" altLang="en-US" dirty="0"/>
              <a:t>Use appropriate PPE.</a:t>
            </a:r>
          </a:p>
          <a:p>
            <a:endParaRPr lang="en-US" altLang="en-US" dirty="0"/>
          </a:p>
        </p:txBody>
      </p:sp>
    </p:spTree>
    <p:extLst>
      <p:ext uri="{BB962C8B-B14F-4D97-AF65-F5344CB8AC3E}">
        <p14:creationId xmlns:p14="http://schemas.microsoft.com/office/powerpoint/2010/main" val="4291924591"/>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32" fill="hold" grpId="0" nodeType="clickEffect">
                                  <p:stCondLst>
                                    <p:cond delay="0"/>
                                  </p:stCondLst>
                                  <p:childTnLst>
                                    <p:set>
                                      <p:cBhvr>
                                        <p:cTn id="6" dur="1" fill="hold">
                                          <p:stCondLst>
                                            <p:cond delay="0"/>
                                          </p:stCondLst>
                                        </p:cTn>
                                        <p:tgtEl>
                                          <p:spTgt spid="175107">
                                            <p:txEl>
                                              <p:pRg st="0" end="0"/>
                                            </p:txEl>
                                          </p:spTgt>
                                        </p:tgtEl>
                                        <p:attrNameLst>
                                          <p:attrName>style.visibility</p:attrName>
                                        </p:attrNameLst>
                                      </p:cBhvr>
                                      <p:to>
                                        <p:strVal val="visible"/>
                                      </p:to>
                                    </p:set>
                                    <p:animEffect transition="in" filter="box(out)">
                                      <p:cBhvr>
                                        <p:cTn id="7" dur="500"/>
                                        <p:tgtEl>
                                          <p:spTgt spid="175107">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4" presetClass="entr" presetSubtype="32" fill="hold" grpId="0" nodeType="clickEffect">
                                  <p:stCondLst>
                                    <p:cond delay="0"/>
                                  </p:stCondLst>
                                  <p:childTnLst>
                                    <p:set>
                                      <p:cBhvr>
                                        <p:cTn id="11" dur="1" fill="hold">
                                          <p:stCondLst>
                                            <p:cond delay="0"/>
                                          </p:stCondLst>
                                        </p:cTn>
                                        <p:tgtEl>
                                          <p:spTgt spid="175107">
                                            <p:txEl>
                                              <p:pRg st="1" end="1"/>
                                            </p:txEl>
                                          </p:spTgt>
                                        </p:tgtEl>
                                        <p:attrNameLst>
                                          <p:attrName>style.visibility</p:attrName>
                                        </p:attrNameLst>
                                      </p:cBhvr>
                                      <p:to>
                                        <p:strVal val="visible"/>
                                      </p:to>
                                    </p:set>
                                    <p:animEffect transition="in" filter="box(out)">
                                      <p:cBhvr>
                                        <p:cTn id="12" dur="500"/>
                                        <p:tgtEl>
                                          <p:spTgt spid="175107">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32" fill="hold" grpId="0" nodeType="clickEffect">
                                  <p:stCondLst>
                                    <p:cond delay="0"/>
                                  </p:stCondLst>
                                  <p:childTnLst>
                                    <p:set>
                                      <p:cBhvr>
                                        <p:cTn id="16" dur="1" fill="hold">
                                          <p:stCondLst>
                                            <p:cond delay="0"/>
                                          </p:stCondLst>
                                        </p:cTn>
                                        <p:tgtEl>
                                          <p:spTgt spid="175107">
                                            <p:txEl>
                                              <p:pRg st="2" end="2"/>
                                            </p:txEl>
                                          </p:spTgt>
                                        </p:tgtEl>
                                        <p:attrNameLst>
                                          <p:attrName>style.visibility</p:attrName>
                                        </p:attrNameLst>
                                      </p:cBhvr>
                                      <p:to>
                                        <p:strVal val="visible"/>
                                      </p:to>
                                    </p:set>
                                    <p:animEffect transition="in" filter="box(out)">
                                      <p:cBhvr>
                                        <p:cTn id="17" dur="500"/>
                                        <p:tgtEl>
                                          <p:spTgt spid="175107">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4" presetClass="entr" presetSubtype="32" fill="hold" grpId="0" nodeType="clickEffect">
                                  <p:stCondLst>
                                    <p:cond delay="0"/>
                                  </p:stCondLst>
                                  <p:childTnLst>
                                    <p:set>
                                      <p:cBhvr>
                                        <p:cTn id="21" dur="1" fill="hold">
                                          <p:stCondLst>
                                            <p:cond delay="0"/>
                                          </p:stCondLst>
                                        </p:cTn>
                                        <p:tgtEl>
                                          <p:spTgt spid="175107">
                                            <p:txEl>
                                              <p:pRg st="3" end="3"/>
                                            </p:txEl>
                                          </p:spTgt>
                                        </p:tgtEl>
                                        <p:attrNameLst>
                                          <p:attrName>style.visibility</p:attrName>
                                        </p:attrNameLst>
                                      </p:cBhvr>
                                      <p:to>
                                        <p:strVal val="visible"/>
                                      </p:to>
                                    </p:set>
                                    <p:animEffect transition="in" filter="box(out)">
                                      <p:cBhvr>
                                        <p:cTn id="22" dur="500"/>
                                        <p:tgtEl>
                                          <p:spTgt spid="175107">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4" presetClass="entr" presetSubtype="32" fill="hold" grpId="0" nodeType="clickEffect">
                                  <p:stCondLst>
                                    <p:cond delay="0"/>
                                  </p:stCondLst>
                                  <p:childTnLst>
                                    <p:set>
                                      <p:cBhvr>
                                        <p:cTn id="26" dur="1" fill="hold">
                                          <p:stCondLst>
                                            <p:cond delay="0"/>
                                          </p:stCondLst>
                                        </p:cTn>
                                        <p:tgtEl>
                                          <p:spTgt spid="175107">
                                            <p:txEl>
                                              <p:pRg st="4" end="4"/>
                                            </p:txEl>
                                          </p:spTgt>
                                        </p:tgtEl>
                                        <p:attrNameLst>
                                          <p:attrName>style.visibility</p:attrName>
                                        </p:attrNameLst>
                                      </p:cBhvr>
                                      <p:to>
                                        <p:strVal val="visible"/>
                                      </p:to>
                                    </p:set>
                                    <p:animEffect transition="in" filter="box(out)">
                                      <p:cBhvr>
                                        <p:cTn id="27" dur="500"/>
                                        <p:tgtEl>
                                          <p:spTgt spid="175107">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5107" grpId="0" build="p" autoUpdateAnimBg="0"/>
    </p:bldLst>
  </p:timing>
</p:sld>
</file>

<file path=ppt/slides/slide4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9570" name="Rectangle 2">
            <a:extLst>
              <a:ext uri="{FF2B5EF4-FFF2-40B4-BE49-F238E27FC236}">
                <a16:creationId xmlns:a16="http://schemas.microsoft.com/office/drawing/2014/main" id="{85415BA7-9014-4FDE-ADFA-C1984B5A3F13}"/>
              </a:ext>
            </a:extLst>
          </p:cNvPr>
          <p:cNvSpPr>
            <a:spLocks noGrp="1" noChangeArrowheads="1"/>
          </p:cNvSpPr>
          <p:nvPr>
            <p:ph type="title"/>
          </p:nvPr>
        </p:nvSpPr>
        <p:spPr/>
        <p:txBody>
          <a:bodyPr/>
          <a:lstStyle/>
          <a:p>
            <a:r>
              <a:rPr lang="en-US" altLang="en-US" dirty="0"/>
              <a:t>Protecting utilities </a:t>
            </a:r>
            <a:r>
              <a:rPr lang="en-US" altLang="en-US" dirty="0">
                <a:solidFill>
                  <a:srgbClr val="C00000"/>
                </a:solidFill>
              </a:rPr>
              <a:t>- </a:t>
            </a:r>
            <a:r>
              <a:rPr lang="cy-GB" dirty="0">
                <a:solidFill>
                  <a:srgbClr val="C00000"/>
                </a:solidFill>
              </a:rPr>
              <a:t>Diogelu cyfleustodau</a:t>
            </a:r>
            <a:endParaRPr lang="en-US" altLang="en-US" dirty="0">
              <a:solidFill>
                <a:srgbClr val="C00000"/>
              </a:solidFill>
            </a:endParaRPr>
          </a:p>
        </p:txBody>
      </p:sp>
      <p:sp>
        <p:nvSpPr>
          <p:cNvPr id="109571" name="Rectangle 3">
            <a:extLst>
              <a:ext uri="{FF2B5EF4-FFF2-40B4-BE49-F238E27FC236}">
                <a16:creationId xmlns:a16="http://schemas.microsoft.com/office/drawing/2014/main" id="{7A110186-0133-4670-AAC3-91DB3ECF088B}"/>
              </a:ext>
            </a:extLst>
          </p:cNvPr>
          <p:cNvSpPr>
            <a:spLocks noGrp="1" noChangeArrowheads="1"/>
          </p:cNvSpPr>
          <p:nvPr>
            <p:ph type="body" idx="1"/>
          </p:nvPr>
        </p:nvSpPr>
        <p:spPr/>
        <p:txBody>
          <a:bodyPr/>
          <a:lstStyle/>
          <a:p>
            <a:pPr marL="342900" indent="-342900">
              <a:buClr>
                <a:srgbClr val="0077E3"/>
              </a:buClr>
              <a:buFont typeface="Arial" panose="020B0604020202020204" pitchFamily="34" charset="0"/>
              <a:buChar char="•"/>
            </a:pPr>
            <a:r>
              <a:rPr lang="en-US" altLang="en-US" dirty="0"/>
              <a:t>Exact locations of utilities must be determined.</a:t>
            </a:r>
          </a:p>
          <a:p>
            <a:pPr marL="342900" indent="-342900">
              <a:buClr>
                <a:srgbClr val="0077E3"/>
              </a:buClr>
              <a:buFont typeface="Arial" panose="020B0604020202020204" pitchFamily="34" charset="0"/>
              <a:buChar char="•"/>
            </a:pPr>
            <a:r>
              <a:rPr lang="en-US" altLang="en-US" dirty="0"/>
              <a:t>Utilities must be exposed before </a:t>
            </a:r>
            <a:r>
              <a:rPr lang="en-US" altLang="en-US" dirty="0">
                <a:solidFill>
                  <a:srgbClr val="0077E3"/>
                </a:solidFill>
              </a:rPr>
              <a:t>digging - </a:t>
            </a:r>
            <a:r>
              <a:rPr lang="cy-GB" dirty="0">
                <a:solidFill>
                  <a:srgbClr val="C00000"/>
                </a:solidFill>
              </a:rPr>
              <a:t>cloddio.</a:t>
            </a:r>
            <a:endParaRPr lang="en-US" altLang="en-US" dirty="0">
              <a:solidFill>
                <a:srgbClr val="C00000"/>
              </a:solidFill>
            </a:endParaRPr>
          </a:p>
          <a:p>
            <a:pPr marL="342900" indent="-342900">
              <a:buClr>
                <a:srgbClr val="0077E3"/>
              </a:buClr>
              <a:buFont typeface="Arial" panose="020B0604020202020204" pitchFamily="34" charset="0"/>
              <a:buChar char="•"/>
            </a:pPr>
            <a:r>
              <a:rPr lang="en-US" altLang="en-US" dirty="0"/>
              <a:t>Excavation sites must be protected and supported to safeguard </a:t>
            </a:r>
            <a:br>
              <a:rPr lang="en-US" altLang="en-US" dirty="0"/>
            </a:br>
            <a:r>
              <a:rPr lang="en-US" altLang="en-US" dirty="0"/>
              <a:t>employees.</a:t>
            </a:r>
            <a:endParaRPr lang="en-US" altLang="en-US" sz="800" dirty="0"/>
          </a:p>
          <a:p>
            <a:pPr marL="342900" indent="-342900">
              <a:buClr>
                <a:srgbClr val="0077E3"/>
              </a:buClr>
              <a:buFont typeface="Arial" panose="020B0604020202020204" pitchFamily="34" charset="0"/>
              <a:buChar char="•"/>
            </a:pPr>
            <a:r>
              <a:rPr lang="en-US" altLang="en-US" dirty="0"/>
              <a:t>Approach utility lines with care.</a:t>
            </a:r>
          </a:p>
          <a:p>
            <a:pPr marL="342900" indent="-342900">
              <a:buFont typeface="Arial" panose="020B0604020202020204" pitchFamily="34" charset="0"/>
              <a:buChar char="•"/>
            </a:pPr>
            <a:endParaRPr lang="en-US" altLang="en-US" dirty="0"/>
          </a:p>
        </p:txBody>
      </p:sp>
    </p:spTree>
    <p:extLst>
      <p:ext uri="{BB962C8B-B14F-4D97-AF65-F5344CB8AC3E}">
        <p14:creationId xmlns:p14="http://schemas.microsoft.com/office/powerpoint/2010/main" val="2955764986"/>
      </p:ext>
    </p:extLst>
  </p:cSld>
  <p:clrMapOvr>
    <a:masterClrMapping/>
  </p:clrMapOvr>
  <p:transition>
    <p:strips/>
  </p:transition>
</p:sld>
</file>

<file path=ppt/slides/slide4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1618" name="Rectangle 2">
            <a:extLst>
              <a:ext uri="{FF2B5EF4-FFF2-40B4-BE49-F238E27FC236}">
                <a16:creationId xmlns:a16="http://schemas.microsoft.com/office/drawing/2014/main" id="{913253AA-D855-4C75-A67F-042B3067C273}"/>
              </a:ext>
            </a:extLst>
          </p:cNvPr>
          <p:cNvSpPr>
            <a:spLocks noGrp="1" noChangeArrowheads="1"/>
          </p:cNvSpPr>
          <p:nvPr>
            <p:ph type="title"/>
          </p:nvPr>
        </p:nvSpPr>
        <p:spPr/>
        <p:txBody>
          <a:bodyPr/>
          <a:lstStyle/>
          <a:p>
            <a:r>
              <a:rPr lang="en-US" altLang="en-US" dirty="0"/>
              <a:t>Employee access/egress from excavations</a:t>
            </a:r>
          </a:p>
        </p:txBody>
      </p:sp>
      <p:sp>
        <p:nvSpPr>
          <p:cNvPr id="111619" name="Rectangle 3">
            <a:extLst>
              <a:ext uri="{FF2B5EF4-FFF2-40B4-BE49-F238E27FC236}">
                <a16:creationId xmlns:a16="http://schemas.microsoft.com/office/drawing/2014/main" id="{9382CAE8-10E4-4E42-A2D8-64AEE7A55BB7}"/>
              </a:ext>
            </a:extLst>
          </p:cNvPr>
          <p:cNvSpPr>
            <a:spLocks noGrp="1" noChangeArrowheads="1"/>
          </p:cNvSpPr>
          <p:nvPr>
            <p:ph type="body" idx="1"/>
          </p:nvPr>
        </p:nvSpPr>
        <p:spPr>
          <a:xfrm>
            <a:off x="457200" y="1988840"/>
            <a:ext cx="8229600" cy="4248000"/>
          </a:xfrm>
        </p:spPr>
        <p:txBody>
          <a:bodyPr/>
          <a:lstStyle/>
          <a:p>
            <a:pPr marL="342900" indent="-342900">
              <a:buClr>
                <a:srgbClr val="0077E3"/>
              </a:buClr>
              <a:buFont typeface="Arial" panose="020B0604020202020204" pitchFamily="34" charset="0"/>
              <a:buChar char="•"/>
            </a:pPr>
            <a:r>
              <a:rPr lang="en-US" altLang="en-US" dirty="0"/>
              <a:t>Ramps must be designed by a competent person.</a:t>
            </a:r>
          </a:p>
          <a:p>
            <a:pPr lvl="3"/>
            <a:endParaRPr lang="en-US" altLang="en-US" dirty="0"/>
          </a:p>
          <a:p>
            <a:pPr marL="342900" indent="-342900">
              <a:buClr>
                <a:srgbClr val="0077E3"/>
              </a:buClr>
              <a:buFont typeface="Arial" panose="020B0604020202020204" pitchFamily="34" charset="0"/>
              <a:buChar char="•"/>
            </a:pPr>
            <a:r>
              <a:rPr lang="en-US" altLang="en-US" dirty="0"/>
              <a:t>Ramps must be structurally sound and not create a tripping hazard.</a:t>
            </a:r>
          </a:p>
          <a:p>
            <a:pPr lvl="3"/>
            <a:endParaRPr lang="en-US" altLang="en-US" dirty="0"/>
          </a:p>
          <a:p>
            <a:pPr marL="342900" indent="-342900">
              <a:buClr>
                <a:srgbClr val="0077E3"/>
              </a:buClr>
              <a:buFont typeface="Arial" panose="020B0604020202020204" pitchFamily="34" charset="0"/>
              <a:buChar char="•"/>
            </a:pPr>
            <a:r>
              <a:rPr lang="en-US" altLang="en-US" dirty="0"/>
              <a:t>Use surface treatments on ramps to prevent slipping.</a:t>
            </a:r>
          </a:p>
        </p:txBody>
      </p:sp>
    </p:spTree>
    <p:extLst>
      <p:ext uri="{BB962C8B-B14F-4D97-AF65-F5344CB8AC3E}">
        <p14:creationId xmlns:p14="http://schemas.microsoft.com/office/powerpoint/2010/main" val="2000866840"/>
      </p:ext>
    </p:extLst>
  </p:cSld>
  <p:clrMapOvr>
    <a:masterClrMapping/>
  </p:clrMapOvr>
  <p:transition>
    <p:strips/>
  </p:transition>
</p:sld>
</file>

<file path=ppt/slides/slide4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50530" name="Rectangle 2">
            <a:extLst>
              <a:ext uri="{FF2B5EF4-FFF2-40B4-BE49-F238E27FC236}">
                <a16:creationId xmlns:a16="http://schemas.microsoft.com/office/drawing/2014/main" id="{40C70200-E05C-4D25-B914-BC058ACBB392}"/>
              </a:ext>
            </a:extLst>
          </p:cNvPr>
          <p:cNvSpPr>
            <a:spLocks noGrp="1" noChangeArrowheads="1"/>
          </p:cNvSpPr>
          <p:nvPr>
            <p:ph type="title"/>
          </p:nvPr>
        </p:nvSpPr>
        <p:spPr>
          <a:xfrm>
            <a:off x="457200" y="1008000"/>
            <a:ext cx="8435280" cy="764816"/>
          </a:xfrm>
        </p:spPr>
        <p:txBody>
          <a:bodyPr/>
          <a:lstStyle/>
          <a:p>
            <a:r>
              <a:rPr lang="en-US" altLang="en-US" dirty="0"/>
              <a:t>Employee access/egress from excavations</a:t>
            </a:r>
          </a:p>
        </p:txBody>
      </p:sp>
      <p:sp>
        <p:nvSpPr>
          <p:cNvPr id="150531" name="Rectangle 3">
            <a:extLst>
              <a:ext uri="{FF2B5EF4-FFF2-40B4-BE49-F238E27FC236}">
                <a16:creationId xmlns:a16="http://schemas.microsoft.com/office/drawing/2014/main" id="{70FAF362-AB30-4A28-B2EA-BE0A335BCC38}"/>
              </a:ext>
            </a:extLst>
          </p:cNvPr>
          <p:cNvSpPr>
            <a:spLocks noGrp="1" noChangeArrowheads="1"/>
          </p:cNvSpPr>
          <p:nvPr>
            <p:ph type="body" idx="1"/>
          </p:nvPr>
        </p:nvSpPr>
        <p:spPr>
          <a:xfrm>
            <a:off x="457200" y="1772816"/>
            <a:ext cx="7571184" cy="4536032"/>
          </a:xfrm>
        </p:spPr>
        <p:txBody>
          <a:bodyPr/>
          <a:lstStyle/>
          <a:p>
            <a:r>
              <a:rPr lang="en-US" altLang="en-US" dirty="0"/>
              <a:t>Trenches that are more than 1.2 m or 4 feet deep need a safe means of egress:</a:t>
            </a:r>
          </a:p>
          <a:p>
            <a:pPr lvl="1"/>
            <a:r>
              <a:rPr lang="en-US" altLang="en-US" dirty="0">
                <a:solidFill>
                  <a:srgbClr val="0077E3"/>
                </a:solidFill>
              </a:rPr>
              <a:t>stairway</a:t>
            </a:r>
            <a:r>
              <a:rPr lang="en-US" altLang="en-US" dirty="0"/>
              <a:t> </a:t>
            </a:r>
            <a:r>
              <a:rPr lang="en-US" altLang="en-US" dirty="0">
                <a:solidFill>
                  <a:srgbClr val="C00000"/>
                </a:solidFill>
              </a:rPr>
              <a:t>- </a:t>
            </a:r>
            <a:r>
              <a:rPr lang="cy-GB" dirty="0">
                <a:solidFill>
                  <a:srgbClr val="C00000"/>
                </a:solidFill>
              </a:rPr>
              <a:t>grisiau</a:t>
            </a:r>
            <a:endParaRPr lang="en-US" altLang="en-US" dirty="0">
              <a:solidFill>
                <a:srgbClr val="C00000"/>
              </a:solidFill>
            </a:endParaRPr>
          </a:p>
          <a:p>
            <a:pPr lvl="1"/>
            <a:r>
              <a:rPr lang="en-US" altLang="en-US" dirty="0"/>
              <a:t>ladder</a:t>
            </a:r>
          </a:p>
          <a:p>
            <a:pPr lvl="1"/>
            <a:r>
              <a:rPr lang="en-US" altLang="en-US" dirty="0">
                <a:solidFill>
                  <a:srgbClr val="0077E3"/>
                </a:solidFill>
              </a:rPr>
              <a:t>ramps</a:t>
            </a:r>
            <a:r>
              <a:rPr lang="en-US" altLang="en-US" dirty="0"/>
              <a:t> </a:t>
            </a:r>
            <a:r>
              <a:rPr lang="en-US" altLang="en-US" dirty="0">
                <a:solidFill>
                  <a:srgbClr val="C00000"/>
                </a:solidFill>
              </a:rPr>
              <a:t>- </a:t>
            </a:r>
            <a:r>
              <a:rPr lang="cy-GB" dirty="0">
                <a:solidFill>
                  <a:srgbClr val="C00000"/>
                </a:solidFill>
              </a:rPr>
              <a:t>rampiau.</a:t>
            </a:r>
            <a:endParaRPr lang="en-US" altLang="en-US" dirty="0">
              <a:solidFill>
                <a:srgbClr val="C00000"/>
              </a:solidFill>
            </a:endParaRPr>
          </a:p>
          <a:p>
            <a:pPr lvl="3"/>
            <a:endParaRPr lang="en-US" altLang="en-US" dirty="0"/>
          </a:p>
          <a:p>
            <a:r>
              <a:rPr lang="en-US" altLang="en-US" dirty="0"/>
              <a:t>Means of egress must be fixed and secure.</a:t>
            </a:r>
          </a:p>
        </p:txBody>
      </p:sp>
    </p:spTree>
    <p:extLst>
      <p:ext uri="{BB962C8B-B14F-4D97-AF65-F5344CB8AC3E}">
        <p14:creationId xmlns:p14="http://schemas.microsoft.com/office/powerpoint/2010/main" val="2245212259"/>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52578" name="Rectangle 1026">
            <a:extLst>
              <a:ext uri="{FF2B5EF4-FFF2-40B4-BE49-F238E27FC236}">
                <a16:creationId xmlns:a16="http://schemas.microsoft.com/office/drawing/2014/main" id="{979F1974-4C20-469C-B080-7580AA1CC7A5}"/>
              </a:ext>
            </a:extLst>
          </p:cNvPr>
          <p:cNvSpPr>
            <a:spLocks noGrp="1" noChangeArrowheads="1"/>
          </p:cNvSpPr>
          <p:nvPr>
            <p:ph type="title"/>
          </p:nvPr>
        </p:nvSpPr>
        <p:spPr/>
        <p:txBody>
          <a:bodyPr/>
          <a:lstStyle/>
          <a:p>
            <a:r>
              <a:rPr lang="en-US" altLang="en-US" dirty="0"/>
              <a:t>Employee access/egress from excavations</a:t>
            </a:r>
          </a:p>
        </p:txBody>
      </p:sp>
      <p:sp>
        <p:nvSpPr>
          <p:cNvPr id="152579" name="Rectangle 1027">
            <a:extLst>
              <a:ext uri="{FF2B5EF4-FFF2-40B4-BE49-F238E27FC236}">
                <a16:creationId xmlns:a16="http://schemas.microsoft.com/office/drawing/2014/main" id="{39CE3144-03FC-4087-AE03-7D60B5B22710}"/>
              </a:ext>
            </a:extLst>
          </p:cNvPr>
          <p:cNvSpPr>
            <a:spLocks noGrp="1" noChangeArrowheads="1"/>
          </p:cNvSpPr>
          <p:nvPr>
            <p:ph type="body" idx="1"/>
          </p:nvPr>
        </p:nvSpPr>
        <p:spPr>
          <a:xfrm>
            <a:off x="474458" y="2132856"/>
            <a:ext cx="8229600" cy="4248000"/>
          </a:xfrm>
        </p:spPr>
        <p:txBody>
          <a:bodyPr/>
          <a:lstStyle/>
          <a:p>
            <a:pPr marL="342900" indent="-342900">
              <a:buClr>
                <a:srgbClr val="0077E3"/>
              </a:buClr>
              <a:buFont typeface="Arial" panose="020B0604020202020204" pitchFamily="34" charset="0"/>
              <a:buChar char="•"/>
            </a:pPr>
            <a:r>
              <a:rPr lang="en-US" altLang="en-US" dirty="0"/>
              <a:t>Means of egress must be within 7m of workers.</a:t>
            </a:r>
          </a:p>
          <a:p>
            <a:pPr marL="342900" indent="-342900">
              <a:buClr>
                <a:srgbClr val="0077E3"/>
              </a:buClr>
              <a:buFont typeface="Arial" panose="020B0604020202020204" pitchFamily="34" charset="0"/>
              <a:buChar char="•"/>
            </a:pPr>
            <a:r>
              <a:rPr lang="en-US" altLang="en-US" dirty="0"/>
              <a:t>Ladders must extend a minimum of 90cm above the landing.</a:t>
            </a:r>
          </a:p>
          <a:p>
            <a:pPr marL="342900" indent="-342900">
              <a:buClr>
                <a:srgbClr val="0077E3"/>
              </a:buClr>
              <a:buFont typeface="Arial" panose="020B0604020202020204" pitchFamily="34" charset="0"/>
              <a:buChar char="•"/>
            </a:pPr>
            <a:r>
              <a:rPr lang="en-US" altLang="en-US" dirty="0"/>
              <a:t>Use metal ladders with caution around utilities.</a:t>
            </a:r>
          </a:p>
        </p:txBody>
      </p:sp>
    </p:spTree>
    <p:extLst>
      <p:ext uri="{BB962C8B-B14F-4D97-AF65-F5344CB8AC3E}">
        <p14:creationId xmlns:p14="http://schemas.microsoft.com/office/powerpoint/2010/main" val="245471269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Rectangle 2">
            <a:extLst>
              <a:ext uri="{FF2B5EF4-FFF2-40B4-BE49-F238E27FC236}">
                <a16:creationId xmlns:a16="http://schemas.microsoft.com/office/drawing/2014/main" id="{C8D39BC6-6A71-5E4B-95B3-E4346D456ACC}"/>
              </a:ext>
            </a:extLst>
          </p:cNvPr>
          <p:cNvSpPr>
            <a:spLocks noGrp="1" noChangeArrowheads="1"/>
          </p:cNvSpPr>
          <p:nvPr>
            <p:ph type="title"/>
          </p:nvPr>
        </p:nvSpPr>
        <p:spPr/>
        <p:txBody>
          <a:bodyPr/>
          <a:lstStyle/>
          <a:p>
            <a:r>
              <a:rPr lang="en-GB" altLang="en-US"/>
              <a:t>Working with power tools</a:t>
            </a:r>
            <a:endParaRPr lang="en-US" altLang="en-US"/>
          </a:p>
        </p:txBody>
      </p:sp>
      <p:sp>
        <p:nvSpPr>
          <p:cNvPr id="84995" name="Rectangle 3">
            <a:extLst>
              <a:ext uri="{FF2B5EF4-FFF2-40B4-BE49-F238E27FC236}">
                <a16:creationId xmlns:a16="http://schemas.microsoft.com/office/drawing/2014/main" id="{1A7FCD91-4218-5F49-9DD2-1062E3813D9E}"/>
              </a:ext>
            </a:extLst>
          </p:cNvPr>
          <p:cNvSpPr>
            <a:spLocks noGrp="1" noChangeArrowheads="1"/>
          </p:cNvSpPr>
          <p:nvPr>
            <p:ph type="body" idx="1"/>
          </p:nvPr>
        </p:nvSpPr>
        <p:spPr/>
        <p:txBody>
          <a:bodyPr/>
          <a:lstStyle/>
          <a:p>
            <a:pPr>
              <a:tabLst>
                <a:tab pos="533400" algn="l"/>
              </a:tabLst>
            </a:pPr>
            <a:r>
              <a:rPr lang="en-GB" altLang="en-US" dirty="0">
                <a:ea typeface="ＭＳ Ｐゴシック"/>
              </a:rPr>
              <a:t>Before use always c</a:t>
            </a:r>
            <a:r>
              <a:rPr lang="en-US" altLang="en-US" dirty="0">
                <a:ea typeface="ＭＳ Ｐゴシック"/>
              </a:rPr>
              <a:t>heck the cable of the power tool for:</a:t>
            </a:r>
          </a:p>
          <a:p>
            <a:pPr marL="1057275" lvl="2" indent="-342900">
              <a:buClr>
                <a:srgbClr val="0077E3"/>
              </a:buClr>
              <a:buFont typeface="Arial" panose="020B0604020202020204" pitchFamily="34" charset="0"/>
              <a:buChar char="•"/>
              <a:tabLst>
                <a:tab pos="533400" algn="l"/>
              </a:tabLst>
            </a:pPr>
            <a:r>
              <a:rPr lang="en-US" altLang="en-US" sz="2000" dirty="0">
                <a:solidFill>
                  <a:srgbClr val="0077E3"/>
                </a:solidFill>
                <a:ea typeface="ＭＳ Ｐゴシック"/>
              </a:rPr>
              <a:t>bare wires </a:t>
            </a:r>
            <a:r>
              <a:rPr lang="en-US" altLang="en-US" sz="2000" dirty="0">
                <a:ea typeface="ＭＳ Ｐゴシック"/>
              </a:rPr>
              <a:t>- </a:t>
            </a:r>
            <a:r>
              <a:rPr lang="cy-GB" sz="2000" dirty="0">
                <a:solidFill>
                  <a:srgbClr val="C00000"/>
                </a:solidFill>
                <a:ea typeface="ＭＳ Ｐゴシック"/>
              </a:rPr>
              <a:t>wifrau noeth</a:t>
            </a:r>
            <a:endParaRPr lang="en-US" altLang="en-US" sz="2000" dirty="0">
              <a:solidFill>
                <a:srgbClr val="C00000"/>
              </a:solidFill>
              <a:ea typeface="ＭＳ Ｐゴシック"/>
              <a:cs typeface="Arial"/>
            </a:endParaRPr>
          </a:p>
          <a:p>
            <a:pPr marL="1057275" lvl="2" indent="-342900">
              <a:buClr>
                <a:srgbClr val="0077E3"/>
              </a:buClr>
              <a:buFont typeface="Arial" panose="020B0604020202020204" pitchFamily="34" charset="0"/>
              <a:buChar char="•"/>
              <a:tabLst>
                <a:tab pos="533400" algn="l"/>
              </a:tabLst>
            </a:pPr>
            <a:r>
              <a:rPr lang="en-US" altLang="en-US" sz="2000" dirty="0">
                <a:ea typeface="ＭＳ Ｐゴシック"/>
              </a:rPr>
              <a:t>frayed ends</a:t>
            </a:r>
            <a:endParaRPr lang="en-US" altLang="en-US" sz="2000" dirty="0">
              <a:ea typeface="ＭＳ Ｐゴシック"/>
              <a:cs typeface="Arial"/>
            </a:endParaRPr>
          </a:p>
          <a:p>
            <a:pPr marL="1057275" lvl="2" indent="-342900">
              <a:buClr>
                <a:srgbClr val="0077E3"/>
              </a:buClr>
              <a:buFont typeface="Arial" panose="020B0604020202020204" pitchFamily="34" charset="0"/>
              <a:buChar char="•"/>
              <a:tabLst>
                <a:tab pos="533400" algn="l"/>
              </a:tabLst>
            </a:pPr>
            <a:r>
              <a:rPr lang="en-US" altLang="en-US" sz="2000" dirty="0">
                <a:ea typeface="ＭＳ Ｐゴシック"/>
              </a:rPr>
              <a:t>cuts or burns</a:t>
            </a:r>
            <a:endParaRPr lang="en-US" altLang="en-US" sz="2000" dirty="0">
              <a:ea typeface="ＭＳ Ｐゴシック"/>
              <a:cs typeface="Arial"/>
            </a:endParaRPr>
          </a:p>
          <a:p>
            <a:pPr marL="1057275" lvl="2" indent="-342900">
              <a:buClr>
                <a:srgbClr val="0077E3"/>
              </a:buClr>
              <a:buFont typeface="Arial" panose="020B0604020202020204" pitchFamily="34" charset="0"/>
              <a:buChar char="•"/>
              <a:tabLst>
                <a:tab pos="533400" algn="l"/>
              </a:tabLst>
            </a:pPr>
            <a:r>
              <a:rPr lang="en-US" altLang="en-US" sz="2000" dirty="0">
                <a:solidFill>
                  <a:srgbClr val="0077E3"/>
                </a:solidFill>
                <a:ea typeface="ＭＳ Ｐゴシック"/>
              </a:rPr>
              <a:t>other obvious damage - </a:t>
            </a:r>
            <a:r>
              <a:rPr lang="cy-GB" sz="2000" dirty="0">
                <a:solidFill>
                  <a:srgbClr val="C00000"/>
                </a:solidFill>
                <a:ea typeface="ＭＳ Ｐゴシック"/>
              </a:rPr>
              <a:t>difrod amlwg arall.</a:t>
            </a:r>
          </a:p>
          <a:p>
            <a:pPr marL="1057275" lvl="2" indent="-342900">
              <a:buClr>
                <a:srgbClr val="0077E3"/>
              </a:buClr>
              <a:buFont typeface="Arial" panose="020B0604020202020204" pitchFamily="34" charset="0"/>
              <a:buChar char="•"/>
              <a:tabLst>
                <a:tab pos="533400" algn="l"/>
              </a:tabLst>
            </a:pPr>
            <a:endParaRPr lang="en-GB" altLang="en-US" dirty="0">
              <a:ea typeface="ＭＳ Ｐゴシック"/>
            </a:endParaRPr>
          </a:p>
          <a:p>
            <a:pPr>
              <a:tabLst>
                <a:tab pos="533400" algn="l"/>
              </a:tabLst>
            </a:pPr>
            <a:endParaRPr lang="en-US" altLang="en-US" dirty="0"/>
          </a:p>
        </p:txBody>
      </p:sp>
    </p:spTree>
    <p:extLst>
      <p:ext uri="{BB962C8B-B14F-4D97-AF65-F5344CB8AC3E}">
        <p14:creationId xmlns:p14="http://schemas.microsoft.com/office/powerpoint/2010/main" val="3697917172"/>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3666" name="Rectangle 2">
            <a:extLst>
              <a:ext uri="{FF2B5EF4-FFF2-40B4-BE49-F238E27FC236}">
                <a16:creationId xmlns:a16="http://schemas.microsoft.com/office/drawing/2014/main" id="{F632690D-E5DB-4B20-AC3D-2DCC2CA211EA}"/>
              </a:ext>
            </a:extLst>
          </p:cNvPr>
          <p:cNvSpPr>
            <a:spLocks noGrp="1" noChangeArrowheads="1"/>
          </p:cNvSpPr>
          <p:nvPr>
            <p:ph type="title"/>
          </p:nvPr>
        </p:nvSpPr>
        <p:spPr/>
        <p:txBody>
          <a:bodyPr/>
          <a:lstStyle/>
          <a:p>
            <a:r>
              <a:rPr lang="en-US" altLang="en-US" dirty="0"/>
              <a:t>Hazardous atmospheres</a:t>
            </a:r>
          </a:p>
        </p:txBody>
      </p:sp>
      <p:sp>
        <p:nvSpPr>
          <p:cNvPr id="113667" name="Rectangle 3">
            <a:extLst>
              <a:ext uri="{FF2B5EF4-FFF2-40B4-BE49-F238E27FC236}">
                <a16:creationId xmlns:a16="http://schemas.microsoft.com/office/drawing/2014/main" id="{FA49B83F-D757-4F3A-8613-8E46F46B28E2}"/>
              </a:ext>
            </a:extLst>
          </p:cNvPr>
          <p:cNvSpPr>
            <a:spLocks noGrp="1" noChangeArrowheads="1"/>
          </p:cNvSpPr>
          <p:nvPr>
            <p:ph type="body" idx="1"/>
          </p:nvPr>
        </p:nvSpPr>
        <p:spPr>
          <a:xfrm>
            <a:off x="443119" y="1715111"/>
            <a:ext cx="8229600" cy="4248000"/>
          </a:xfrm>
        </p:spPr>
        <p:txBody>
          <a:bodyPr/>
          <a:lstStyle/>
          <a:p>
            <a:pPr marL="342900" indent="-342900">
              <a:buClr>
                <a:srgbClr val="0077E3"/>
              </a:buClr>
              <a:buFont typeface="Arial" panose="020B0604020202020204" pitchFamily="34" charset="0"/>
              <a:buChar char="•"/>
            </a:pPr>
            <a:r>
              <a:rPr lang="en-US" altLang="en-US" dirty="0">
                <a:solidFill>
                  <a:srgbClr val="0077E3"/>
                </a:solidFill>
              </a:rPr>
              <a:t>Explosive</a:t>
            </a:r>
            <a:r>
              <a:rPr lang="en-US" altLang="en-US" dirty="0"/>
              <a:t> </a:t>
            </a:r>
            <a:r>
              <a:rPr lang="en-US" altLang="en-US" dirty="0">
                <a:solidFill>
                  <a:srgbClr val="C00000"/>
                </a:solidFill>
              </a:rPr>
              <a:t>- </a:t>
            </a:r>
            <a:r>
              <a:rPr lang="cy-GB" dirty="0">
                <a:solidFill>
                  <a:srgbClr val="C00000"/>
                </a:solidFill>
              </a:rPr>
              <a:t>Ffrwydrol</a:t>
            </a:r>
            <a:endParaRPr lang="en-US" altLang="en-US" dirty="0">
              <a:solidFill>
                <a:srgbClr val="C00000"/>
              </a:solidFill>
            </a:endParaRPr>
          </a:p>
          <a:p>
            <a:pPr marL="342900" indent="-342900">
              <a:buClr>
                <a:srgbClr val="0077E3"/>
              </a:buClr>
              <a:buFont typeface="Arial" panose="020B0604020202020204" pitchFamily="34" charset="0"/>
              <a:buChar char="•"/>
            </a:pPr>
            <a:endParaRPr lang="en-US" altLang="en-US" dirty="0"/>
          </a:p>
          <a:p>
            <a:pPr marL="342900" indent="-342900">
              <a:buClr>
                <a:srgbClr val="0077E3"/>
              </a:buClr>
              <a:buFont typeface="Arial" panose="020B0604020202020204" pitchFamily="34" charset="0"/>
              <a:buChar char="•"/>
            </a:pPr>
            <a:r>
              <a:rPr lang="en-US" altLang="en-US" dirty="0">
                <a:solidFill>
                  <a:srgbClr val="0077E3"/>
                </a:solidFill>
              </a:rPr>
              <a:t>Flammable</a:t>
            </a:r>
            <a:r>
              <a:rPr lang="en-US" altLang="en-US" dirty="0"/>
              <a:t> </a:t>
            </a:r>
            <a:r>
              <a:rPr lang="en-US" altLang="en-US" dirty="0">
                <a:solidFill>
                  <a:srgbClr val="C00000"/>
                </a:solidFill>
              </a:rPr>
              <a:t>- </a:t>
            </a:r>
            <a:r>
              <a:rPr lang="cy-GB" dirty="0">
                <a:solidFill>
                  <a:srgbClr val="C00000"/>
                </a:solidFill>
              </a:rPr>
              <a:t>Fflamadwy</a:t>
            </a:r>
            <a:endParaRPr lang="en-US" altLang="en-US" dirty="0">
              <a:solidFill>
                <a:srgbClr val="C00000"/>
              </a:solidFill>
            </a:endParaRPr>
          </a:p>
          <a:p>
            <a:pPr marL="342900" indent="-342900">
              <a:buClr>
                <a:srgbClr val="0077E3"/>
              </a:buClr>
              <a:buFont typeface="Arial" panose="020B0604020202020204" pitchFamily="34" charset="0"/>
              <a:buChar char="•"/>
            </a:pPr>
            <a:endParaRPr lang="en-US" altLang="en-US" dirty="0"/>
          </a:p>
          <a:p>
            <a:pPr marL="342900" indent="-342900">
              <a:buClr>
                <a:srgbClr val="0077E3"/>
              </a:buClr>
              <a:buFont typeface="Arial" panose="020B0604020202020204" pitchFamily="34" charset="0"/>
              <a:buChar char="•"/>
            </a:pPr>
            <a:r>
              <a:rPr lang="en-US" altLang="en-US" dirty="0">
                <a:solidFill>
                  <a:srgbClr val="0077E3"/>
                </a:solidFill>
              </a:rPr>
              <a:t>Poisonous</a:t>
            </a:r>
            <a:r>
              <a:rPr lang="en-US" altLang="en-US" dirty="0"/>
              <a:t> </a:t>
            </a:r>
            <a:r>
              <a:rPr lang="en-US" altLang="en-US" dirty="0">
                <a:solidFill>
                  <a:srgbClr val="C00000"/>
                </a:solidFill>
              </a:rPr>
              <a:t>- </a:t>
            </a:r>
            <a:r>
              <a:rPr lang="cy-GB" dirty="0">
                <a:solidFill>
                  <a:srgbClr val="C00000"/>
                </a:solidFill>
              </a:rPr>
              <a:t>Gwenwynig</a:t>
            </a:r>
            <a:endParaRPr lang="en-US" altLang="en-US" dirty="0">
              <a:solidFill>
                <a:srgbClr val="C00000"/>
              </a:solidFill>
            </a:endParaRPr>
          </a:p>
          <a:p>
            <a:pPr marL="342900" indent="-342900">
              <a:buClr>
                <a:srgbClr val="0077E3"/>
              </a:buClr>
              <a:buFont typeface="Arial" panose="020B0604020202020204" pitchFamily="34" charset="0"/>
              <a:buChar char="•"/>
            </a:pPr>
            <a:endParaRPr lang="en-US" altLang="en-US" dirty="0"/>
          </a:p>
          <a:p>
            <a:pPr marL="342900" indent="-342900">
              <a:buClr>
                <a:srgbClr val="0077E3"/>
              </a:buClr>
              <a:buFont typeface="Arial" panose="020B0604020202020204" pitchFamily="34" charset="0"/>
              <a:buChar char="•"/>
            </a:pPr>
            <a:r>
              <a:rPr lang="en-US" altLang="en-US" dirty="0">
                <a:solidFill>
                  <a:srgbClr val="0077E3"/>
                </a:solidFill>
              </a:rPr>
              <a:t>Corrosive - </a:t>
            </a:r>
            <a:r>
              <a:rPr lang="cy-GB" dirty="0">
                <a:solidFill>
                  <a:srgbClr val="C00000"/>
                </a:solidFill>
              </a:rPr>
              <a:t>Cyrydol</a:t>
            </a:r>
          </a:p>
        </p:txBody>
      </p:sp>
      <p:pic>
        <p:nvPicPr>
          <p:cNvPr id="3" name="Picture 2" descr="A picture containing text, sign, painted, several&#10;&#10;Description automatically generated">
            <a:extLst>
              <a:ext uri="{FF2B5EF4-FFF2-40B4-BE49-F238E27FC236}">
                <a16:creationId xmlns:a16="http://schemas.microsoft.com/office/drawing/2014/main" id="{80B63801-A5A6-405D-89D9-E4907C17BDD9}"/>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3604335" y="1715111"/>
            <a:ext cx="5082466" cy="3841778"/>
          </a:xfrm>
          <a:prstGeom prst="rect">
            <a:avLst/>
          </a:prstGeom>
        </p:spPr>
      </p:pic>
    </p:spTree>
    <p:extLst>
      <p:ext uri="{BB962C8B-B14F-4D97-AF65-F5344CB8AC3E}">
        <p14:creationId xmlns:p14="http://schemas.microsoft.com/office/powerpoint/2010/main" val="4174970991"/>
      </p:ext>
    </p:extLst>
  </p:cSld>
  <p:clrMapOvr>
    <a:masterClrMapping/>
  </p:clrMapOvr>
  <p:transition>
    <p:strips/>
  </p:transition>
</p:sld>
</file>

<file path=ppt/slides/slide5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22882" name="Rectangle 2">
            <a:extLst>
              <a:ext uri="{FF2B5EF4-FFF2-40B4-BE49-F238E27FC236}">
                <a16:creationId xmlns:a16="http://schemas.microsoft.com/office/drawing/2014/main" id="{6078BB87-FEBA-433A-88BB-42A6CCFD4971}"/>
              </a:ext>
            </a:extLst>
          </p:cNvPr>
          <p:cNvSpPr>
            <a:spLocks noGrp="1" noChangeArrowheads="1"/>
          </p:cNvSpPr>
          <p:nvPr>
            <p:ph type="title"/>
          </p:nvPr>
        </p:nvSpPr>
        <p:spPr/>
        <p:txBody>
          <a:bodyPr/>
          <a:lstStyle/>
          <a:p>
            <a:r>
              <a:rPr lang="en-US" altLang="en-US" dirty="0"/>
              <a:t>Loose rock and soil as hazards - </a:t>
            </a:r>
            <a:r>
              <a:rPr lang="cy-GB" dirty="0">
                <a:solidFill>
                  <a:srgbClr val="C00000"/>
                </a:solidFill>
              </a:rPr>
              <a:t>Cerrig a phridd rhydd yn beryglon</a:t>
            </a:r>
            <a:endParaRPr lang="en-US" altLang="en-US" dirty="0">
              <a:solidFill>
                <a:srgbClr val="C00000"/>
              </a:solidFill>
            </a:endParaRPr>
          </a:p>
        </p:txBody>
      </p:sp>
      <p:sp>
        <p:nvSpPr>
          <p:cNvPr id="122883" name="Rectangle 3">
            <a:extLst>
              <a:ext uri="{FF2B5EF4-FFF2-40B4-BE49-F238E27FC236}">
                <a16:creationId xmlns:a16="http://schemas.microsoft.com/office/drawing/2014/main" id="{DD11C22C-D04B-4885-81E3-CBD897F90268}"/>
              </a:ext>
            </a:extLst>
          </p:cNvPr>
          <p:cNvSpPr>
            <a:spLocks noGrp="1" noChangeArrowheads="1"/>
          </p:cNvSpPr>
          <p:nvPr>
            <p:ph type="body" idx="1"/>
          </p:nvPr>
        </p:nvSpPr>
        <p:spPr>
          <a:xfrm>
            <a:off x="359546" y="2355378"/>
            <a:ext cx="8229600" cy="4248000"/>
          </a:xfrm>
        </p:spPr>
        <p:txBody>
          <a:bodyPr/>
          <a:lstStyle/>
          <a:p>
            <a:pPr marL="342900" indent="-342900">
              <a:buClr>
                <a:srgbClr val="0077E3"/>
              </a:buClr>
              <a:buFont typeface="Arial" panose="020B0604020202020204" pitchFamily="34" charset="0"/>
              <a:buChar char="•"/>
            </a:pPr>
            <a:r>
              <a:rPr lang="en-US" altLang="en-US" dirty="0"/>
              <a:t>Prevent loose rock/soil/ spoil from falling onto employees in excavation sites.</a:t>
            </a:r>
          </a:p>
          <a:p>
            <a:pPr marL="342900" indent="-342900">
              <a:buClr>
                <a:srgbClr val="0077E3"/>
              </a:buClr>
              <a:buFont typeface="Arial" panose="020B0604020202020204" pitchFamily="34" charset="0"/>
              <a:buChar char="•"/>
            </a:pPr>
            <a:r>
              <a:rPr lang="en-US" altLang="en-US" dirty="0"/>
              <a:t>Use barricades to contain material.</a:t>
            </a:r>
          </a:p>
          <a:p>
            <a:pPr marL="342900" indent="-342900">
              <a:buClr>
                <a:srgbClr val="0077E3"/>
              </a:buClr>
              <a:buFont typeface="Arial" panose="020B0604020202020204" pitchFamily="34" charset="0"/>
              <a:buChar char="•"/>
            </a:pPr>
            <a:r>
              <a:rPr lang="en-US" altLang="en-US" dirty="0"/>
              <a:t>Keep surface materials at least 1 m from the edge of excavation sites.</a:t>
            </a:r>
            <a:endParaRPr lang="en-US" altLang="en-US" sz="1000" dirty="0"/>
          </a:p>
          <a:p>
            <a:pPr marL="342900" indent="-342900">
              <a:spcBef>
                <a:spcPts val="400"/>
              </a:spcBef>
              <a:spcAft>
                <a:spcPts val="0"/>
              </a:spcAft>
              <a:buClr>
                <a:srgbClr val="0077E3"/>
              </a:buClr>
              <a:buFont typeface="Arial" panose="020B0604020202020204" pitchFamily="34" charset="0"/>
              <a:buChar char="•"/>
            </a:pPr>
            <a:r>
              <a:rPr lang="en-US" altLang="en-US" dirty="0"/>
              <a:t>Keep employees off sloped surfaces at levels above other employees.</a:t>
            </a:r>
          </a:p>
          <a:p>
            <a:endParaRPr lang="en-US" altLang="en-US" dirty="0"/>
          </a:p>
        </p:txBody>
      </p:sp>
    </p:spTree>
    <p:extLst>
      <p:ext uri="{BB962C8B-B14F-4D97-AF65-F5344CB8AC3E}">
        <p14:creationId xmlns:p14="http://schemas.microsoft.com/office/powerpoint/2010/main" val="1066534152"/>
      </p:ext>
    </p:extLst>
  </p:cSld>
  <p:clrMapOvr>
    <a:masterClrMapping/>
  </p:clrMapOvr>
  <p:transition>
    <p:strips/>
  </p:transition>
</p:sld>
</file>

<file path=ppt/slides/slide5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31074" name="Rectangle 2">
            <a:extLst>
              <a:ext uri="{FF2B5EF4-FFF2-40B4-BE49-F238E27FC236}">
                <a16:creationId xmlns:a16="http://schemas.microsoft.com/office/drawing/2014/main" id="{FFA207D2-6EFD-49EB-9ED2-7E688A18A20D}"/>
              </a:ext>
            </a:extLst>
          </p:cNvPr>
          <p:cNvSpPr>
            <a:spLocks noGrp="1" noChangeArrowheads="1"/>
          </p:cNvSpPr>
          <p:nvPr>
            <p:ph type="title"/>
          </p:nvPr>
        </p:nvSpPr>
        <p:spPr/>
        <p:txBody>
          <a:bodyPr/>
          <a:lstStyle/>
          <a:p>
            <a:r>
              <a:rPr lang="en-US" altLang="en-US" dirty="0"/>
              <a:t>Support, shield, and protective systems</a:t>
            </a:r>
          </a:p>
        </p:txBody>
      </p:sp>
      <p:sp>
        <p:nvSpPr>
          <p:cNvPr id="131075" name="Rectangle 3">
            <a:extLst>
              <a:ext uri="{FF2B5EF4-FFF2-40B4-BE49-F238E27FC236}">
                <a16:creationId xmlns:a16="http://schemas.microsoft.com/office/drawing/2014/main" id="{E56A0446-3D43-49D6-9E52-28F88A67BF45}"/>
              </a:ext>
            </a:extLst>
          </p:cNvPr>
          <p:cNvSpPr>
            <a:spLocks noGrp="1" noChangeArrowheads="1"/>
          </p:cNvSpPr>
          <p:nvPr>
            <p:ph type="body" idx="1"/>
          </p:nvPr>
        </p:nvSpPr>
        <p:spPr>
          <a:xfrm>
            <a:off x="457200" y="1602000"/>
            <a:ext cx="7499176" cy="4248000"/>
          </a:xfrm>
        </p:spPr>
        <p:txBody>
          <a:bodyPr/>
          <a:lstStyle/>
          <a:p>
            <a:r>
              <a:rPr lang="en-US" altLang="en-US" dirty="0"/>
              <a:t>Shoring systems support the sides of the excavation with:</a:t>
            </a:r>
          </a:p>
          <a:p>
            <a:pPr lvl="1"/>
            <a:r>
              <a:rPr lang="en-US" altLang="en-US" dirty="0">
                <a:solidFill>
                  <a:srgbClr val="0077E3"/>
                </a:solidFill>
              </a:rPr>
              <a:t>timber </a:t>
            </a:r>
            <a:r>
              <a:rPr lang="en-US" altLang="en-US" dirty="0">
                <a:solidFill>
                  <a:srgbClr val="C00000"/>
                </a:solidFill>
              </a:rPr>
              <a:t>- </a:t>
            </a:r>
            <a:r>
              <a:rPr lang="en-US" altLang="en-US" dirty="0" err="1">
                <a:solidFill>
                  <a:srgbClr val="C00000"/>
                </a:solidFill>
              </a:rPr>
              <a:t>pren</a:t>
            </a:r>
            <a:endParaRPr lang="en-US" altLang="en-US" dirty="0">
              <a:solidFill>
                <a:srgbClr val="C00000"/>
              </a:solidFill>
            </a:endParaRPr>
          </a:p>
          <a:p>
            <a:pPr lvl="1"/>
            <a:r>
              <a:rPr lang="en-US" altLang="en-US" dirty="0" err="1">
                <a:solidFill>
                  <a:srgbClr val="0077E3"/>
                </a:solidFill>
              </a:rPr>
              <a:t>aluminium</a:t>
            </a:r>
            <a:r>
              <a:rPr lang="en-US" altLang="en-US" dirty="0"/>
              <a:t> </a:t>
            </a:r>
            <a:r>
              <a:rPr lang="en-US" altLang="en-US" dirty="0">
                <a:solidFill>
                  <a:srgbClr val="0077E3"/>
                </a:solidFill>
              </a:rPr>
              <a:t>-</a:t>
            </a:r>
            <a:r>
              <a:rPr lang="en-US" altLang="en-US" dirty="0"/>
              <a:t> </a:t>
            </a:r>
            <a:r>
              <a:rPr lang="cy-GB" dirty="0">
                <a:solidFill>
                  <a:srgbClr val="C00000"/>
                </a:solidFill>
              </a:rPr>
              <a:t>alwminiwm</a:t>
            </a:r>
            <a:endParaRPr lang="en-US" altLang="en-US" dirty="0">
              <a:solidFill>
                <a:srgbClr val="C00000"/>
              </a:solidFill>
            </a:endParaRPr>
          </a:p>
          <a:p>
            <a:pPr lvl="1"/>
            <a:r>
              <a:rPr lang="en-US" altLang="en-US" dirty="0"/>
              <a:t>hydraulic, pneumatic, or mechanical systems.</a:t>
            </a:r>
          </a:p>
        </p:txBody>
      </p:sp>
    </p:spTree>
    <p:extLst>
      <p:ext uri="{BB962C8B-B14F-4D97-AF65-F5344CB8AC3E}">
        <p14:creationId xmlns:p14="http://schemas.microsoft.com/office/powerpoint/2010/main" val="1905111580"/>
      </p:ext>
    </p:extLst>
  </p:cSld>
  <p:clrMapOvr>
    <a:masterClrMapping/>
  </p:clrMapOvr>
  <p:transition>
    <p:strips/>
  </p:transition>
</p:sld>
</file>

<file path=ppt/slides/slide5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35170" name="Rectangle 2">
            <a:extLst>
              <a:ext uri="{FF2B5EF4-FFF2-40B4-BE49-F238E27FC236}">
                <a16:creationId xmlns:a16="http://schemas.microsoft.com/office/drawing/2014/main" id="{C054C745-668D-4E7D-946C-F1C8FCE0A2B0}"/>
              </a:ext>
            </a:extLst>
          </p:cNvPr>
          <p:cNvSpPr>
            <a:spLocks noGrp="1" noChangeArrowheads="1"/>
          </p:cNvSpPr>
          <p:nvPr>
            <p:ph type="title"/>
          </p:nvPr>
        </p:nvSpPr>
        <p:spPr/>
        <p:txBody>
          <a:bodyPr/>
          <a:lstStyle/>
          <a:p>
            <a:r>
              <a:rPr lang="en-US" altLang="en-US" dirty="0"/>
              <a:t>Daily inspections - </a:t>
            </a:r>
            <a:r>
              <a:rPr lang="cy-GB" dirty="0">
                <a:solidFill>
                  <a:srgbClr val="C00000"/>
                </a:solidFill>
              </a:rPr>
              <a:t>Archwiliadau dyddiol</a:t>
            </a:r>
            <a:endParaRPr lang="en-US" altLang="en-US" dirty="0">
              <a:solidFill>
                <a:srgbClr val="C00000"/>
              </a:solidFill>
            </a:endParaRPr>
          </a:p>
        </p:txBody>
      </p:sp>
      <p:sp>
        <p:nvSpPr>
          <p:cNvPr id="135171" name="Rectangle 3">
            <a:extLst>
              <a:ext uri="{FF2B5EF4-FFF2-40B4-BE49-F238E27FC236}">
                <a16:creationId xmlns:a16="http://schemas.microsoft.com/office/drawing/2014/main" id="{2165CE34-C1B0-4B0F-8B3A-3946439BCEC5}"/>
              </a:ext>
            </a:extLst>
          </p:cNvPr>
          <p:cNvSpPr>
            <a:spLocks noGrp="1" noChangeArrowheads="1"/>
          </p:cNvSpPr>
          <p:nvPr>
            <p:ph type="body" idx="1"/>
          </p:nvPr>
        </p:nvSpPr>
        <p:spPr/>
        <p:txBody>
          <a:bodyPr/>
          <a:lstStyle/>
          <a:p>
            <a:r>
              <a:rPr lang="en-US" altLang="en-US" dirty="0"/>
              <a:t>Inspect excavations for possible:</a:t>
            </a:r>
          </a:p>
          <a:p>
            <a:pPr lvl="1"/>
            <a:r>
              <a:rPr lang="en-US" altLang="en-US" dirty="0"/>
              <a:t>cave-ins</a:t>
            </a:r>
          </a:p>
          <a:p>
            <a:pPr lvl="1"/>
            <a:r>
              <a:rPr lang="en-US" altLang="en-US" dirty="0"/>
              <a:t>failure of protective systems</a:t>
            </a:r>
          </a:p>
          <a:p>
            <a:pPr lvl="1"/>
            <a:r>
              <a:rPr lang="en-US" altLang="en-US" dirty="0">
                <a:solidFill>
                  <a:srgbClr val="0077E3"/>
                </a:solidFill>
              </a:rPr>
              <a:t>hazardous atmospheres - </a:t>
            </a:r>
            <a:r>
              <a:rPr lang="cy-GB" dirty="0">
                <a:solidFill>
                  <a:srgbClr val="C00000"/>
                </a:solidFill>
              </a:rPr>
              <a:t>amgylchedd peryglus</a:t>
            </a:r>
            <a:endParaRPr lang="en-US" altLang="en-US" dirty="0">
              <a:solidFill>
                <a:srgbClr val="C00000"/>
              </a:solidFill>
            </a:endParaRPr>
          </a:p>
          <a:p>
            <a:pPr lvl="1"/>
            <a:r>
              <a:rPr lang="en-US" altLang="en-US" dirty="0"/>
              <a:t>other hazardous conditions.</a:t>
            </a:r>
          </a:p>
        </p:txBody>
      </p:sp>
    </p:spTree>
    <p:extLst>
      <p:ext uri="{BB962C8B-B14F-4D97-AF65-F5344CB8AC3E}">
        <p14:creationId xmlns:p14="http://schemas.microsoft.com/office/powerpoint/2010/main" val="2383625521"/>
      </p:ext>
    </p:extLst>
  </p:cSld>
  <p:clrMapOvr>
    <a:masterClrMapping/>
  </p:clrMapOvr>
  <p:transition>
    <p:strips/>
  </p:transition>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00BE8B-6406-450A-AB91-4F1DA4A44740}"/>
              </a:ext>
            </a:extLst>
          </p:cNvPr>
          <p:cNvSpPr>
            <a:spLocks noGrp="1"/>
          </p:cNvSpPr>
          <p:nvPr>
            <p:ph type="title"/>
          </p:nvPr>
        </p:nvSpPr>
        <p:spPr/>
        <p:txBody>
          <a:bodyPr/>
          <a:lstStyle/>
          <a:p>
            <a:r>
              <a:rPr lang="en-GB" dirty="0"/>
              <a:t>Dangers while working around electricity</a:t>
            </a:r>
          </a:p>
        </p:txBody>
      </p:sp>
      <p:sp>
        <p:nvSpPr>
          <p:cNvPr id="3" name="Content Placeholder 2">
            <a:extLst>
              <a:ext uri="{FF2B5EF4-FFF2-40B4-BE49-F238E27FC236}">
                <a16:creationId xmlns:a16="http://schemas.microsoft.com/office/drawing/2014/main" id="{3F610AD9-D074-43CF-8195-CD5CCB8BDECC}"/>
              </a:ext>
            </a:extLst>
          </p:cNvPr>
          <p:cNvSpPr>
            <a:spLocks noGrp="1"/>
          </p:cNvSpPr>
          <p:nvPr>
            <p:ph sz="quarter" idx="10"/>
          </p:nvPr>
        </p:nvSpPr>
        <p:spPr>
          <a:xfrm>
            <a:off x="457200" y="1512000"/>
            <a:ext cx="8003232" cy="4248000"/>
          </a:xfrm>
        </p:spPr>
        <p:txBody>
          <a:bodyPr/>
          <a:lstStyle/>
          <a:p>
            <a:r>
              <a:rPr lang="en-GB" dirty="0"/>
              <a:t>Electricity injuries are usually caused by the explosive effects of arcing current, and by any associated fire or flames which may result, when a live cable is penetrated by a sharp object such as the point of a tool.</a:t>
            </a:r>
          </a:p>
          <a:p>
            <a:r>
              <a:rPr lang="en-GB" dirty="0"/>
              <a:t>Such effects can also occur when a cable is crushed severely enough to cause internal contact between the conductors or between metallic sheathing and one or more </a:t>
            </a:r>
            <a:r>
              <a:rPr lang="en-GB" dirty="0">
                <a:solidFill>
                  <a:srgbClr val="0077E3"/>
                </a:solidFill>
              </a:rPr>
              <a:t>conductors -</a:t>
            </a:r>
            <a:r>
              <a:rPr lang="en-GB" dirty="0"/>
              <a:t> </a:t>
            </a:r>
            <a:r>
              <a:rPr lang="cy-GB" dirty="0">
                <a:solidFill>
                  <a:srgbClr val="C00000"/>
                </a:solidFill>
              </a:rPr>
              <a:t>dargludyddion. </a:t>
            </a:r>
            <a:endParaRPr lang="en-GB" dirty="0">
              <a:solidFill>
                <a:srgbClr val="C00000"/>
              </a:solidFill>
            </a:endParaRPr>
          </a:p>
          <a:p>
            <a:r>
              <a:rPr lang="en-GB" dirty="0"/>
              <a:t>Injuries are typically severe, potentially fatal, burns to the hands, face and body and electric shock is less likely.</a:t>
            </a:r>
          </a:p>
        </p:txBody>
      </p:sp>
    </p:spTree>
    <p:extLst>
      <p:ext uri="{BB962C8B-B14F-4D97-AF65-F5344CB8AC3E}">
        <p14:creationId xmlns:p14="http://schemas.microsoft.com/office/powerpoint/2010/main" val="2442127628"/>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412D77-88BA-4FB8-BE84-06EF33184C9E}"/>
              </a:ext>
            </a:extLst>
          </p:cNvPr>
          <p:cNvSpPr>
            <a:spLocks noGrp="1"/>
          </p:cNvSpPr>
          <p:nvPr>
            <p:ph type="title"/>
          </p:nvPr>
        </p:nvSpPr>
        <p:spPr/>
        <p:txBody>
          <a:bodyPr/>
          <a:lstStyle/>
          <a:p>
            <a:r>
              <a:rPr lang="en-GB" dirty="0"/>
              <a:t>Dangers while working around electricity</a:t>
            </a:r>
          </a:p>
        </p:txBody>
      </p:sp>
      <p:sp>
        <p:nvSpPr>
          <p:cNvPr id="3" name="Content Placeholder 2">
            <a:extLst>
              <a:ext uri="{FF2B5EF4-FFF2-40B4-BE49-F238E27FC236}">
                <a16:creationId xmlns:a16="http://schemas.microsoft.com/office/drawing/2014/main" id="{744DC5CD-CBAA-4993-A8C1-53B9830033B6}"/>
              </a:ext>
            </a:extLst>
          </p:cNvPr>
          <p:cNvSpPr>
            <a:spLocks noGrp="1"/>
          </p:cNvSpPr>
          <p:nvPr>
            <p:ph idx="1"/>
          </p:nvPr>
        </p:nvSpPr>
        <p:spPr/>
        <p:txBody>
          <a:bodyPr/>
          <a:lstStyle/>
          <a:p>
            <a:r>
              <a:rPr lang="en-GB" dirty="0"/>
              <a:t>Incidents may also arise from cables which have been damaged but left unreported and unrepaired. </a:t>
            </a:r>
          </a:p>
          <a:p>
            <a:r>
              <a:rPr lang="en-GB" dirty="0"/>
              <a:t>Other nearby services, such as plastic gas pipes, may also be at risk from damaged live electricity cables.</a:t>
            </a:r>
          </a:p>
          <a:p>
            <a:r>
              <a:rPr lang="en-GB" dirty="0"/>
              <a:t>This could result in explosions and a greater </a:t>
            </a:r>
            <a:r>
              <a:rPr lang="en-GB" dirty="0">
                <a:solidFill>
                  <a:srgbClr val="0077E3"/>
                </a:solidFill>
              </a:rPr>
              <a:t>fire risk - </a:t>
            </a:r>
            <a:r>
              <a:rPr lang="cy-GB" dirty="0">
                <a:solidFill>
                  <a:srgbClr val="C00000"/>
                </a:solidFill>
              </a:rPr>
              <a:t>risg o dân. </a:t>
            </a:r>
            <a:endParaRPr lang="en-GB" dirty="0">
              <a:solidFill>
                <a:srgbClr val="C00000"/>
              </a:solidFill>
            </a:endParaRPr>
          </a:p>
          <a:p>
            <a:r>
              <a:rPr lang="en-GB" dirty="0"/>
              <a:t>Great care is needed when working in and around </a:t>
            </a:r>
            <a:r>
              <a:rPr lang="en-GB" dirty="0">
                <a:solidFill>
                  <a:srgbClr val="0077E3"/>
                </a:solidFill>
              </a:rPr>
              <a:t>electricity</a:t>
            </a:r>
            <a:r>
              <a:rPr lang="en-GB" dirty="0"/>
              <a:t> – </a:t>
            </a:r>
            <a:r>
              <a:rPr lang="cy-GB" dirty="0">
                <a:solidFill>
                  <a:srgbClr val="C00000"/>
                </a:solidFill>
              </a:rPr>
              <a:t>trydan.</a:t>
            </a:r>
            <a:endParaRPr lang="en-GB" dirty="0">
              <a:solidFill>
                <a:srgbClr val="C00000"/>
              </a:solidFill>
            </a:endParaRPr>
          </a:p>
        </p:txBody>
      </p:sp>
    </p:spTree>
    <p:extLst>
      <p:ext uri="{BB962C8B-B14F-4D97-AF65-F5344CB8AC3E}">
        <p14:creationId xmlns:p14="http://schemas.microsoft.com/office/powerpoint/2010/main" val="1907154041"/>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390FCD-93DA-4687-9BB1-952995483DFC}"/>
              </a:ext>
            </a:extLst>
          </p:cNvPr>
          <p:cNvSpPr>
            <a:spLocks noGrp="1"/>
          </p:cNvSpPr>
          <p:nvPr>
            <p:ph type="title"/>
          </p:nvPr>
        </p:nvSpPr>
        <p:spPr/>
        <p:txBody>
          <a:bodyPr/>
          <a:lstStyle/>
          <a:p>
            <a:r>
              <a:rPr lang="en-GB" dirty="0"/>
              <a:t>Gas pipes - </a:t>
            </a:r>
            <a:r>
              <a:rPr lang="cy-GB" dirty="0">
                <a:solidFill>
                  <a:srgbClr val="C00000"/>
                </a:solidFill>
              </a:rPr>
              <a:t>Pibellau nwy </a:t>
            </a:r>
            <a:r>
              <a:rPr lang="en-GB" dirty="0">
                <a:solidFill>
                  <a:srgbClr val="C00000"/>
                </a:solidFill>
              </a:rPr>
              <a:t> </a:t>
            </a:r>
          </a:p>
        </p:txBody>
      </p:sp>
      <p:sp>
        <p:nvSpPr>
          <p:cNvPr id="3" name="Content Placeholder 2">
            <a:extLst>
              <a:ext uri="{FF2B5EF4-FFF2-40B4-BE49-F238E27FC236}">
                <a16:creationId xmlns:a16="http://schemas.microsoft.com/office/drawing/2014/main" id="{5F741374-B49B-468B-9630-F0913FF00032}"/>
              </a:ext>
            </a:extLst>
          </p:cNvPr>
          <p:cNvSpPr>
            <a:spLocks noGrp="1"/>
          </p:cNvSpPr>
          <p:nvPr>
            <p:ph idx="1"/>
          </p:nvPr>
        </p:nvSpPr>
        <p:spPr/>
        <p:txBody>
          <a:bodyPr/>
          <a:lstStyle/>
          <a:p>
            <a:r>
              <a:rPr lang="en-GB" dirty="0"/>
              <a:t>Damage to gas pipes can cause leaks which may lead to fire or explosion </a:t>
            </a:r>
          </a:p>
          <a:p>
            <a:r>
              <a:rPr lang="en-GB" dirty="0"/>
              <a:t>There are two types of damage: </a:t>
            </a:r>
          </a:p>
          <a:p>
            <a:pPr marL="342900" indent="-342900">
              <a:buClr>
                <a:srgbClr val="0077E3"/>
              </a:buClr>
              <a:buFont typeface="Arial" panose="020B0604020202020204" pitchFamily="34" charset="0"/>
              <a:buChar char="•"/>
            </a:pPr>
            <a:r>
              <a:rPr lang="en-GB" dirty="0"/>
              <a:t>that which causes an immediate leak </a:t>
            </a:r>
          </a:p>
          <a:p>
            <a:pPr marL="342900" indent="-342900">
              <a:buClr>
                <a:srgbClr val="0077E3"/>
              </a:buClr>
              <a:buFont typeface="Arial" panose="020B0604020202020204" pitchFamily="34" charset="0"/>
              <a:buChar char="•"/>
            </a:pPr>
            <a:r>
              <a:rPr lang="en-GB" dirty="0"/>
              <a:t>that which causes a leak some time later. </a:t>
            </a:r>
          </a:p>
          <a:p>
            <a:r>
              <a:rPr lang="en-GB" dirty="0"/>
              <a:t>The damage may occur at the time the work is carried out or subsequently: for example, poor reinstatement may leave a pipe inadequately supported or subject to unequal forces.</a:t>
            </a:r>
          </a:p>
        </p:txBody>
      </p:sp>
    </p:spTree>
    <p:extLst>
      <p:ext uri="{BB962C8B-B14F-4D97-AF65-F5344CB8AC3E}">
        <p14:creationId xmlns:p14="http://schemas.microsoft.com/office/powerpoint/2010/main" val="1347891060"/>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BA1B6A-39B4-49F8-98C3-7CD21F614E48}"/>
              </a:ext>
            </a:extLst>
          </p:cNvPr>
          <p:cNvSpPr>
            <a:spLocks noGrp="1"/>
          </p:cNvSpPr>
          <p:nvPr>
            <p:ph type="title"/>
          </p:nvPr>
        </p:nvSpPr>
        <p:spPr/>
        <p:txBody>
          <a:bodyPr/>
          <a:lstStyle/>
          <a:p>
            <a:r>
              <a:rPr lang="en-GB" dirty="0"/>
              <a:t>Water pipes and sewers - </a:t>
            </a:r>
            <a:r>
              <a:rPr lang="cy-GB" dirty="0">
                <a:solidFill>
                  <a:srgbClr val="C00000"/>
                </a:solidFill>
              </a:rPr>
              <a:t>Pibellau dŵr a charthffosydd </a:t>
            </a:r>
            <a:r>
              <a:rPr lang="en-GB" dirty="0">
                <a:solidFill>
                  <a:srgbClr val="C00000"/>
                </a:solidFill>
              </a:rPr>
              <a:t> </a:t>
            </a:r>
          </a:p>
        </p:txBody>
      </p:sp>
      <p:sp>
        <p:nvSpPr>
          <p:cNvPr id="3" name="Content Placeholder 2">
            <a:extLst>
              <a:ext uri="{FF2B5EF4-FFF2-40B4-BE49-F238E27FC236}">
                <a16:creationId xmlns:a16="http://schemas.microsoft.com/office/drawing/2014/main" id="{DF6C824E-AEAE-45B3-A19C-36CBCEAEACD6}"/>
              </a:ext>
            </a:extLst>
          </p:cNvPr>
          <p:cNvSpPr>
            <a:spLocks noGrp="1"/>
          </p:cNvSpPr>
          <p:nvPr>
            <p:ph idx="1"/>
          </p:nvPr>
        </p:nvSpPr>
        <p:spPr>
          <a:xfrm>
            <a:off x="474407" y="1628800"/>
            <a:ext cx="8218488" cy="4005176"/>
          </a:xfrm>
        </p:spPr>
        <p:txBody>
          <a:bodyPr/>
          <a:lstStyle/>
          <a:p>
            <a:r>
              <a:rPr lang="en-GB" dirty="0"/>
              <a:t>Although damage to water pipes is less likely to result in injury, the following may occur: </a:t>
            </a:r>
          </a:p>
          <a:p>
            <a:pPr marL="342900" indent="-342900">
              <a:spcBef>
                <a:spcPts val="500"/>
              </a:spcBef>
              <a:spcAft>
                <a:spcPts val="500"/>
              </a:spcAft>
              <a:buClr>
                <a:srgbClr val="0077E3"/>
              </a:buClr>
              <a:buFont typeface="Arial" panose="020B0604020202020204" pitchFamily="34" charset="0"/>
              <a:buChar char="•"/>
            </a:pPr>
            <a:r>
              <a:rPr lang="en-GB" dirty="0"/>
              <a:t>A jet of water from a main can injure a person. It may also contain stones or other hard objects ejected from the ground around the pipe. </a:t>
            </a:r>
          </a:p>
          <a:p>
            <a:pPr marL="342900" indent="-342900">
              <a:spcBef>
                <a:spcPts val="500"/>
              </a:spcBef>
              <a:spcAft>
                <a:spcPts val="500"/>
              </a:spcAft>
              <a:buClr>
                <a:srgbClr val="0077E3"/>
              </a:buClr>
              <a:buFont typeface="Arial" panose="020B0604020202020204" pitchFamily="34" charset="0"/>
              <a:buChar char="•"/>
            </a:pPr>
            <a:r>
              <a:rPr lang="en-GB" dirty="0"/>
              <a:t>Leaks of water from underground pipes can affect adjacent services and reduce support for other structures, for example: damage to mains can result in flooding, leading to subsequent risks from drowning or the rapid collapse of support to the sides of an excavation; water can enter gas pipes if they are also damaged.  </a:t>
            </a:r>
          </a:p>
          <a:p>
            <a:pPr marL="342900" indent="-342900">
              <a:spcBef>
                <a:spcPts val="500"/>
              </a:spcBef>
              <a:spcAft>
                <a:spcPts val="500"/>
              </a:spcAft>
              <a:buClr>
                <a:srgbClr val="0077E3"/>
              </a:buClr>
              <a:buFont typeface="Arial" panose="020B0604020202020204" pitchFamily="34" charset="0"/>
              <a:buChar char="•"/>
            </a:pPr>
            <a:r>
              <a:rPr lang="en-GB" dirty="0"/>
              <a:t>While some sewage is pumped at pressure, sewers are generally gravity-fed, and the main hazard from damage to a sewer is the possibility of contamination. </a:t>
            </a:r>
          </a:p>
        </p:txBody>
      </p:sp>
    </p:spTree>
    <p:extLst>
      <p:ext uri="{BB962C8B-B14F-4D97-AF65-F5344CB8AC3E}">
        <p14:creationId xmlns:p14="http://schemas.microsoft.com/office/powerpoint/2010/main" val="1039933989"/>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3"/>
          <p:cNvSpPr>
            <a:spLocks noGrp="1" noChangeArrowheads="1"/>
          </p:cNvSpPr>
          <p:nvPr>
            <p:ph type="body" idx="4294967295"/>
          </p:nvPr>
        </p:nvSpPr>
        <p:spPr>
          <a:xfrm>
            <a:off x="457200" y="1512000"/>
            <a:ext cx="8229600" cy="4248000"/>
          </a:xfrm>
        </p:spPr>
        <p:txBody>
          <a:bodyPr/>
          <a:lstStyle/>
          <a:p>
            <a:pPr algn="ctr" eaLnBrk="1" hangingPunct="1">
              <a:lnSpc>
                <a:spcPct val="100000"/>
              </a:lnSpc>
            </a:pPr>
            <a:r>
              <a:rPr lang="cy-GB" sz="6000" dirty="0">
                <a:solidFill>
                  <a:srgbClr val="C00000"/>
                </a:solidFill>
                <a:ea typeface="ＭＳ Ｐゴシック" pitchFamily="-105" charset="-128"/>
                <a:cs typeface="ＭＳ Ｐゴシック" pitchFamily="-105" charset="-128"/>
              </a:rPr>
              <a:t>Unrhyw gwestiynau?</a:t>
            </a:r>
          </a:p>
          <a:p>
            <a:pPr marL="0" indent="0" algn="ctr" eaLnBrk="1" hangingPunct="1">
              <a:lnSpc>
                <a:spcPct val="100000"/>
              </a:lnSpc>
            </a:pPr>
            <a:endParaRPr sz="6000" dirty="0">
              <a:solidFill>
                <a:srgbClr val="C00000"/>
              </a:solidFill>
              <a:ea typeface="ＭＳ Ｐゴシック" pitchFamily="-105" charset="-128"/>
              <a:cs typeface="ＭＳ Ｐゴシック" pitchFamily="-105" charset="-128"/>
            </a:endParaRPr>
          </a:p>
          <a:p>
            <a:pPr marL="0" indent="0" algn="ctr" eaLnBrk="1" hangingPunct="1">
              <a:lnSpc>
                <a:spcPct val="100000"/>
              </a:lnSpc>
            </a:pPr>
            <a:r>
              <a:rPr sz="6000" dirty="0">
                <a:solidFill>
                  <a:srgbClr val="0077E3"/>
                </a:solidFill>
                <a:ea typeface="ＭＳ Ｐゴシック" pitchFamily="-105" charset="-128"/>
                <a:cs typeface="ＭＳ Ｐゴシック" pitchFamily="-105" charset="-128"/>
              </a:rPr>
              <a:t>Any questions?</a:t>
            </a:r>
          </a:p>
        </p:txBody>
      </p:sp>
    </p:spTree>
    <p:extLst>
      <p:ext uri="{BB962C8B-B14F-4D97-AF65-F5344CB8AC3E}">
        <p14:creationId xmlns:p14="http://schemas.microsoft.com/office/powerpoint/2010/main" val="3588941051"/>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14"/>
          <p:cNvSpPr>
            <a:spLocks noGrp="1" noChangeArrowheads="1"/>
          </p:cNvSpPr>
          <p:nvPr>
            <p:ph type="body" idx="4294967295"/>
          </p:nvPr>
        </p:nvSpPr>
        <p:spPr>
          <a:xfrm>
            <a:off x="457200" y="1371600"/>
            <a:ext cx="8229600" cy="4754563"/>
          </a:xfrm>
        </p:spPr>
        <p:txBody>
          <a:bodyPr/>
          <a:lstStyle/>
          <a:p>
            <a:pPr marL="0" indent="0" eaLnBrk="1" hangingPunct="1"/>
            <a:endParaRPr b="1" dirty="0">
              <a:ea typeface="ＭＳ Ｐゴシック" pitchFamily="-105" charset="-128"/>
              <a:cs typeface="ＭＳ Ｐゴシック" pitchFamily="-105" charset="-128"/>
            </a:endParaRPr>
          </a:p>
          <a:p>
            <a:pPr marL="0" indent="0" eaLnBrk="1" hangingPunct="1"/>
            <a:endParaRPr b="1" dirty="0">
              <a:ea typeface="ＭＳ Ｐゴシック" pitchFamily="-105" charset="-128"/>
              <a:cs typeface="ＭＳ Ｐゴシック" pitchFamily="-105" charset="-128"/>
            </a:endParaRPr>
          </a:p>
          <a:p>
            <a:pPr marL="0" indent="0" algn="ctr" eaLnBrk="1" hangingPunct="1"/>
            <a:r>
              <a:rPr sz="6600" dirty="0">
                <a:solidFill>
                  <a:schemeClr val="bg1"/>
                </a:solidFill>
                <a:ea typeface="ＭＳ Ｐゴシック" pitchFamily="-105" charset="-128"/>
                <a:cs typeface="ＭＳ Ｐゴシック" pitchFamily="-105" charset="-128"/>
              </a:rPr>
              <a:t>PowerPoint presentation</a:t>
            </a:r>
          </a:p>
        </p:txBody>
      </p:sp>
      <p:sp>
        <p:nvSpPr>
          <p:cNvPr id="2054" name="TextBox 9"/>
          <p:cNvSpPr txBox="1">
            <a:spLocks noChangeArrowheads="1"/>
          </p:cNvSpPr>
          <p:nvPr/>
        </p:nvSpPr>
        <p:spPr bwMode="auto">
          <a:xfrm>
            <a:off x="457200" y="2209800"/>
            <a:ext cx="8001000" cy="738664"/>
          </a:xfrm>
          <a:prstGeom prst="rect">
            <a:avLst/>
          </a:prstGeom>
          <a:solidFill>
            <a:schemeClr val="bg1"/>
          </a:solidFill>
          <a:ln w="9525">
            <a:noFill/>
            <a:miter lim="800000"/>
            <a:headEnd/>
            <a:tailEnd/>
          </a:ln>
        </p:spPr>
        <p:txBody>
          <a:bodyPr wrap="square" lIns="0" tIns="0" rIns="0" bIns="0">
            <a:prstTxWarp prst="textNoShape">
              <a:avLst/>
            </a:prstTxWarp>
            <a:noAutofit/>
          </a:bodyPr>
          <a:lstStyle/>
          <a:p>
            <a:r>
              <a:rPr lang="en-GB" sz="2400" b="1" dirty="0"/>
              <a:t>Unit 105: </a:t>
            </a:r>
            <a:r>
              <a:rPr lang="en-US" sz="2400" b="1" dirty="0"/>
              <a:t>Protecting health, safety and the environment when working in the construction and built environment sector</a:t>
            </a:r>
            <a:endParaRPr lang="en-GB" sz="2400" b="1" dirty="0"/>
          </a:p>
        </p:txBody>
      </p:sp>
      <p:sp>
        <p:nvSpPr>
          <p:cNvPr id="2053" name="Rectangle 15"/>
          <p:cNvSpPr>
            <a:spLocks noGrp="1" noChangeArrowheads="1"/>
          </p:cNvSpPr>
          <p:nvPr>
            <p:ph type="title"/>
          </p:nvPr>
        </p:nvSpPr>
        <p:spPr>
          <a:xfrm>
            <a:off x="456384" y="3356992"/>
            <a:ext cx="8153400" cy="1886384"/>
          </a:xfrm>
        </p:spPr>
        <p:txBody>
          <a:bodyPr anchor="t"/>
          <a:lstStyle/>
          <a:p>
            <a:br>
              <a:rPr lang="en-GB" dirty="0"/>
            </a:br>
            <a:r>
              <a:rPr lang="en-GB" dirty="0"/>
              <a:t>PowerPoint 15: Waste and pollution - </a:t>
            </a:r>
            <a:r>
              <a:rPr lang="cy-GB" dirty="0">
                <a:solidFill>
                  <a:srgbClr val="C00000"/>
                </a:solidFill>
              </a:rPr>
              <a:t>Gwastraff a llygredd</a:t>
            </a:r>
            <a:endParaRPr lang="en-GB" dirty="0">
              <a:solidFill>
                <a:srgbClr val="C00000"/>
              </a:solidFill>
            </a:endParaRPr>
          </a:p>
        </p:txBody>
      </p:sp>
    </p:spTree>
    <p:extLst>
      <p:ext uri="{BB962C8B-B14F-4D97-AF65-F5344CB8AC3E}">
        <p14:creationId xmlns:p14="http://schemas.microsoft.com/office/powerpoint/2010/main" val="227271596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2">
            <a:extLst>
              <a:ext uri="{FF2B5EF4-FFF2-40B4-BE49-F238E27FC236}">
                <a16:creationId xmlns:a16="http://schemas.microsoft.com/office/drawing/2014/main" id="{CAC8EE11-9EEA-C543-ABEE-7432F6F6B89F}"/>
              </a:ext>
            </a:extLst>
          </p:cNvPr>
          <p:cNvSpPr>
            <a:spLocks noGrp="1" noChangeArrowheads="1"/>
          </p:cNvSpPr>
          <p:nvPr>
            <p:ph type="title"/>
          </p:nvPr>
        </p:nvSpPr>
        <p:spPr/>
        <p:txBody>
          <a:bodyPr/>
          <a:lstStyle/>
          <a:p>
            <a:r>
              <a:rPr lang="en-GB" altLang="en-US"/>
              <a:t>Working with power tools</a:t>
            </a:r>
            <a:endParaRPr lang="en-US" altLang="en-US"/>
          </a:p>
        </p:txBody>
      </p:sp>
      <p:sp>
        <p:nvSpPr>
          <p:cNvPr id="87043" name="Rectangle 3">
            <a:extLst>
              <a:ext uri="{FF2B5EF4-FFF2-40B4-BE49-F238E27FC236}">
                <a16:creationId xmlns:a16="http://schemas.microsoft.com/office/drawing/2014/main" id="{B10C8748-E560-124A-8A13-40F7F082DC9D}"/>
              </a:ext>
            </a:extLst>
          </p:cNvPr>
          <p:cNvSpPr>
            <a:spLocks noGrp="1" noChangeArrowheads="1"/>
          </p:cNvSpPr>
          <p:nvPr>
            <p:ph type="body" idx="1"/>
          </p:nvPr>
        </p:nvSpPr>
        <p:spPr/>
        <p:txBody>
          <a:bodyPr/>
          <a:lstStyle/>
          <a:p>
            <a:pPr>
              <a:tabLst>
                <a:tab pos="533400" algn="l"/>
              </a:tabLst>
            </a:pPr>
            <a:r>
              <a:rPr lang="en-GB" altLang="en-US" dirty="0"/>
              <a:t>Before use always c</a:t>
            </a:r>
            <a:r>
              <a:rPr lang="en-US" altLang="en-US" dirty="0"/>
              <a:t>heck the voltage label of the power tool:</a:t>
            </a:r>
          </a:p>
          <a:p>
            <a:pPr marL="1057275" lvl="2" indent="-342900">
              <a:buClr>
                <a:srgbClr val="0077E3"/>
              </a:buClr>
              <a:buFont typeface="Arial" panose="020B0604020202020204" pitchFamily="34" charset="0"/>
              <a:buChar char="•"/>
              <a:tabLst>
                <a:tab pos="533400" algn="l"/>
              </a:tabLst>
            </a:pPr>
            <a:r>
              <a:rPr lang="en-US" altLang="en-US" sz="2000" dirty="0"/>
              <a:t>is it 110 volts?</a:t>
            </a:r>
          </a:p>
          <a:p>
            <a:pPr marL="1057275" lvl="2" indent="-342900">
              <a:buClr>
                <a:srgbClr val="0077E3"/>
              </a:buClr>
              <a:buFont typeface="Arial" panose="020B0604020202020204" pitchFamily="34" charset="0"/>
              <a:buChar char="•"/>
              <a:tabLst>
                <a:tab pos="533400" algn="l"/>
              </a:tabLst>
            </a:pPr>
            <a:r>
              <a:rPr lang="en-US" altLang="en-US" sz="2000" dirty="0"/>
              <a:t>does it have a 110-volt yellow plug?</a:t>
            </a:r>
          </a:p>
          <a:p>
            <a:pPr>
              <a:tabLst>
                <a:tab pos="533400" algn="l"/>
              </a:tabLst>
            </a:pPr>
            <a:endParaRPr lang="en-US" altLang="en-US" dirty="0"/>
          </a:p>
          <a:p>
            <a:pPr>
              <a:tabLst>
                <a:tab pos="533400" algn="l"/>
              </a:tabLst>
            </a:pPr>
            <a:r>
              <a:rPr lang="en-US" altLang="en-US" dirty="0"/>
              <a:t>Check the plug of the power tool for:</a:t>
            </a:r>
          </a:p>
          <a:p>
            <a:pPr marL="1057275" lvl="2" indent="-342900">
              <a:buClr>
                <a:srgbClr val="0077E3"/>
              </a:buClr>
              <a:buFont typeface="Arial" panose="020B0604020202020204" pitchFamily="34" charset="0"/>
              <a:buChar char="•"/>
              <a:tabLst>
                <a:tab pos="533400" algn="l"/>
              </a:tabLst>
            </a:pPr>
            <a:r>
              <a:rPr lang="en-US" altLang="en-US" sz="2000" dirty="0"/>
              <a:t>cracks</a:t>
            </a:r>
          </a:p>
          <a:p>
            <a:pPr marL="1057275" lvl="2" indent="-342900">
              <a:buClr>
                <a:srgbClr val="0077E3"/>
              </a:buClr>
              <a:buFont typeface="Arial" panose="020B0604020202020204" pitchFamily="34" charset="0"/>
              <a:buChar char="•"/>
              <a:tabLst>
                <a:tab pos="533400" algn="l"/>
              </a:tabLst>
            </a:pPr>
            <a:r>
              <a:rPr lang="en-US" altLang="en-US" sz="2000" dirty="0"/>
              <a:t>loose or </a:t>
            </a:r>
            <a:r>
              <a:rPr lang="en-US" altLang="en-US" sz="2000" dirty="0">
                <a:solidFill>
                  <a:srgbClr val="0077E3"/>
                </a:solidFill>
              </a:rPr>
              <a:t>misshapen - </a:t>
            </a:r>
            <a:r>
              <a:rPr lang="cy-GB" sz="2000" dirty="0">
                <a:solidFill>
                  <a:srgbClr val="C00000"/>
                </a:solidFill>
              </a:rPr>
              <a:t>ddi-siâp</a:t>
            </a:r>
            <a:r>
              <a:rPr lang="en-US" altLang="en-US" sz="2000" dirty="0">
                <a:solidFill>
                  <a:srgbClr val="C00000"/>
                </a:solidFill>
              </a:rPr>
              <a:t> </a:t>
            </a:r>
            <a:r>
              <a:rPr lang="en-US" altLang="en-US" sz="2000" dirty="0"/>
              <a:t>pins.</a:t>
            </a:r>
          </a:p>
        </p:txBody>
      </p:sp>
    </p:spTree>
    <p:extLst>
      <p:ext uri="{BB962C8B-B14F-4D97-AF65-F5344CB8AC3E}">
        <p14:creationId xmlns:p14="http://schemas.microsoft.com/office/powerpoint/2010/main" val="862812835"/>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659606-CB40-4083-A294-8D17393B3ACD}"/>
              </a:ext>
            </a:extLst>
          </p:cNvPr>
          <p:cNvSpPr>
            <a:spLocks noGrp="1"/>
          </p:cNvSpPr>
          <p:nvPr>
            <p:ph type="title"/>
          </p:nvPr>
        </p:nvSpPr>
        <p:spPr/>
        <p:txBody>
          <a:bodyPr/>
          <a:lstStyle/>
          <a:p>
            <a:r>
              <a:rPr lang="en-US" dirty="0"/>
              <a:t>People problems</a:t>
            </a:r>
          </a:p>
        </p:txBody>
      </p:sp>
      <p:sp>
        <p:nvSpPr>
          <p:cNvPr id="3" name="Content Placeholder 2">
            <a:extLst>
              <a:ext uri="{FF2B5EF4-FFF2-40B4-BE49-F238E27FC236}">
                <a16:creationId xmlns:a16="http://schemas.microsoft.com/office/drawing/2014/main" id="{9DEF0119-C607-42BC-B218-0666F5DFCDA5}"/>
              </a:ext>
            </a:extLst>
          </p:cNvPr>
          <p:cNvSpPr>
            <a:spLocks noGrp="1"/>
          </p:cNvSpPr>
          <p:nvPr>
            <p:ph sz="quarter" idx="10"/>
          </p:nvPr>
        </p:nvSpPr>
        <p:spPr>
          <a:xfrm>
            <a:off x="457200" y="1512000"/>
            <a:ext cx="3898777" cy="4248000"/>
          </a:xfrm>
        </p:spPr>
        <p:txBody>
          <a:bodyPr/>
          <a:lstStyle/>
          <a:p>
            <a:endParaRPr lang="en-US" dirty="0">
              <a:ea typeface="+mn-lt"/>
              <a:cs typeface="+mn-lt"/>
            </a:endParaRPr>
          </a:p>
          <a:p>
            <a:r>
              <a:rPr lang="en-US" dirty="0">
                <a:ea typeface="+mn-lt"/>
                <a:cs typeface="+mn-lt"/>
              </a:rPr>
              <a:t>Within the construction industry, as well as in the wider working environment, most waste problems arise from people not segregating their </a:t>
            </a:r>
            <a:r>
              <a:rPr lang="en-US" dirty="0">
                <a:solidFill>
                  <a:srgbClr val="0077E3"/>
                </a:solidFill>
                <a:ea typeface="+mn-lt"/>
                <a:cs typeface="+mn-lt"/>
              </a:rPr>
              <a:t>rubbish - </a:t>
            </a:r>
            <a:r>
              <a:rPr lang="cy-GB" dirty="0">
                <a:solidFill>
                  <a:srgbClr val="C00000"/>
                </a:solidFill>
              </a:rPr>
              <a:t>sbwriel.</a:t>
            </a:r>
            <a:r>
              <a:rPr lang="cy-GB" dirty="0"/>
              <a:t> </a:t>
            </a:r>
            <a:endParaRPr lang="en-US" dirty="0">
              <a:ea typeface="+mn-lt"/>
              <a:cs typeface="+mn-lt"/>
            </a:endParaRPr>
          </a:p>
          <a:p>
            <a:r>
              <a:rPr lang="en-US" dirty="0">
                <a:ea typeface="+mn-lt"/>
                <a:cs typeface="+mn-lt"/>
              </a:rPr>
              <a:t>This happens despite numerous environmental awareness campaigns. </a:t>
            </a:r>
          </a:p>
          <a:p>
            <a:endParaRPr lang="en-US" dirty="0">
              <a:cs typeface="Arial"/>
            </a:endParaRPr>
          </a:p>
        </p:txBody>
      </p:sp>
      <p:pic>
        <p:nvPicPr>
          <p:cNvPr id="5" name="Picture 4" descr="A picture containing building, outdoor, house, old&#10;&#10;Description automatically generated">
            <a:extLst>
              <a:ext uri="{FF2B5EF4-FFF2-40B4-BE49-F238E27FC236}">
                <a16:creationId xmlns:a16="http://schemas.microsoft.com/office/drawing/2014/main" id="{24982A0D-D102-475D-B173-73D3A483FB5D}"/>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570931" y="2184008"/>
            <a:ext cx="4355976" cy="2903984"/>
          </a:xfrm>
          <a:prstGeom prst="rect">
            <a:avLst/>
          </a:prstGeom>
        </p:spPr>
      </p:pic>
    </p:spTree>
    <p:extLst>
      <p:ext uri="{BB962C8B-B14F-4D97-AF65-F5344CB8AC3E}">
        <p14:creationId xmlns:p14="http://schemas.microsoft.com/office/powerpoint/2010/main" val="2466741646"/>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1E9731-2C24-45D9-B0A0-A4A702806D69}"/>
              </a:ext>
            </a:extLst>
          </p:cNvPr>
          <p:cNvSpPr>
            <a:spLocks noGrp="1"/>
          </p:cNvSpPr>
          <p:nvPr>
            <p:ph type="title"/>
          </p:nvPr>
        </p:nvSpPr>
        <p:spPr/>
        <p:txBody>
          <a:bodyPr/>
          <a:lstStyle/>
          <a:p>
            <a:r>
              <a:rPr lang="en-US" dirty="0"/>
              <a:t>Site practices - </a:t>
            </a:r>
            <a:r>
              <a:rPr lang="cy-GB" dirty="0">
                <a:solidFill>
                  <a:srgbClr val="C00000"/>
                </a:solidFill>
              </a:rPr>
              <a:t>Arferion ar y safle</a:t>
            </a:r>
            <a:endParaRPr lang="en-US" dirty="0">
              <a:solidFill>
                <a:srgbClr val="C00000"/>
              </a:solidFill>
            </a:endParaRPr>
          </a:p>
        </p:txBody>
      </p:sp>
      <p:sp>
        <p:nvSpPr>
          <p:cNvPr id="3" name="Content Placeholder 2">
            <a:extLst>
              <a:ext uri="{FF2B5EF4-FFF2-40B4-BE49-F238E27FC236}">
                <a16:creationId xmlns:a16="http://schemas.microsoft.com/office/drawing/2014/main" id="{F349DF0F-1F52-4952-8A3F-A103DC97D5EE}"/>
              </a:ext>
            </a:extLst>
          </p:cNvPr>
          <p:cNvSpPr>
            <a:spLocks noGrp="1"/>
          </p:cNvSpPr>
          <p:nvPr>
            <p:ph sz="quarter" idx="10"/>
          </p:nvPr>
        </p:nvSpPr>
        <p:spPr>
          <a:xfrm>
            <a:off x="457200" y="1512000"/>
            <a:ext cx="4114800" cy="4248000"/>
          </a:xfrm>
        </p:spPr>
        <p:txBody>
          <a:bodyPr/>
          <a:lstStyle/>
          <a:p>
            <a:r>
              <a:rPr lang="en-US" dirty="0">
                <a:ea typeface="+mn-lt"/>
                <a:cs typeface="+mn-lt"/>
              </a:rPr>
              <a:t>On site it is good practice to monitor segregation of waste so that where possible it can be </a:t>
            </a:r>
            <a:r>
              <a:rPr lang="en-US" dirty="0">
                <a:solidFill>
                  <a:srgbClr val="0077E3"/>
                </a:solidFill>
                <a:ea typeface="+mn-lt"/>
                <a:cs typeface="+mn-lt"/>
              </a:rPr>
              <a:t>recycled</a:t>
            </a:r>
            <a:r>
              <a:rPr lang="en-US" dirty="0">
                <a:ea typeface="+mn-lt"/>
                <a:cs typeface="+mn-lt"/>
              </a:rPr>
              <a:t> – </a:t>
            </a:r>
            <a:r>
              <a:rPr lang="cy-GB" dirty="0">
                <a:solidFill>
                  <a:srgbClr val="C00000"/>
                </a:solidFill>
              </a:rPr>
              <a:t>ailgylchu.</a:t>
            </a:r>
            <a:endParaRPr lang="en-US" dirty="0">
              <a:solidFill>
                <a:srgbClr val="C00000"/>
              </a:solidFill>
              <a:ea typeface="+mn-lt"/>
              <a:cs typeface="+mn-lt"/>
            </a:endParaRPr>
          </a:p>
          <a:p>
            <a:r>
              <a:rPr lang="en-US" dirty="0">
                <a:ea typeface="+mn-lt"/>
                <a:cs typeface="+mn-lt"/>
              </a:rPr>
              <a:t>Wood, brick, concrete, glass, plastic, rubber and metals are some of the materials that can be recycled from a construction site undergoing </a:t>
            </a:r>
            <a:r>
              <a:rPr lang="en-US" dirty="0">
                <a:solidFill>
                  <a:srgbClr val="0077E3"/>
                </a:solidFill>
                <a:ea typeface="+mn-lt"/>
                <a:cs typeface="+mn-lt"/>
              </a:rPr>
              <a:t>demolition </a:t>
            </a:r>
            <a:r>
              <a:rPr lang="en-US" dirty="0">
                <a:ea typeface="+mn-lt"/>
                <a:cs typeface="+mn-lt"/>
              </a:rPr>
              <a:t>- </a:t>
            </a:r>
            <a:r>
              <a:rPr lang="cy-GB" dirty="0">
                <a:solidFill>
                  <a:srgbClr val="C00000"/>
                </a:solidFill>
              </a:rPr>
              <a:t>ddymchwel.</a:t>
            </a:r>
            <a:endParaRPr lang="en-US" dirty="0">
              <a:solidFill>
                <a:srgbClr val="C00000"/>
              </a:solidFill>
              <a:ea typeface="+mn-lt"/>
              <a:cs typeface="+mn-lt"/>
            </a:endParaRPr>
          </a:p>
          <a:p>
            <a:r>
              <a:rPr lang="en-US" dirty="0">
                <a:ea typeface="+mn-lt"/>
                <a:cs typeface="+mn-lt"/>
              </a:rPr>
              <a:t>On new builds, there is an even bigger focus on the need to recycle as work is proceeding.</a:t>
            </a:r>
          </a:p>
        </p:txBody>
      </p:sp>
      <p:pic>
        <p:nvPicPr>
          <p:cNvPr id="6" name="Picture 5" descr="A bulldozer clearing a pile of rocks&#10;&#10;Description automatically generated with low confidence">
            <a:extLst>
              <a:ext uri="{FF2B5EF4-FFF2-40B4-BE49-F238E27FC236}">
                <a16:creationId xmlns:a16="http://schemas.microsoft.com/office/drawing/2014/main" id="{DBCBB5BF-DC74-4E01-8E77-5A5638007EB4}"/>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788417" y="2506383"/>
            <a:ext cx="4355583" cy="2898442"/>
          </a:xfrm>
          <a:prstGeom prst="rect">
            <a:avLst/>
          </a:prstGeom>
        </p:spPr>
      </p:pic>
    </p:spTree>
    <p:extLst>
      <p:ext uri="{BB962C8B-B14F-4D97-AF65-F5344CB8AC3E}">
        <p14:creationId xmlns:p14="http://schemas.microsoft.com/office/powerpoint/2010/main" val="3012224421"/>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2E4D8A-E3B2-4F9E-B0A6-7F716B0258CA}"/>
              </a:ext>
            </a:extLst>
          </p:cNvPr>
          <p:cNvSpPr>
            <a:spLocks noGrp="1"/>
          </p:cNvSpPr>
          <p:nvPr>
            <p:ph type="title"/>
          </p:nvPr>
        </p:nvSpPr>
        <p:spPr/>
        <p:txBody>
          <a:bodyPr/>
          <a:lstStyle/>
          <a:p>
            <a:r>
              <a:rPr lang="en-US" dirty="0">
                <a:ea typeface="+mn-lt"/>
                <a:cs typeface="+mn-lt"/>
              </a:rPr>
              <a:t>Benefits of recycling - </a:t>
            </a:r>
            <a:r>
              <a:rPr lang="cy-GB" dirty="0">
                <a:solidFill>
                  <a:srgbClr val="C00000"/>
                </a:solidFill>
              </a:rPr>
              <a:t>Manteision ailgylchu: </a:t>
            </a:r>
            <a:br>
              <a:rPr lang="cy-GB" dirty="0"/>
            </a:br>
            <a:r>
              <a:rPr lang="en-US" dirty="0">
                <a:ea typeface="+mn-lt"/>
                <a:cs typeface="+mn-lt"/>
              </a:rPr>
              <a:t> </a:t>
            </a:r>
            <a:br>
              <a:rPr lang="en-US" dirty="0">
                <a:ea typeface="+mn-lt"/>
                <a:cs typeface="+mn-lt"/>
              </a:rPr>
            </a:br>
            <a:endParaRPr lang="en-US" dirty="0"/>
          </a:p>
        </p:txBody>
      </p:sp>
      <p:sp>
        <p:nvSpPr>
          <p:cNvPr id="3" name="Content Placeholder 2">
            <a:extLst>
              <a:ext uri="{FF2B5EF4-FFF2-40B4-BE49-F238E27FC236}">
                <a16:creationId xmlns:a16="http://schemas.microsoft.com/office/drawing/2014/main" id="{121F88AD-5523-4A21-924F-8374067C9347}"/>
              </a:ext>
            </a:extLst>
          </p:cNvPr>
          <p:cNvSpPr>
            <a:spLocks noGrp="1"/>
          </p:cNvSpPr>
          <p:nvPr>
            <p:ph sz="quarter" idx="10"/>
          </p:nvPr>
        </p:nvSpPr>
        <p:spPr/>
        <p:txBody>
          <a:bodyPr/>
          <a:lstStyle/>
          <a:p>
            <a:r>
              <a:rPr lang="en-US" dirty="0">
                <a:ea typeface="+mn-lt"/>
                <a:cs typeface="+mn-lt"/>
              </a:rPr>
              <a:t>Benefits of recycling: </a:t>
            </a:r>
          </a:p>
          <a:p>
            <a:pPr marL="342900" indent="-342900">
              <a:spcBef>
                <a:spcPts val="0"/>
              </a:spcBef>
              <a:spcAft>
                <a:spcPts val="0"/>
              </a:spcAft>
              <a:buClr>
                <a:srgbClr val="0077E3"/>
              </a:buClr>
              <a:buFont typeface="Arial" panose="020B0604020202020204" pitchFamily="34" charset="0"/>
              <a:buChar char="•"/>
            </a:pPr>
            <a:r>
              <a:rPr lang="en-US" dirty="0">
                <a:ea typeface="+mn-lt"/>
                <a:cs typeface="+mn-lt"/>
              </a:rPr>
              <a:t>Conserves resources for future generations. </a:t>
            </a:r>
          </a:p>
          <a:p>
            <a:pPr marL="342900" indent="-342900">
              <a:spcBef>
                <a:spcPts val="0"/>
              </a:spcBef>
              <a:spcAft>
                <a:spcPts val="0"/>
              </a:spcAft>
              <a:buClr>
                <a:srgbClr val="0077E3"/>
              </a:buClr>
              <a:buFont typeface="Arial" panose="020B0604020202020204" pitchFamily="34" charset="0"/>
              <a:buChar char="•"/>
            </a:pPr>
            <a:r>
              <a:rPr lang="en-US" dirty="0">
                <a:ea typeface="+mn-lt"/>
                <a:cs typeface="+mn-lt"/>
              </a:rPr>
              <a:t>Prevents emissions of many greenhouse gases. </a:t>
            </a:r>
          </a:p>
          <a:p>
            <a:pPr marL="342900" indent="-342900">
              <a:spcBef>
                <a:spcPts val="0"/>
              </a:spcBef>
              <a:spcAft>
                <a:spcPts val="0"/>
              </a:spcAft>
              <a:buClr>
                <a:srgbClr val="0077E3"/>
              </a:buClr>
              <a:buFont typeface="Arial" panose="020B0604020202020204" pitchFamily="34" charset="0"/>
              <a:buChar char="•"/>
            </a:pPr>
            <a:r>
              <a:rPr lang="en-US" dirty="0">
                <a:ea typeface="+mn-lt"/>
                <a:cs typeface="+mn-lt"/>
              </a:rPr>
              <a:t>Prevents water pollutants. </a:t>
            </a:r>
          </a:p>
          <a:p>
            <a:pPr marL="342900" indent="-342900">
              <a:spcBef>
                <a:spcPts val="0"/>
              </a:spcBef>
              <a:spcAft>
                <a:spcPts val="0"/>
              </a:spcAft>
              <a:buClr>
                <a:srgbClr val="0077E3"/>
              </a:buClr>
              <a:buFont typeface="Arial" panose="020B0604020202020204" pitchFamily="34" charset="0"/>
              <a:buChar char="•"/>
            </a:pPr>
            <a:r>
              <a:rPr lang="en-US" dirty="0">
                <a:ea typeface="+mn-lt"/>
                <a:cs typeface="+mn-lt"/>
              </a:rPr>
              <a:t>Saves energy. </a:t>
            </a:r>
          </a:p>
          <a:p>
            <a:pPr marL="342900" indent="-342900">
              <a:spcBef>
                <a:spcPts val="0"/>
              </a:spcBef>
              <a:spcAft>
                <a:spcPts val="0"/>
              </a:spcAft>
              <a:buClr>
                <a:srgbClr val="0077E3"/>
              </a:buClr>
              <a:buFont typeface="Arial" panose="020B0604020202020204" pitchFamily="34" charset="0"/>
              <a:buChar char="•"/>
            </a:pPr>
            <a:r>
              <a:rPr lang="en-US" dirty="0">
                <a:ea typeface="+mn-lt"/>
                <a:cs typeface="+mn-lt"/>
              </a:rPr>
              <a:t>Supplies valuable raw materials to industry. </a:t>
            </a:r>
          </a:p>
          <a:p>
            <a:pPr marL="342900" indent="-342900">
              <a:spcBef>
                <a:spcPts val="0"/>
              </a:spcBef>
              <a:spcAft>
                <a:spcPts val="0"/>
              </a:spcAft>
              <a:buClr>
                <a:srgbClr val="0077E3"/>
              </a:buClr>
              <a:buFont typeface="Arial" panose="020B0604020202020204" pitchFamily="34" charset="0"/>
              <a:buChar char="•"/>
            </a:pPr>
            <a:r>
              <a:rPr lang="en-US" dirty="0">
                <a:ea typeface="+mn-lt"/>
                <a:cs typeface="+mn-lt"/>
              </a:rPr>
              <a:t>Creates jobs. </a:t>
            </a:r>
          </a:p>
          <a:p>
            <a:pPr marL="342900" indent="-342900">
              <a:spcBef>
                <a:spcPts val="0"/>
              </a:spcBef>
              <a:spcAft>
                <a:spcPts val="0"/>
              </a:spcAft>
              <a:buClr>
                <a:srgbClr val="0077E3"/>
              </a:buClr>
              <a:buFont typeface="Arial" panose="020B0604020202020204" pitchFamily="34" charset="0"/>
              <a:buChar char="•"/>
            </a:pPr>
            <a:r>
              <a:rPr lang="en-US" dirty="0">
                <a:ea typeface="+mn-lt"/>
                <a:cs typeface="+mn-lt"/>
              </a:rPr>
              <a:t>Stimulates the development of greener technologies. </a:t>
            </a:r>
          </a:p>
          <a:p>
            <a:pPr marL="342900" indent="-342900">
              <a:spcBef>
                <a:spcPts val="0"/>
              </a:spcBef>
              <a:spcAft>
                <a:spcPts val="0"/>
              </a:spcAft>
              <a:buClr>
                <a:srgbClr val="0077E3"/>
              </a:buClr>
              <a:buFont typeface="Arial" panose="020B0604020202020204" pitchFamily="34" charset="0"/>
              <a:buChar char="•"/>
            </a:pPr>
            <a:r>
              <a:rPr lang="en-US" dirty="0">
                <a:ea typeface="+mn-lt"/>
                <a:cs typeface="+mn-lt"/>
              </a:rPr>
              <a:t>Reduces the need for new landfills and incinerators.</a:t>
            </a:r>
            <a:endParaRPr lang="en-US" dirty="0"/>
          </a:p>
          <a:p>
            <a:endParaRPr lang="en-US" dirty="0"/>
          </a:p>
        </p:txBody>
      </p:sp>
    </p:spTree>
    <p:extLst>
      <p:ext uri="{BB962C8B-B14F-4D97-AF65-F5344CB8AC3E}">
        <p14:creationId xmlns:p14="http://schemas.microsoft.com/office/powerpoint/2010/main" val="529403279"/>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07E7E6-A6A4-45FB-BE4E-6F00137DC92B}"/>
              </a:ext>
            </a:extLst>
          </p:cNvPr>
          <p:cNvSpPr>
            <a:spLocks noGrp="1"/>
          </p:cNvSpPr>
          <p:nvPr>
            <p:ph type="title"/>
          </p:nvPr>
        </p:nvSpPr>
        <p:spPr/>
        <p:txBody>
          <a:bodyPr/>
          <a:lstStyle/>
          <a:p>
            <a:r>
              <a:rPr lang="en-US" dirty="0">
                <a:ea typeface="+mn-lt"/>
                <a:cs typeface="+mn-lt"/>
              </a:rPr>
              <a:t>Construction waste classifications</a:t>
            </a:r>
            <a:br>
              <a:rPr lang="en-US" dirty="0">
                <a:ea typeface="+mn-lt"/>
                <a:cs typeface="+mn-lt"/>
              </a:rPr>
            </a:br>
            <a:endParaRPr lang="en-US" dirty="0"/>
          </a:p>
        </p:txBody>
      </p:sp>
      <p:sp>
        <p:nvSpPr>
          <p:cNvPr id="3" name="Content Placeholder 2">
            <a:extLst>
              <a:ext uri="{FF2B5EF4-FFF2-40B4-BE49-F238E27FC236}">
                <a16:creationId xmlns:a16="http://schemas.microsoft.com/office/drawing/2014/main" id="{68866012-7170-455B-8FF8-73AA4C0C8011}"/>
              </a:ext>
            </a:extLst>
          </p:cNvPr>
          <p:cNvSpPr>
            <a:spLocks noGrp="1"/>
          </p:cNvSpPr>
          <p:nvPr>
            <p:ph sz="quarter" idx="10"/>
          </p:nvPr>
        </p:nvSpPr>
        <p:spPr/>
        <p:txBody>
          <a:bodyPr/>
          <a:lstStyle/>
          <a:p>
            <a:pPr marL="342900" indent="-342900">
              <a:buClr>
                <a:srgbClr val="0077E3"/>
              </a:buClr>
              <a:buFont typeface="Arial" panose="020B0604020202020204" pitchFamily="34" charset="0"/>
              <a:buChar char="•"/>
            </a:pPr>
            <a:r>
              <a:rPr lang="en-US" b="1" dirty="0">
                <a:ea typeface="+mn-lt"/>
                <a:cs typeface="+mn-lt"/>
              </a:rPr>
              <a:t>Unwanted materials: </a:t>
            </a:r>
            <a:r>
              <a:rPr lang="en-US" dirty="0">
                <a:ea typeface="+mn-lt"/>
                <a:cs typeface="+mn-lt"/>
              </a:rPr>
              <a:t>generated during construction processes. For example: demolished concrete fragments, brick pieces, wood, plastic wastes etc. </a:t>
            </a:r>
          </a:p>
          <a:p>
            <a:pPr marL="342900" indent="-342900">
              <a:buClr>
                <a:srgbClr val="0077E3"/>
              </a:buClr>
              <a:buFont typeface="Arial" panose="020B0604020202020204" pitchFamily="34" charset="0"/>
              <a:buChar char="•"/>
            </a:pPr>
            <a:r>
              <a:rPr lang="en-US" b="1" dirty="0">
                <a:solidFill>
                  <a:srgbClr val="0077E3"/>
                </a:solidFill>
                <a:ea typeface="+mn-lt"/>
                <a:cs typeface="+mn-lt"/>
              </a:rPr>
              <a:t>Reuse - </a:t>
            </a:r>
            <a:r>
              <a:rPr lang="cy-GB" b="1" dirty="0">
                <a:solidFill>
                  <a:srgbClr val="C00000"/>
                </a:solidFill>
              </a:rPr>
              <a:t>Ailddefnyddio</a:t>
            </a:r>
            <a:r>
              <a:rPr lang="en-US" b="1" dirty="0">
                <a:ea typeface="+mn-lt"/>
                <a:cs typeface="+mn-lt"/>
              </a:rPr>
              <a:t>: </a:t>
            </a:r>
            <a:r>
              <a:rPr lang="en-US" dirty="0">
                <a:ea typeface="+mn-lt"/>
                <a:cs typeface="+mn-lt"/>
              </a:rPr>
              <a:t>the process of using a material again for the same or a different function. For example: using coarse aggregate, obtained from concrete waste, for preparation of fresh concrete. </a:t>
            </a:r>
          </a:p>
          <a:p>
            <a:pPr marL="342900" indent="-342900">
              <a:buClr>
                <a:srgbClr val="0077E3"/>
              </a:buClr>
              <a:buFont typeface="Arial" panose="020B0604020202020204" pitchFamily="34" charset="0"/>
              <a:buChar char="•"/>
            </a:pPr>
            <a:r>
              <a:rPr lang="en-US" b="1" dirty="0">
                <a:solidFill>
                  <a:srgbClr val="0077E3"/>
                </a:solidFill>
                <a:ea typeface="+mn-lt"/>
                <a:cs typeface="+mn-lt"/>
              </a:rPr>
              <a:t>Recycling -</a:t>
            </a:r>
            <a:r>
              <a:rPr lang="en-US" b="1" dirty="0">
                <a:ea typeface="+mn-lt"/>
                <a:cs typeface="+mn-lt"/>
              </a:rPr>
              <a:t> </a:t>
            </a:r>
            <a:r>
              <a:rPr lang="cy-GB" b="1" dirty="0">
                <a:solidFill>
                  <a:srgbClr val="C00000"/>
                </a:solidFill>
              </a:rPr>
              <a:t>Ailgylchu</a:t>
            </a:r>
            <a:r>
              <a:rPr lang="en-US" b="1" dirty="0">
                <a:solidFill>
                  <a:srgbClr val="C00000"/>
                </a:solidFill>
                <a:ea typeface="+mn-lt"/>
                <a:cs typeface="+mn-lt"/>
              </a:rPr>
              <a:t>: </a:t>
            </a:r>
            <a:r>
              <a:rPr lang="en-US" dirty="0">
                <a:ea typeface="+mn-lt"/>
                <a:cs typeface="+mn-lt"/>
              </a:rPr>
              <a:t>the process of converting waste materials into new ones for reduction of waste of potentially useful materials.</a:t>
            </a:r>
            <a:endParaRPr lang="en-US" dirty="0"/>
          </a:p>
        </p:txBody>
      </p:sp>
    </p:spTree>
    <p:extLst>
      <p:ext uri="{BB962C8B-B14F-4D97-AF65-F5344CB8AC3E}">
        <p14:creationId xmlns:p14="http://schemas.microsoft.com/office/powerpoint/2010/main" val="3699604606"/>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0A856D-D326-4A5A-9160-A63359B9B2CE}"/>
              </a:ext>
            </a:extLst>
          </p:cNvPr>
          <p:cNvSpPr>
            <a:spLocks noGrp="1"/>
          </p:cNvSpPr>
          <p:nvPr>
            <p:ph type="title"/>
          </p:nvPr>
        </p:nvSpPr>
        <p:spPr/>
        <p:txBody>
          <a:bodyPr/>
          <a:lstStyle/>
          <a:p>
            <a:r>
              <a:rPr lang="en-US" dirty="0"/>
              <a:t>Concrete waste - </a:t>
            </a:r>
            <a:r>
              <a:rPr lang="cy-GB" dirty="0">
                <a:solidFill>
                  <a:srgbClr val="C00000"/>
                </a:solidFill>
              </a:rPr>
              <a:t>Gwastraff concrid</a:t>
            </a:r>
            <a:endParaRPr lang="en-US" dirty="0">
              <a:solidFill>
                <a:srgbClr val="C00000"/>
              </a:solidFill>
            </a:endParaRPr>
          </a:p>
        </p:txBody>
      </p:sp>
      <p:sp>
        <p:nvSpPr>
          <p:cNvPr id="3" name="Content Placeholder 2">
            <a:extLst>
              <a:ext uri="{FF2B5EF4-FFF2-40B4-BE49-F238E27FC236}">
                <a16:creationId xmlns:a16="http://schemas.microsoft.com/office/drawing/2014/main" id="{3D196D8C-2CD9-4252-B83A-FA5DE7A88156}"/>
              </a:ext>
            </a:extLst>
          </p:cNvPr>
          <p:cNvSpPr>
            <a:spLocks noGrp="1"/>
          </p:cNvSpPr>
          <p:nvPr>
            <p:ph sz="quarter" idx="10"/>
          </p:nvPr>
        </p:nvSpPr>
        <p:spPr/>
        <p:txBody>
          <a:bodyPr/>
          <a:lstStyle/>
          <a:p>
            <a:r>
              <a:rPr lang="en-US" dirty="0">
                <a:ea typeface="+mn-lt"/>
                <a:cs typeface="+mn-lt"/>
              </a:rPr>
              <a:t>When structures made of concrete are demolished or renovated, concrete recycling is an increasingly common method of </a:t>
            </a:r>
            <a:r>
              <a:rPr lang="en-US" dirty="0" err="1">
                <a:ea typeface="+mn-lt"/>
                <a:cs typeface="+mn-lt"/>
              </a:rPr>
              <a:t>utilising</a:t>
            </a:r>
            <a:r>
              <a:rPr lang="en-US" dirty="0">
                <a:ea typeface="+mn-lt"/>
                <a:cs typeface="+mn-lt"/>
              </a:rPr>
              <a:t> the rubble. </a:t>
            </a:r>
          </a:p>
          <a:p>
            <a:r>
              <a:rPr lang="en-US" dirty="0">
                <a:ea typeface="+mn-lt"/>
                <a:cs typeface="+mn-lt"/>
              </a:rPr>
              <a:t>Concrete was once routinely delivered to landfills for disposal, but recycling has several benefits that have made it a more attractive option now we have greater environmental awareness, more environmental laws and the motivation to reduce construction costs.</a:t>
            </a:r>
          </a:p>
          <a:p>
            <a:r>
              <a:rPr lang="en-US" dirty="0">
                <a:ea typeface="+mn-lt"/>
                <a:cs typeface="+mn-lt"/>
              </a:rPr>
              <a:t>Concrete aggregate collected from demolition sites is put through a crushing machine. Crushing facilities accept only uncontaminated concrete, which must be free from impurities. </a:t>
            </a:r>
          </a:p>
        </p:txBody>
      </p:sp>
    </p:spTree>
    <p:extLst>
      <p:ext uri="{BB962C8B-B14F-4D97-AF65-F5344CB8AC3E}">
        <p14:creationId xmlns:p14="http://schemas.microsoft.com/office/powerpoint/2010/main" val="4282811889"/>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EE78D3-F45E-485F-9F06-04460ED3E0D5}"/>
              </a:ext>
            </a:extLst>
          </p:cNvPr>
          <p:cNvSpPr>
            <a:spLocks noGrp="1"/>
          </p:cNvSpPr>
          <p:nvPr>
            <p:ph type="title"/>
          </p:nvPr>
        </p:nvSpPr>
        <p:spPr/>
        <p:txBody>
          <a:bodyPr/>
          <a:lstStyle/>
          <a:p>
            <a:r>
              <a:rPr lang="en-US" dirty="0"/>
              <a:t>Concrete waste continued</a:t>
            </a:r>
          </a:p>
        </p:txBody>
      </p:sp>
      <p:sp>
        <p:nvSpPr>
          <p:cNvPr id="3" name="Content Placeholder 2">
            <a:extLst>
              <a:ext uri="{FF2B5EF4-FFF2-40B4-BE49-F238E27FC236}">
                <a16:creationId xmlns:a16="http://schemas.microsoft.com/office/drawing/2014/main" id="{2B0765C8-B340-401B-ADC7-F593D697A868}"/>
              </a:ext>
            </a:extLst>
          </p:cNvPr>
          <p:cNvSpPr>
            <a:spLocks noGrp="1"/>
          </p:cNvSpPr>
          <p:nvPr>
            <p:ph sz="quarter" idx="10"/>
          </p:nvPr>
        </p:nvSpPr>
        <p:spPr/>
        <p:txBody>
          <a:bodyPr/>
          <a:lstStyle/>
          <a:p>
            <a:r>
              <a:rPr lang="en-US" dirty="0">
                <a:ea typeface="+mn-lt"/>
                <a:cs typeface="+mn-lt"/>
              </a:rPr>
              <a:t>Metals such as rebar are accepted, since they can be removed with magnets and other sorting devices and melted down for recycling elsewhere.</a:t>
            </a:r>
            <a:endParaRPr lang="en-US" dirty="0"/>
          </a:p>
          <a:p>
            <a:r>
              <a:rPr lang="en-US" dirty="0">
                <a:ea typeface="+mn-lt"/>
                <a:cs typeface="+mn-lt"/>
              </a:rPr>
              <a:t>The remaining aggregate chunks are sorted by size. Larger chunks may go through the crusher again. After crushing has taken place, other particulates are filtered out through a variety of methods including hand-picking and water </a:t>
            </a:r>
            <a:r>
              <a:rPr lang="en-US" dirty="0">
                <a:solidFill>
                  <a:srgbClr val="0077E3"/>
                </a:solidFill>
                <a:ea typeface="+mn-lt"/>
                <a:cs typeface="+mn-lt"/>
              </a:rPr>
              <a:t>flotation </a:t>
            </a:r>
            <a:r>
              <a:rPr lang="en-US" dirty="0">
                <a:solidFill>
                  <a:srgbClr val="C00000"/>
                </a:solidFill>
                <a:ea typeface="+mn-lt"/>
                <a:cs typeface="+mn-lt"/>
              </a:rPr>
              <a:t>– </a:t>
            </a:r>
            <a:r>
              <a:rPr lang="cy-GB" dirty="0">
                <a:solidFill>
                  <a:srgbClr val="C00000"/>
                </a:solidFill>
              </a:rPr>
              <a:t>arnofio.</a:t>
            </a:r>
            <a:endParaRPr lang="en-US" dirty="0">
              <a:solidFill>
                <a:srgbClr val="C00000"/>
              </a:solidFill>
            </a:endParaRPr>
          </a:p>
          <a:p>
            <a:r>
              <a:rPr lang="en-US" dirty="0">
                <a:ea typeface="+mn-lt"/>
                <a:cs typeface="+mn-lt"/>
              </a:rPr>
              <a:t>Smaller pieces of concrete are used as gravel for new construction projects. </a:t>
            </a:r>
            <a:endParaRPr lang="en-US" dirty="0"/>
          </a:p>
          <a:p>
            <a:endParaRPr lang="en-US" dirty="0"/>
          </a:p>
        </p:txBody>
      </p:sp>
    </p:spTree>
    <p:extLst>
      <p:ext uri="{BB962C8B-B14F-4D97-AF65-F5344CB8AC3E}">
        <p14:creationId xmlns:p14="http://schemas.microsoft.com/office/powerpoint/2010/main" val="1341869243"/>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0B0CA2-D45D-4CD3-A2EB-B8DAEC3087E8}"/>
              </a:ext>
            </a:extLst>
          </p:cNvPr>
          <p:cNvSpPr>
            <a:spLocks noGrp="1"/>
          </p:cNvSpPr>
          <p:nvPr>
            <p:ph type="title"/>
          </p:nvPr>
        </p:nvSpPr>
        <p:spPr/>
        <p:txBody>
          <a:bodyPr/>
          <a:lstStyle/>
          <a:p>
            <a:r>
              <a:rPr lang="en-US" dirty="0"/>
              <a:t>Concrete waste continued</a:t>
            </a:r>
            <a:endParaRPr lang="en-GB" dirty="0"/>
          </a:p>
        </p:txBody>
      </p:sp>
      <p:sp>
        <p:nvSpPr>
          <p:cNvPr id="3" name="Content Placeholder 2">
            <a:extLst>
              <a:ext uri="{FF2B5EF4-FFF2-40B4-BE49-F238E27FC236}">
                <a16:creationId xmlns:a16="http://schemas.microsoft.com/office/drawing/2014/main" id="{9C788E28-1C04-4F1E-BA7A-CB5A1F962E6E}"/>
              </a:ext>
            </a:extLst>
          </p:cNvPr>
          <p:cNvSpPr>
            <a:spLocks noGrp="1"/>
          </p:cNvSpPr>
          <p:nvPr>
            <p:ph sz="quarter" idx="10"/>
          </p:nvPr>
        </p:nvSpPr>
        <p:spPr>
          <a:xfrm>
            <a:off x="457200" y="1512000"/>
            <a:ext cx="4330824" cy="4248000"/>
          </a:xfrm>
        </p:spPr>
        <p:txBody>
          <a:bodyPr/>
          <a:lstStyle/>
          <a:p>
            <a:r>
              <a:rPr lang="en-GB" dirty="0">
                <a:ea typeface="+mn-lt"/>
                <a:cs typeface="+mn-lt"/>
              </a:rPr>
              <a:t>Construction and demolition waste consists of concrete, bricks, timber, sanitary ware, glass, steel and plastic.</a:t>
            </a:r>
          </a:p>
          <a:p>
            <a:r>
              <a:rPr lang="en-GB" dirty="0">
                <a:ea typeface="+mn-lt"/>
                <a:cs typeface="+mn-lt"/>
              </a:rPr>
              <a:t>One reason for the increase of construction and demolition waste is that many old buildings, concrete pavements, bridges and other structures have overcome their age and limit of use, due to structural deterioration beyond repair, and need to be </a:t>
            </a:r>
            <a:r>
              <a:rPr lang="en-GB" dirty="0">
                <a:solidFill>
                  <a:srgbClr val="0077E3"/>
                </a:solidFill>
                <a:ea typeface="+mn-lt"/>
                <a:cs typeface="+mn-lt"/>
              </a:rPr>
              <a:t>demolished </a:t>
            </a:r>
            <a:r>
              <a:rPr lang="en-GB" dirty="0">
                <a:solidFill>
                  <a:srgbClr val="C00000"/>
                </a:solidFill>
                <a:ea typeface="+mn-lt"/>
                <a:cs typeface="+mn-lt"/>
              </a:rPr>
              <a:t>- </a:t>
            </a:r>
            <a:r>
              <a:rPr lang="cy-GB" dirty="0">
                <a:solidFill>
                  <a:srgbClr val="C00000"/>
                </a:solidFill>
              </a:rPr>
              <a:t>dymchwel.</a:t>
            </a:r>
            <a:endParaRPr lang="en-GB" dirty="0">
              <a:solidFill>
                <a:srgbClr val="C00000"/>
              </a:solidFill>
              <a:ea typeface="+mn-lt"/>
              <a:cs typeface="+mn-lt"/>
            </a:endParaRPr>
          </a:p>
        </p:txBody>
      </p:sp>
      <p:pic>
        <p:nvPicPr>
          <p:cNvPr id="6" name="Picture 5" descr="A person wearing a hardhat working on a construction site&#10;&#10;Description automatically generated with low confidence">
            <a:extLst>
              <a:ext uri="{FF2B5EF4-FFF2-40B4-BE49-F238E27FC236}">
                <a16:creationId xmlns:a16="http://schemas.microsoft.com/office/drawing/2014/main" id="{D7B48557-101D-47F1-A5A5-82EE5F481CCB}"/>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076056" y="2276872"/>
            <a:ext cx="4067944" cy="2711963"/>
          </a:xfrm>
          <a:prstGeom prst="rect">
            <a:avLst/>
          </a:prstGeom>
        </p:spPr>
      </p:pic>
    </p:spTree>
    <p:extLst>
      <p:ext uri="{BB962C8B-B14F-4D97-AF65-F5344CB8AC3E}">
        <p14:creationId xmlns:p14="http://schemas.microsoft.com/office/powerpoint/2010/main" val="1238862255"/>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DDC726-FB5A-44DE-AFCD-C107AA89C163}"/>
              </a:ext>
            </a:extLst>
          </p:cNvPr>
          <p:cNvSpPr>
            <a:spLocks noGrp="1"/>
          </p:cNvSpPr>
          <p:nvPr>
            <p:ph type="title"/>
          </p:nvPr>
        </p:nvSpPr>
        <p:spPr/>
        <p:txBody>
          <a:bodyPr/>
          <a:lstStyle/>
          <a:p>
            <a:r>
              <a:rPr lang="en-US" dirty="0"/>
              <a:t>Construction recycling problems - </a:t>
            </a:r>
            <a:r>
              <a:rPr lang="cy-GB" dirty="0">
                <a:solidFill>
                  <a:srgbClr val="C00000"/>
                </a:solidFill>
              </a:rPr>
              <a:t>Problemau ailgylchu yn y diwydiant adeiladu</a:t>
            </a:r>
            <a:endParaRPr lang="en-US" dirty="0">
              <a:solidFill>
                <a:srgbClr val="C00000"/>
              </a:solidFill>
            </a:endParaRPr>
          </a:p>
        </p:txBody>
      </p:sp>
      <p:sp>
        <p:nvSpPr>
          <p:cNvPr id="3" name="Content Placeholder 2">
            <a:extLst>
              <a:ext uri="{FF2B5EF4-FFF2-40B4-BE49-F238E27FC236}">
                <a16:creationId xmlns:a16="http://schemas.microsoft.com/office/drawing/2014/main" id="{CEEFCC45-88C6-4AEB-BC00-9DCABB69B7C1}"/>
              </a:ext>
            </a:extLst>
          </p:cNvPr>
          <p:cNvSpPr>
            <a:spLocks noGrp="1"/>
          </p:cNvSpPr>
          <p:nvPr>
            <p:ph sz="quarter" idx="10"/>
          </p:nvPr>
        </p:nvSpPr>
        <p:spPr>
          <a:xfrm>
            <a:off x="549565" y="2151192"/>
            <a:ext cx="4331776" cy="4248000"/>
          </a:xfrm>
        </p:spPr>
        <p:txBody>
          <a:bodyPr/>
          <a:lstStyle/>
          <a:p>
            <a:r>
              <a:rPr lang="en-US" dirty="0">
                <a:ea typeface="+mn-lt"/>
                <a:cs typeface="+mn-lt"/>
              </a:rPr>
              <a:t>One of the main issues for construction and demolition waste management is the lack of appropriately located recycling facilities.</a:t>
            </a:r>
          </a:p>
          <a:p>
            <a:r>
              <a:rPr lang="en-US" dirty="0">
                <a:ea typeface="+mn-lt"/>
                <a:cs typeface="+mn-lt"/>
              </a:rPr>
              <a:t>If the site does not have a recycling facility set up on the site, this could lead to illegal practices performed by contractors to save money on skips. This dumping of rubbish is also called </a:t>
            </a:r>
            <a:r>
              <a:rPr lang="en-US" dirty="0">
                <a:solidFill>
                  <a:srgbClr val="0077E3"/>
                </a:solidFill>
                <a:ea typeface="+mn-lt"/>
                <a:cs typeface="+mn-lt"/>
              </a:rPr>
              <a:t>‘fly tipping’ - </a:t>
            </a:r>
            <a:r>
              <a:rPr lang="cy-GB" dirty="0">
                <a:solidFill>
                  <a:srgbClr val="C00000"/>
                </a:solidFill>
              </a:rPr>
              <a:t>‘tipio anghyfreithlo’.</a:t>
            </a:r>
            <a:endParaRPr lang="en-US" dirty="0">
              <a:solidFill>
                <a:srgbClr val="C00000"/>
              </a:solidFill>
            </a:endParaRPr>
          </a:p>
        </p:txBody>
      </p:sp>
      <p:sp>
        <p:nvSpPr>
          <p:cNvPr id="4" name="TextBox 3">
            <a:extLst>
              <a:ext uri="{FF2B5EF4-FFF2-40B4-BE49-F238E27FC236}">
                <a16:creationId xmlns:a16="http://schemas.microsoft.com/office/drawing/2014/main" id="{1B14E04F-5B52-E142-AE59-C9A75A6E40A4}"/>
              </a:ext>
            </a:extLst>
          </p:cNvPr>
          <p:cNvSpPr txBox="1"/>
          <p:nvPr/>
        </p:nvSpPr>
        <p:spPr>
          <a:xfrm>
            <a:off x="4788976" y="2805193"/>
            <a:ext cx="184731" cy="400110"/>
          </a:xfrm>
          <a:prstGeom prst="rect">
            <a:avLst/>
          </a:prstGeom>
          <a:noFill/>
        </p:spPr>
        <p:txBody>
          <a:bodyPr wrap="none" rtlCol="0">
            <a:spAutoFit/>
          </a:bodyPr>
          <a:lstStyle/>
          <a:p>
            <a:endParaRPr lang="en-US" dirty="0"/>
          </a:p>
        </p:txBody>
      </p:sp>
      <p:pic>
        <p:nvPicPr>
          <p:cNvPr id="7" name="Picture 6" descr="Diagram&#10;&#10;Description automatically generated">
            <a:extLst>
              <a:ext uri="{FF2B5EF4-FFF2-40B4-BE49-F238E27FC236}">
                <a16:creationId xmlns:a16="http://schemas.microsoft.com/office/drawing/2014/main" id="{DDC851FB-F4A6-4760-8CAD-77D118DE3BB3}"/>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759649" y="2285539"/>
            <a:ext cx="4222297" cy="2700922"/>
          </a:xfrm>
          <a:prstGeom prst="rect">
            <a:avLst/>
          </a:prstGeom>
        </p:spPr>
      </p:pic>
    </p:spTree>
    <p:extLst>
      <p:ext uri="{BB962C8B-B14F-4D97-AF65-F5344CB8AC3E}">
        <p14:creationId xmlns:p14="http://schemas.microsoft.com/office/powerpoint/2010/main" val="2834178"/>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FED62CF-316F-43B0-BDD5-137B9C120852}"/>
              </a:ext>
            </a:extLst>
          </p:cNvPr>
          <p:cNvSpPr>
            <a:spLocks noGrp="1"/>
          </p:cNvSpPr>
          <p:nvPr>
            <p:ph type="title"/>
          </p:nvPr>
        </p:nvSpPr>
        <p:spPr/>
        <p:txBody>
          <a:bodyPr/>
          <a:lstStyle/>
          <a:p>
            <a:r>
              <a:rPr lang="en-US" dirty="0"/>
              <a:t>Site waste management plans - </a:t>
            </a:r>
            <a:r>
              <a:rPr lang="cy-GB" dirty="0">
                <a:solidFill>
                  <a:srgbClr val="C00000"/>
                </a:solidFill>
              </a:rPr>
              <a:t>Cynlluniau rheoli gwastraff safleoedd</a:t>
            </a:r>
            <a:endParaRPr lang="en-US" dirty="0">
              <a:solidFill>
                <a:srgbClr val="C00000"/>
              </a:solidFill>
            </a:endParaRPr>
          </a:p>
        </p:txBody>
      </p:sp>
      <p:sp>
        <p:nvSpPr>
          <p:cNvPr id="3" name="Content Placeholder 2">
            <a:extLst>
              <a:ext uri="{FF2B5EF4-FFF2-40B4-BE49-F238E27FC236}">
                <a16:creationId xmlns:a16="http://schemas.microsoft.com/office/drawing/2014/main" id="{90A9F42A-01C5-4586-8F3E-A0243D3C928C}"/>
              </a:ext>
            </a:extLst>
          </p:cNvPr>
          <p:cNvSpPr>
            <a:spLocks noGrp="1"/>
          </p:cNvSpPr>
          <p:nvPr>
            <p:ph sz="quarter" idx="10"/>
          </p:nvPr>
        </p:nvSpPr>
        <p:spPr>
          <a:xfrm>
            <a:off x="386178" y="2142315"/>
            <a:ext cx="4042792" cy="4248000"/>
          </a:xfrm>
        </p:spPr>
        <p:txBody>
          <a:bodyPr/>
          <a:lstStyle/>
          <a:p>
            <a:r>
              <a:rPr lang="en-US" dirty="0">
                <a:ea typeface="+mn-lt"/>
                <a:cs typeface="+mn-lt"/>
              </a:rPr>
              <a:t>A key requirement of a waste management plan is to determine the types, quantities and qualities of waste that need to be removed from the site.</a:t>
            </a:r>
          </a:p>
          <a:p>
            <a:r>
              <a:rPr lang="en-US" dirty="0">
                <a:ea typeface="+mn-lt"/>
                <a:cs typeface="+mn-lt"/>
              </a:rPr>
              <a:t>On-site waste sorting areas would need to be set up, such as designated skips for plasterboard or a location for decommissioned cable, pipework or ducting until they can be disposed of.</a:t>
            </a:r>
          </a:p>
        </p:txBody>
      </p:sp>
      <p:pic>
        <p:nvPicPr>
          <p:cNvPr id="6" name="Picture 5" descr="A picture containing outdoor&#10;&#10;Description automatically generated">
            <a:extLst>
              <a:ext uri="{FF2B5EF4-FFF2-40B4-BE49-F238E27FC236}">
                <a16:creationId xmlns:a16="http://schemas.microsoft.com/office/drawing/2014/main" id="{FAB46621-2761-4ECC-8FA8-B5F2115A3E37}"/>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123049" y="2492896"/>
            <a:ext cx="4031871" cy="2687568"/>
          </a:xfrm>
          <a:prstGeom prst="rect">
            <a:avLst/>
          </a:prstGeom>
        </p:spPr>
      </p:pic>
    </p:spTree>
    <p:extLst>
      <p:ext uri="{BB962C8B-B14F-4D97-AF65-F5344CB8AC3E}">
        <p14:creationId xmlns:p14="http://schemas.microsoft.com/office/powerpoint/2010/main" val="4238395278"/>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E61B2E-55B5-4278-B9DA-800AD3FA53C5}"/>
              </a:ext>
            </a:extLst>
          </p:cNvPr>
          <p:cNvSpPr>
            <a:spLocks noGrp="1"/>
          </p:cNvSpPr>
          <p:nvPr>
            <p:ph type="title"/>
          </p:nvPr>
        </p:nvSpPr>
        <p:spPr/>
        <p:txBody>
          <a:bodyPr/>
          <a:lstStyle/>
          <a:p>
            <a:r>
              <a:rPr lang="en-US" dirty="0"/>
              <a:t>Outcomes of a waste management plan</a:t>
            </a:r>
          </a:p>
        </p:txBody>
      </p:sp>
      <p:sp>
        <p:nvSpPr>
          <p:cNvPr id="3" name="Content Placeholder 2">
            <a:extLst>
              <a:ext uri="{FF2B5EF4-FFF2-40B4-BE49-F238E27FC236}">
                <a16:creationId xmlns:a16="http://schemas.microsoft.com/office/drawing/2014/main" id="{40429A54-8804-468A-BC94-4163098B44C9}"/>
              </a:ext>
            </a:extLst>
          </p:cNvPr>
          <p:cNvSpPr>
            <a:spLocks noGrp="1"/>
          </p:cNvSpPr>
          <p:nvPr>
            <p:ph sz="quarter" idx="10"/>
          </p:nvPr>
        </p:nvSpPr>
        <p:spPr/>
        <p:txBody>
          <a:bodyPr/>
          <a:lstStyle/>
          <a:p>
            <a:pPr marL="342900" indent="-342900">
              <a:buClr>
                <a:srgbClr val="0077E3"/>
              </a:buClr>
              <a:buFont typeface="Arial" panose="020B0604020202020204" pitchFamily="34" charset="0"/>
              <a:buChar char="•"/>
            </a:pPr>
            <a:r>
              <a:rPr lang="en-US" dirty="0">
                <a:solidFill>
                  <a:srgbClr val="0077E3"/>
                </a:solidFill>
                <a:ea typeface="+mn-lt"/>
                <a:cs typeface="+mn-lt"/>
              </a:rPr>
              <a:t>Reduced consumption of resources - </a:t>
            </a:r>
            <a:r>
              <a:rPr lang="cy-GB" dirty="0">
                <a:solidFill>
                  <a:srgbClr val="C00000"/>
                </a:solidFill>
              </a:rPr>
              <a:t>Defnyddio llai o adnoddau.</a:t>
            </a:r>
            <a:endParaRPr lang="en-US" dirty="0">
              <a:solidFill>
                <a:srgbClr val="C00000"/>
              </a:solidFill>
              <a:ea typeface="+mn-lt"/>
              <a:cs typeface="+mn-lt"/>
            </a:endParaRPr>
          </a:p>
          <a:p>
            <a:pPr marL="342900" indent="-342900">
              <a:buClr>
                <a:srgbClr val="0077E3"/>
              </a:buClr>
              <a:buFont typeface="Arial" panose="020B0604020202020204" pitchFamily="34" charset="0"/>
              <a:buChar char="•"/>
            </a:pPr>
            <a:r>
              <a:rPr lang="en-US" dirty="0">
                <a:ea typeface="+mn-lt"/>
                <a:cs typeface="+mn-lt"/>
              </a:rPr>
              <a:t>Reduction of emissions and other byproducts of the process to air, water and land. </a:t>
            </a:r>
          </a:p>
          <a:p>
            <a:pPr marL="342900" indent="-342900">
              <a:buClr>
                <a:srgbClr val="0077E3"/>
              </a:buClr>
              <a:buFont typeface="Arial" panose="020B0604020202020204" pitchFamily="34" charset="0"/>
              <a:buChar char="•"/>
            </a:pPr>
            <a:r>
              <a:rPr lang="en-US" dirty="0">
                <a:ea typeface="+mn-lt"/>
                <a:cs typeface="+mn-lt"/>
              </a:rPr>
              <a:t>Reduction of production (of waste) and increased recycling of waste.</a:t>
            </a:r>
          </a:p>
        </p:txBody>
      </p:sp>
    </p:spTree>
    <p:extLst>
      <p:ext uri="{BB962C8B-B14F-4D97-AF65-F5344CB8AC3E}">
        <p14:creationId xmlns:p14="http://schemas.microsoft.com/office/powerpoint/2010/main" val="325836093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Rectangle 2">
            <a:extLst>
              <a:ext uri="{FF2B5EF4-FFF2-40B4-BE49-F238E27FC236}">
                <a16:creationId xmlns:a16="http://schemas.microsoft.com/office/drawing/2014/main" id="{567A2ECA-7A73-B547-9DE3-A097B331A471}"/>
              </a:ext>
            </a:extLst>
          </p:cNvPr>
          <p:cNvSpPr>
            <a:spLocks noGrp="1" noChangeArrowheads="1"/>
          </p:cNvSpPr>
          <p:nvPr>
            <p:ph type="title"/>
          </p:nvPr>
        </p:nvSpPr>
        <p:spPr/>
        <p:txBody>
          <a:bodyPr/>
          <a:lstStyle/>
          <a:p>
            <a:r>
              <a:rPr lang="en-GB" altLang="en-US" dirty="0"/>
              <a:t>Working with power tools – summary</a:t>
            </a:r>
            <a:endParaRPr lang="en-US" altLang="en-US" dirty="0"/>
          </a:p>
        </p:txBody>
      </p:sp>
      <p:sp>
        <p:nvSpPr>
          <p:cNvPr id="89091" name="Rectangle 3">
            <a:extLst>
              <a:ext uri="{FF2B5EF4-FFF2-40B4-BE49-F238E27FC236}">
                <a16:creationId xmlns:a16="http://schemas.microsoft.com/office/drawing/2014/main" id="{2D714647-A303-074F-B071-52CEB6A7ECFB}"/>
              </a:ext>
            </a:extLst>
          </p:cNvPr>
          <p:cNvSpPr>
            <a:spLocks noGrp="1" noChangeArrowheads="1"/>
          </p:cNvSpPr>
          <p:nvPr>
            <p:ph type="body" idx="1"/>
          </p:nvPr>
        </p:nvSpPr>
        <p:spPr/>
        <p:txBody>
          <a:bodyPr/>
          <a:lstStyle/>
          <a:p>
            <a:pPr>
              <a:tabLst>
                <a:tab pos="533400" algn="l"/>
              </a:tabLst>
            </a:pPr>
            <a:r>
              <a:rPr lang="en-GB" altLang="en-US" dirty="0"/>
              <a:t>Don’t forget! </a:t>
            </a:r>
            <a:endParaRPr lang="en-US" altLang="en-US" dirty="0"/>
          </a:p>
          <a:p>
            <a:pPr marL="534988" lvl="1" indent="-355600">
              <a:tabLst>
                <a:tab pos="533400" algn="l"/>
              </a:tabLst>
            </a:pPr>
            <a:r>
              <a:rPr lang="en-US" altLang="en-US" dirty="0"/>
              <a:t>Check the voltage – is it 110 volts? Does it have a 110-volt yellow plug?</a:t>
            </a:r>
          </a:p>
          <a:p>
            <a:pPr marL="534988" lvl="1" indent="-355600">
              <a:tabLst>
                <a:tab pos="533400" algn="l"/>
              </a:tabLst>
            </a:pPr>
            <a:r>
              <a:rPr lang="en-GB" altLang="en-US" dirty="0"/>
              <a:t>Are the tool, cable and plug all in </a:t>
            </a:r>
            <a:r>
              <a:rPr lang="en-GB" altLang="en-US" dirty="0">
                <a:solidFill>
                  <a:srgbClr val="0077E3"/>
                </a:solidFill>
              </a:rPr>
              <a:t>good condition - </a:t>
            </a:r>
            <a:r>
              <a:rPr lang="cy-GB" dirty="0">
                <a:solidFill>
                  <a:srgbClr val="C00000"/>
                </a:solidFill>
              </a:rPr>
              <a:t>cyflwr da</a:t>
            </a:r>
            <a:r>
              <a:rPr lang="en-GB" altLang="en-US" dirty="0"/>
              <a:t>?</a:t>
            </a:r>
          </a:p>
          <a:p>
            <a:pPr marL="534988" lvl="1" indent="-355600">
              <a:tabLst>
                <a:tab pos="533400" algn="l"/>
              </a:tabLst>
            </a:pPr>
            <a:r>
              <a:rPr lang="en-GB" altLang="en-US" dirty="0"/>
              <a:t>Know how to isolate power in an emergency.</a:t>
            </a:r>
          </a:p>
          <a:p>
            <a:pPr marL="534988" lvl="1" indent="-355600">
              <a:tabLst>
                <a:tab pos="533400" algn="l"/>
              </a:tabLst>
            </a:pPr>
            <a:r>
              <a:rPr lang="en-US" altLang="en-US" dirty="0"/>
              <a:t>Although there is no set order for checking portable power tools, it is good practice to plan your own procedure.</a:t>
            </a:r>
          </a:p>
          <a:p>
            <a:pPr marL="534988" lvl="1" indent="-355600">
              <a:tabLst>
                <a:tab pos="533400" algn="l"/>
              </a:tabLst>
            </a:pPr>
            <a:r>
              <a:rPr lang="en-US" altLang="en-US" dirty="0"/>
              <a:t>Get into the habit of checking every power tool </a:t>
            </a:r>
            <a:r>
              <a:rPr lang="en-US" altLang="en-US" dirty="0">
                <a:solidFill>
                  <a:srgbClr val="0077E3"/>
                </a:solidFill>
              </a:rPr>
              <a:t>before you use it </a:t>
            </a:r>
            <a:r>
              <a:rPr lang="en-US" altLang="en-US" dirty="0"/>
              <a:t>- </a:t>
            </a:r>
            <a:r>
              <a:rPr lang="cy-GB" dirty="0">
                <a:solidFill>
                  <a:srgbClr val="C00000"/>
                </a:solidFill>
              </a:rPr>
              <a:t>cyn eu defnyddio</a:t>
            </a:r>
            <a:r>
              <a:rPr lang="en-US" altLang="en-US" dirty="0">
                <a:solidFill>
                  <a:srgbClr val="C00000"/>
                </a:solidFill>
              </a:rPr>
              <a:t>.  </a:t>
            </a:r>
          </a:p>
          <a:p>
            <a:pPr marL="534988" lvl="1" indent="-355600">
              <a:tabLst>
                <a:tab pos="533400" algn="l"/>
              </a:tabLst>
            </a:pPr>
            <a:r>
              <a:rPr lang="en-US" altLang="en-US" dirty="0"/>
              <a:t>Your life may depend on it!</a:t>
            </a:r>
          </a:p>
          <a:p>
            <a:pPr marL="534988" lvl="1" indent="-355600">
              <a:tabLst>
                <a:tab pos="533400" algn="l"/>
              </a:tabLst>
            </a:pPr>
            <a:endParaRPr lang="en-US" altLang="en-US" dirty="0"/>
          </a:p>
        </p:txBody>
      </p:sp>
    </p:spTree>
    <p:extLst>
      <p:ext uri="{BB962C8B-B14F-4D97-AF65-F5344CB8AC3E}">
        <p14:creationId xmlns:p14="http://schemas.microsoft.com/office/powerpoint/2010/main" val="3413459896"/>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20EBF0-0867-4A77-8E93-A3A6F7204008}"/>
              </a:ext>
            </a:extLst>
          </p:cNvPr>
          <p:cNvSpPr>
            <a:spLocks noGrp="1"/>
          </p:cNvSpPr>
          <p:nvPr>
            <p:ph type="title"/>
          </p:nvPr>
        </p:nvSpPr>
        <p:spPr/>
        <p:txBody>
          <a:bodyPr/>
          <a:lstStyle/>
          <a:p>
            <a:r>
              <a:rPr lang="en-US" dirty="0"/>
              <a:t>Leaving the site in a good condition</a:t>
            </a:r>
          </a:p>
        </p:txBody>
      </p:sp>
      <p:sp>
        <p:nvSpPr>
          <p:cNvPr id="3" name="Content Placeholder 2">
            <a:extLst>
              <a:ext uri="{FF2B5EF4-FFF2-40B4-BE49-F238E27FC236}">
                <a16:creationId xmlns:a16="http://schemas.microsoft.com/office/drawing/2014/main" id="{EB1FF698-BD0F-4B59-930F-5F16E8973B7C}"/>
              </a:ext>
            </a:extLst>
          </p:cNvPr>
          <p:cNvSpPr>
            <a:spLocks noGrp="1"/>
          </p:cNvSpPr>
          <p:nvPr>
            <p:ph sz="quarter" idx="10"/>
          </p:nvPr>
        </p:nvSpPr>
        <p:spPr>
          <a:xfrm>
            <a:off x="457200" y="1512000"/>
            <a:ext cx="4258816" cy="4248000"/>
          </a:xfrm>
        </p:spPr>
        <p:txBody>
          <a:bodyPr/>
          <a:lstStyle/>
          <a:p>
            <a:r>
              <a:rPr lang="en-US" dirty="0">
                <a:ea typeface="+mn-lt"/>
                <a:cs typeface="+mn-lt"/>
              </a:rPr>
              <a:t>Prior to the site being set up there should be a site investigation to determine whether there has been any initial ground contamination. If so, its extent should be established during </a:t>
            </a:r>
            <a:r>
              <a:rPr lang="en-US" dirty="0">
                <a:solidFill>
                  <a:srgbClr val="0077E3"/>
                </a:solidFill>
                <a:ea typeface="+mn-lt"/>
                <a:cs typeface="+mn-lt"/>
              </a:rPr>
              <a:t>soil investigation - </a:t>
            </a:r>
            <a:r>
              <a:rPr lang="cy-GB" dirty="0">
                <a:solidFill>
                  <a:srgbClr val="C00000"/>
                </a:solidFill>
              </a:rPr>
              <a:t>ymchwiliad pridd. </a:t>
            </a:r>
            <a:endParaRPr lang="en-US" dirty="0">
              <a:solidFill>
                <a:srgbClr val="C00000"/>
              </a:solidFill>
              <a:ea typeface="+mn-lt"/>
              <a:cs typeface="+mn-lt"/>
            </a:endParaRPr>
          </a:p>
          <a:p>
            <a:r>
              <a:rPr lang="en-US" dirty="0">
                <a:ea typeface="+mn-lt"/>
                <a:cs typeface="+mn-lt"/>
              </a:rPr>
              <a:t>If contamination is found, necessary actions should be enforced to restore a polluted site into a condition suitable for safe construction work.</a:t>
            </a:r>
            <a:endParaRPr lang="en-US" dirty="0"/>
          </a:p>
        </p:txBody>
      </p:sp>
      <p:pic>
        <p:nvPicPr>
          <p:cNvPr id="6" name="Picture 5" descr="A picture containing outdoor, several&#10;&#10;Description automatically generated">
            <a:extLst>
              <a:ext uri="{FF2B5EF4-FFF2-40B4-BE49-F238E27FC236}">
                <a16:creationId xmlns:a16="http://schemas.microsoft.com/office/drawing/2014/main" id="{89E2D1E5-41B3-4EA5-A6CB-1DFE7C5B862E}"/>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860170" y="2301306"/>
            <a:ext cx="4283829" cy="2855886"/>
          </a:xfrm>
          <a:prstGeom prst="rect">
            <a:avLst/>
          </a:prstGeom>
        </p:spPr>
      </p:pic>
    </p:spTree>
    <p:extLst>
      <p:ext uri="{BB962C8B-B14F-4D97-AF65-F5344CB8AC3E}">
        <p14:creationId xmlns:p14="http://schemas.microsoft.com/office/powerpoint/2010/main" val="257296495"/>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51F045-0D09-4E57-AABE-72616A12A5BC}"/>
              </a:ext>
            </a:extLst>
          </p:cNvPr>
          <p:cNvSpPr>
            <a:spLocks noGrp="1"/>
          </p:cNvSpPr>
          <p:nvPr>
            <p:ph type="title"/>
          </p:nvPr>
        </p:nvSpPr>
        <p:spPr/>
        <p:txBody>
          <a:bodyPr/>
          <a:lstStyle/>
          <a:p>
            <a:r>
              <a:rPr lang="en-US" dirty="0">
                <a:ea typeface="+mn-lt"/>
                <a:cs typeface="+mn-lt"/>
              </a:rPr>
              <a:t>Waste management and pollution control</a:t>
            </a:r>
            <a:br>
              <a:rPr lang="en-US" dirty="0">
                <a:ea typeface="+mn-lt"/>
                <a:cs typeface="+mn-lt"/>
              </a:rPr>
            </a:br>
            <a:endParaRPr lang="en-US" dirty="0"/>
          </a:p>
        </p:txBody>
      </p:sp>
      <p:sp>
        <p:nvSpPr>
          <p:cNvPr id="3" name="Content Placeholder 2">
            <a:extLst>
              <a:ext uri="{FF2B5EF4-FFF2-40B4-BE49-F238E27FC236}">
                <a16:creationId xmlns:a16="http://schemas.microsoft.com/office/drawing/2014/main" id="{A08FD0CB-BF96-4DC3-B07F-366179487A0D}"/>
              </a:ext>
            </a:extLst>
          </p:cNvPr>
          <p:cNvSpPr>
            <a:spLocks noGrp="1"/>
          </p:cNvSpPr>
          <p:nvPr>
            <p:ph sz="quarter" idx="10"/>
          </p:nvPr>
        </p:nvSpPr>
        <p:spPr>
          <a:xfrm>
            <a:off x="457200" y="1512000"/>
            <a:ext cx="7931224" cy="4248000"/>
          </a:xfrm>
        </p:spPr>
        <p:txBody>
          <a:bodyPr/>
          <a:lstStyle/>
          <a:p>
            <a:r>
              <a:rPr lang="en-US" dirty="0">
                <a:ea typeface="+mn-lt"/>
                <a:cs typeface="+mn-lt"/>
              </a:rPr>
              <a:t>Waste should be prevented or reduced at the source by proper planning and designing whenever feasible. </a:t>
            </a:r>
          </a:p>
          <a:p>
            <a:r>
              <a:rPr lang="en-US" dirty="0">
                <a:ea typeface="+mn-lt"/>
                <a:cs typeface="+mn-lt"/>
              </a:rPr>
              <a:t>Waste that cannot be prevented or reduced should be reused whenever feasible. </a:t>
            </a:r>
          </a:p>
          <a:p>
            <a:r>
              <a:rPr lang="en-US" dirty="0">
                <a:ea typeface="+mn-lt"/>
                <a:cs typeface="+mn-lt"/>
              </a:rPr>
              <a:t>Waste that cannot be prevented, reduced or reused should be recycled in a safe and environment friendly manner. (Recycling means treating the material to recover a useful product.) </a:t>
            </a:r>
          </a:p>
          <a:p>
            <a:r>
              <a:rPr lang="en-US" dirty="0">
                <a:ea typeface="+mn-lt"/>
                <a:cs typeface="+mn-lt"/>
              </a:rPr>
              <a:t>Waste that cannot be prevented, reduced, reused or recycled should be treated in an eco-friendly manner, and energy should be derived from it, </a:t>
            </a:r>
            <a:r>
              <a:rPr lang="en-US" dirty="0">
                <a:solidFill>
                  <a:srgbClr val="0077E3"/>
                </a:solidFill>
                <a:ea typeface="+mn-lt"/>
                <a:cs typeface="+mn-lt"/>
              </a:rPr>
              <a:t>if possible - </a:t>
            </a:r>
            <a:r>
              <a:rPr lang="cy-GB" dirty="0">
                <a:solidFill>
                  <a:srgbClr val="C00000"/>
                </a:solidFill>
              </a:rPr>
              <a:t>os oes modd.</a:t>
            </a:r>
            <a:endParaRPr lang="en-US" dirty="0">
              <a:solidFill>
                <a:srgbClr val="C00000"/>
              </a:solidFill>
            </a:endParaRPr>
          </a:p>
        </p:txBody>
      </p:sp>
    </p:spTree>
    <p:extLst>
      <p:ext uri="{BB962C8B-B14F-4D97-AF65-F5344CB8AC3E}">
        <p14:creationId xmlns:p14="http://schemas.microsoft.com/office/powerpoint/2010/main" val="838779866"/>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F04B1B-C521-482F-B3AC-CE05DD3CBF23}"/>
              </a:ext>
            </a:extLst>
          </p:cNvPr>
          <p:cNvSpPr>
            <a:spLocks noGrp="1"/>
          </p:cNvSpPr>
          <p:nvPr>
            <p:ph type="title"/>
          </p:nvPr>
        </p:nvSpPr>
        <p:spPr/>
        <p:txBody>
          <a:bodyPr/>
          <a:lstStyle/>
          <a:p>
            <a:r>
              <a:rPr lang="en-US" dirty="0">
                <a:ea typeface="+mn-lt"/>
                <a:cs typeface="+mn-lt"/>
              </a:rPr>
              <a:t>Air pollution control - </a:t>
            </a:r>
            <a:r>
              <a:rPr lang="cy-GB" dirty="0">
                <a:solidFill>
                  <a:srgbClr val="C00000"/>
                </a:solidFill>
              </a:rPr>
              <a:t>Rheoli llygredd aer </a:t>
            </a:r>
            <a:r>
              <a:rPr lang="en-US" dirty="0">
                <a:solidFill>
                  <a:srgbClr val="C00000"/>
                </a:solidFill>
                <a:ea typeface="+mn-lt"/>
                <a:cs typeface="+mn-lt"/>
              </a:rPr>
              <a:t> </a:t>
            </a:r>
            <a:endParaRPr lang="en-US" dirty="0">
              <a:solidFill>
                <a:srgbClr val="C00000"/>
              </a:solidFill>
            </a:endParaRPr>
          </a:p>
        </p:txBody>
      </p:sp>
      <p:sp>
        <p:nvSpPr>
          <p:cNvPr id="3" name="Content Placeholder 2">
            <a:extLst>
              <a:ext uri="{FF2B5EF4-FFF2-40B4-BE49-F238E27FC236}">
                <a16:creationId xmlns:a16="http://schemas.microsoft.com/office/drawing/2014/main" id="{D60BE251-9B8E-43C7-8F97-F839CE302678}"/>
              </a:ext>
            </a:extLst>
          </p:cNvPr>
          <p:cNvSpPr>
            <a:spLocks noGrp="1"/>
          </p:cNvSpPr>
          <p:nvPr>
            <p:ph sz="quarter" idx="10"/>
          </p:nvPr>
        </p:nvSpPr>
        <p:spPr>
          <a:xfrm>
            <a:off x="457200" y="1512000"/>
            <a:ext cx="8229600" cy="4248000"/>
          </a:xfrm>
        </p:spPr>
        <p:txBody>
          <a:bodyPr numCol="1"/>
          <a:lstStyle/>
          <a:p>
            <a:r>
              <a:rPr lang="en-US" dirty="0">
                <a:ea typeface="+mn-lt"/>
                <a:cs typeface="+mn-lt"/>
              </a:rPr>
              <a:t>Control of air pollution requires limiting the emission of air pollutants into the atmosphere. Six major air pollutants are: </a:t>
            </a:r>
          </a:p>
          <a:p>
            <a:r>
              <a:rPr lang="en-US" dirty="0">
                <a:solidFill>
                  <a:srgbClr val="0077E3"/>
                </a:solidFill>
                <a:ea typeface="+mn-lt"/>
                <a:cs typeface="+mn-lt"/>
              </a:rPr>
              <a:t>Carbon monoxide</a:t>
            </a:r>
            <a:r>
              <a:rPr lang="en-US" dirty="0">
                <a:ea typeface="+mn-lt"/>
                <a:cs typeface="+mn-lt"/>
              </a:rPr>
              <a:t>		                          </a:t>
            </a:r>
            <a:r>
              <a:rPr lang="en-US" dirty="0">
                <a:solidFill>
                  <a:srgbClr val="0077E3"/>
                </a:solidFill>
                <a:ea typeface="+mn-lt"/>
                <a:cs typeface="+mn-lt"/>
              </a:rPr>
              <a:t>Ozone -</a:t>
            </a:r>
            <a:r>
              <a:rPr lang="en-US" dirty="0">
                <a:solidFill>
                  <a:srgbClr val="C00000"/>
                </a:solidFill>
                <a:ea typeface="+mn-lt"/>
                <a:cs typeface="+mn-lt"/>
              </a:rPr>
              <a:t> </a:t>
            </a:r>
            <a:r>
              <a:rPr lang="cy-GB" dirty="0">
                <a:solidFill>
                  <a:srgbClr val="C00000"/>
                </a:solidFill>
              </a:rPr>
              <a:t>Osôn</a:t>
            </a:r>
            <a:r>
              <a:rPr lang="en-US" dirty="0">
                <a:solidFill>
                  <a:srgbClr val="C00000"/>
                </a:solidFill>
                <a:ea typeface="+mn-lt"/>
                <a:cs typeface="+mn-lt"/>
              </a:rPr>
              <a:t> </a:t>
            </a:r>
          </a:p>
          <a:p>
            <a:r>
              <a:rPr lang="en-US" dirty="0">
                <a:solidFill>
                  <a:srgbClr val="0077E3"/>
                </a:solidFill>
                <a:ea typeface="+mn-lt"/>
                <a:cs typeface="+mn-lt"/>
              </a:rPr>
              <a:t>Sulphur dioxide	- </a:t>
            </a:r>
            <a:r>
              <a:rPr lang="cy-GB" dirty="0">
                <a:solidFill>
                  <a:srgbClr val="C00000"/>
                </a:solidFill>
              </a:rPr>
              <a:t>Sylffwr deuocsid </a:t>
            </a:r>
            <a:r>
              <a:rPr lang="en-US" dirty="0">
                <a:ea typeface="+mn-lt"/>
                <a:cs typeface="+mn-lt"/>
              </a:rPr>
              <a:t>		</a:t>
            </a:r>
            <a:r>
              <a:rPr lang="en-US" dirty="0">
                <a:solidFill>
                  <a:srgbClr val="0077E3"/>
                </a:solidFill>
                <a:ea typeface="+mn-lt"/>
                <a:cs typeface="+mn-lt"/>
              </a:rPr>
              <a:t>Nitrogen dioxide </a:t>
            </a:r>
          </a:p>
          <a:p>
            <a:r>
              <a:rPr lang="en-US" dirty="0">
                <a:solidFill>
                  <a:srgbClr val="0077E3"/>
                </a:solidFill>
                <a:ea typeface="+mn-lt"/>
                <a:cs typeface="+mn-lt"/>
              </a:rPr>
              <a:t>Particulate matter and 		              Lead (automobile emissions)</a:t>
            </a:r>
          </a:p>
          <a:p>
            <a:r>
              <a:rPr lang="en-US" dirty="0">
                <a:ea typeface="+mn-lt"/>
                <a:cs typeface="+mn-lt"/>
              </a:rPr>
              <a:t>There are also air emission standards for friable asbestos during activities such as disposal of asbestos or its related materials</a:t>
            </a:r>
            <a:r>
              <a:rPr lang="en-US" sz="1800" dirty="0">
                <a:ea typeface="+mn-lt"/>
                <a:cs typeface="+mn-lt"/>
              </a:rPr>
              <a:t>.</a:t>
            </a:r>
            <a:endParaRPr lang="en-US" sz="1800" dirty="0"/>
          </a:p>
        </p:txBody>
      </p:sp>
    </p:spTree>
    <p:extLst>
      <p:ext uri="{BB962C8B-B14F-4D97-AF65-F5344CB8AC3E}">
        <p14:creationId xmlns:p14="http://schemas.microsoft.com/office/powerpoint/2010/main" val="4264834267"/>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726577-0299-4214-95CE-E2C9996B754E}"/>
              </a:ext>
            </a:extLst>
          </p:cNvPr>
          <p:cNvSpPr>
            <a:spLocks noGrp="1"/>
          </p:cNvSpPr>
          <p:nvPr>
            <p:ph type="title"/>
          </p:nvPr>
        </p:nvSpPr>
        <p:spPr/>
        <p:txBody>
          <a:bodyPr/>
          <a:lstStyle/>
          <a:p>
            <a:r>
              <a:rPr lang="en-US" dirty="0"/>
              <a:t>Air pollution continued</a:t>
            </a:r>
          </a:p>
        </p:txBody>
      </p:sp>
      <p:sp>
        <p:nvSpPr>
          <p:cNvPr id="3" name="Content Placeholder 2">
            <a:extLst>
              <a:ext uri="{FF2B5EF4-FFF2-40B4-BE49-F238E27FC236}">
                <a16:creationId xmlns:a16="http://schemas.microsoft.com/office/drawing/2014/main" id="{BDE24AA4-5D90-4DBC-BDEF-0985A8895FB4}"/>
              </a:ext>
            </a:extLst>
          </p:cNvPr>
          <p:cNvSpPr>
            <a:spLocks noGrp="1"/>
          </p:cNvSpPr>
          <p:nvPr>
            <p:ph sz="quarter" idx="10"/>
          </p:nvPr>
        </p:nvSpPr>
        <p:spPr>
          <a:xfrm>
            <a:off x="457200" y="1512000"/>
            <a:ext cx="4669767" cy="4248000"/>
          </a:xfrm>
        </p:spPr>
        <p:txBody>
          <a:bodyPr/>
          <a:lstStyle/>
          <a:p>
            <a:r>
              <a:rPr lang="en-US" dirty="0">
                <a:ea typeface="+mn-lt"/>
                <a:cs typeface="+mn-lt"/>
              </a:rPr>
              <a:t>Pollution from the use and maintenance of motor vehicles and construction equipment must be controlled. Fumes from site vehicles must be controlled where possible.</a:t>
            </a:r>
          </a:p>
          <a:p>
            <a:r>
              <a:rPr lang="en-US" dirty="0">
                <a:ea typeface="+mn-lt"/>
                <a:cs typeface="+mn-lt"/>
              </a:rPr>
              <a:t>Releases from stationary sources such as boilers, furnaces and the burning of waste should be controlled.</a:t>
            </a:r>
          </a:p>
          <a:p>
            <a:r>
              <a:rPr lang="en-US" dirty="0">
                <a:ea typeface="+mn-lt"/>
                <a:cs typeface="+mn-lt"/>
              </a:rPr>
              <a:t>Smoke and fumes have a serious effect on people’s health and an overall detrimental effect on the </a:t>
            </a:r>
            <a:r>
              <a:rPr lang="en-US" dirty="0">
                <a:solidFill>
                  <a:srgbClr val="0077E3"/>
                </a:solidFill>
                <a:ea typeface="+mn-lt"/>
                <a:cs typeface="+mn-lt"/>
              </a:rPr>
              <a:t>environment - </a:t>
            </a:r>
            <a:r>
              <a:rPr lang="cy-GB" dirty="0">
                <a:solidFill>
                  <a:srgbClr val="C00000"/>
                </a:solidFill>
              </a:rPr>
              <a:t>amgylchedd.</a:t>
            </a:r>
            <a:endParaRPr lang="en-US" dirty="0">
              <a:solidFill>
                <a:srgbClr val="C00000"/>
              </a:solidFill>
              <a:ea typeface="+mn-lt"/>
              <a:cs typeface="+mn-lt"/>
            </a:endParaRPr>
          </a:p>
          <a:p>
            <a:endParaRPr lang="en-US" dirty="0"/>
          </a:p>
        </p:txBody>
      </p:sp>
      <p:pic>
        <p:nvPicPr>
          <p:cNvPr id="6" name="Picture 5">
            <a:extLst>
              <a:ext uri="{FF2B5EF4-FFF2-40B4-BE49-F238E27FC236}">
                <a16:creationId xmlns:a16="http://schemas.microsoft.com/office/drawing/2014/main" id="{DFBAAB24-BC13-4656-9047-BD059F97AF58}"/>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216527" y="2852936"/>
            <a:ext cx="3927473" cy="2632716"/>
          </a:xfrm>
          <a:prstGeom prst="rect">
            <a:avLst/>
          </a:prstGeom>
        </p:spPr>
      </p:pic>
    </p:spTree>
    <p:extLst>
      <p:ext uri="{BB962C8B-B14F-4D97-AF65-F5344CB8AC3E}">
        <p14:creationId xmlns:p14="http://schemas.microsoft.com/office/powerpoint/2010/main" val="2136528470"/>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726577-0299-4214-95CE-E2C9996B754E}"/>
              </a:ext>
            </a:extLst>
          </p:cNvPr>
          <p:cNvSpPr>
            <a:spLocks noGrp="1"/>
          </p:cNvSpPr>
          <p:nvPr>
            <p:ph type="title"/>
          </p:nvPr>
        </p:nvSpPr>
        <p:spPr/>
        <p:txBody>
          <a:bodyPr/>
          <a:lstStyle/>
          <a:p>
            <a:r>
              <a:rPr lang="en-US" dirty="0"/>
              <a:t>Construction dust - </a:t>
            </a:r>
            <a:r>
              <a:rPr lang="cy-GB" dirty="0">
                <a:solidFill>
                  <a:srgbClr val="C00000"/>
                </a:solidFill>
              </a:rPr>
              <a:t>Llwch adeiladu</a:t>
            </a:r>
            <a:endParaRPr lang="en-US" dirty="0">
              <a:solidFill>
                <a:srgbClr val="C00000"/>
              </a:solidFill>
            </a:endParaRPr>
          </a:p>
        </p:txBody>
      </p:sp>
      <p:sp>
        <p:nvSpPr>
          <p:cNvPr id="3" name="Content Placeholder 2">
            <a:extLst>
              <a:ext uri="{FF2B5EF4-FFF2-40B4-BE49-F238E27FC236}">
                <a16:creationId xmlns:a16="http://schemas.microsoft.com/office/drawing/2014/main" id="{BDE24AA4-5D90-4DBC-BDEF-0985A8895FB4}"/>
              </a:ext>
            </a:extLst>
          </p:cNvPr>
          <p:cNvSpPr>
            <a:spLocks noGrp="1"/>
          </p:cNvSpPr>
          <p:nvPr>
            <p:ph sz="quarter" idx="10"/>
          </p:nvPr>
        </p:nvSpPr>
        <p:spPr>
          <a:xfrm>
            <a:off x="457200" y="1512000"/>
            <a:ext cx="8144933" cy="4248000"/>
          </a:xfrm>
        </p:spPr>
        <p:txBody>
          <a:bodyPr/>
          <a:lstStyle/>
          <a:p>
            <a:r>
              <a:rPr lang="en-US" dirty="0">
                <a:ea typeface="+mn-lt"/>
                <a:cs typeface="+mn-lt"/>
              </a:rPr>
              <a:t>Construction dust poses a serious health risk and can cause lung disease if not managed correctly, as covered in </a:t>
            </a:r>
            <a:r>
              <a:rPr lang="en-US" dirty="0"/>
              <a:t>The Control of Substances Hazardous to Health Regulations 2002 (COSHH). Where the dust cannot be reduced it must be controlled through: </a:t>
            </a:r>
          </a:p>
          <a:p>
            <a:pPr marL="342900" indent="-342900">
              <a:spcBef>
                <a:spcPts val="600"/>
              </a:spcBef>
              <a:spcAft>
                <a:spcPts val="600"/>
              </a:spcAft>
              <a:buClr>
                <a:srgbClr val="0077E3"/>
              </a:buClr>
              <a:buFont typeface="Arial" panose="020B0604020202020204" pitchFamily="34" charset="0"/>
              <a:buChar char="•"/>
            </a:pPr>
            <a:r>
              <a:rPr lang="en-US" dirty="0">
                <a:solidFill>
                  <a:srgbClr val="0077E3"/>
                </a:solidFill>
              </a:rPr>
              <a:t>damping down with water - </a:t>
            </a:r>
            <a:r>
              <a:rPr lang="cy-GB" dirty="0">
                <a:solidFill>
                  <a:srgbClr val="C00000"/>
                </a:solidFill>
              </a:rPr>
              <a:t>rhoi dŵr dros y llwch.</a:t>
            </a:r>
            <a:endParaRPr lang="en-US" dirty="0">
              <a:solidFill>
                <a:srgbClr val="C00000"/>
              </a:solidFill>
            </a:endParaRPr>
          </a:p>
          <a:p>
            <a:pPr marL="342900" indent="-342900">
              <a:spcBef>
                <a:spcPts val="600"/>
              </a:spcBef>
              <a:spcAft>
                <a:spcPts val="600"/>
              </a:spcAft>
              <a:buClr>
                <a:srgbClr val="0077E3"/>
              </a:buClr>
              <a:buFont typeface="Arial" panose="020B0604020202020204" pitchFamily="34" charset="0"/>
              <a:buChar char="•"/>
            </a:pPr>
            <a:r>
              <a:rPr lang="en-US" dirty="0"/>
              <a:t>on-tool extraction</a:t>
            </a:r>
          </a:p>
          <a:p>
            <a:pPr marL="342900" indent="-342900">
              <a:spcBef>
                <a:spcPts val="600"/>
              </a:spcBef>
              <a:spcAft>
                <a:spcPts val="600"/>
              </a:spcAft>
              <a:buClr>
                <a:srgbClr val="0077E3"/>
              </a:buClr>
              <a:buFont typeface="Arial" panose="020B0604020202020204" pitchFamily="34" charset="0"/>
              <a:buChar char="•"/>
            </a:pPr>
            <a:r>
              <a:rPr lang="en-US" dirty="0"/>
              <a:t>wearing Respiratory Protective Equipment (RPE)</a:t>
            </a:r>
          </a:p>
          <a:p>
            <a:pPr marL="342900" indent="-342900">
              <a:spcBef>
                <a:spcPts val="600"/>
              </a:spcBef>
              <a:spcAft>
                <a:spcPts val="600"/>
              </a:spcAft>
              <a:buClr>
                <a:srgbClr val="0077E3"/>
              </a:buClr>
              <a:buFont typeface="Arial" panose="020B0604020202020204" pitchFamily="34" charset="0"/>
              <a:buChar char="•"/>
            </a:pPr>
            <a:r>
              <a:rPr lang="en-US" dirty="0"/>
              <a:t>limiting people near the area and rotating employees carrying it out</a:t>
            </a:r>
          </a:p>
          <a:p>
            <a:pPr marL="342900" indent="-342900">
              <a:spcBef>
                <a:spcPts val="600"/>
              </a:spcBef>
              <a:spcAft>
                <a:spcPts val="600"/>
              </a:spcAft>
              <a:buClr>
                <a:srgbClr val="0077E3"/>
              </a:buClr>
              <a:buFont typeface="Arial" panose="020B0604020202020204" pitchFamily="34" charset="0"/>
              <a:buChar char="•"/>
            </a:pPr>
            <a:r>
              <a:rPr lang="en-US" dirty="0"/>
              <a:t>enclosing the work using sheeting or screens</a:t>
            </a:r>
          </a:p>
          <a:p>
            <a:pPr marL="342900" indent="-342900">
              <a:spcBef>
                <a:spcPts val="600"/>
              </a:spcBef>
              <a:spcAft>
                <a:spcPts val="600"/>
              </a:spcAft>
              <a:buClr>
                <a:srgbClr val="0077E3"/>
              </a:buClr>
              <a:buFont typeface="Arial" panose="020B0604020202020204" pitchFamily="34" charset="0"/>
              <a:buChar char="•"/>
            </a:pPr>
            <a:r>
              <a:rPr lang="en-US" dirty="0"/>
              <a:t>using general mechanical ventilation.</a:t>
            </a:r>
          </a:p>
        </p:txBody>
      </p:sp>
    </p:spTree>
    <p:extLst>
      <p:ext uri="{BB962C8B-B14F-4D97-AF65-F5344CB8AC3E}">
        <p14:creationId xmlns:p14="http://schemas.microsoft.com/office/powerpoint/2010/main" val="2819769116"/>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65C4FC-DA43-4A99-8CAB-60075B198260}"/>
              </a:ext>
            </a:extLst>
          </p:cNvPr>
          <p:cNvSpPr>
            <a:spLocks noGrp="1"/>
          </p:cNvSpPr>
          <p:nvPr>
            <p:ph type="title"/>
          </p:nvPr>
        </p:nvSpPr>
        <p:spPr/>
        <p:txBody>
          <a:bodyPr/>
          <a:lstStyle/>
          <a:p>
            <a:r>
              <a:rPr lang="en-US" dirty="0">
                <a:ea typeface="+mn-lt"/>
                <a:cs typeface="+mn-lt"/>
              </a:rPr>
              <a:t>Noise control </a:t>
            </a:r>
            <a:r>
              <a:rPr lang="en-US" dirty="0">
                <a:solidFill>
                  <a:srgbClr val="C00000"/>
                </a:solidFill>
                <a:ea typeface="+mn-lt"/>
                <a:cs typeface="+mn-lt"/>
              </a:rPr>
              <a:t>- </a:t>
            </a:r>
            <a:r>
              <a:rPr lang="cy-GB" dirty="0">
                <a:solidFill>
                  <a:srgbClr val="C00000"/>
                </a:solidFill>
              </a:rPr>
              <a:t>Rheoli sŵn </a:t>
            </a:r>
            <a:r>
              <a:rPr lang="en-US" dirty="0">
                <a:solidFill>
                  <a:srgbClr val="C00000"/>
                </a:solidFill>
                <a:ea typeface="+mn-lt"/>
                <a:cs typeface="+mn-lt"/>
              </a:rPr>
              <a:t> </a:t>
            </a:r>
            <a:endParaRPr lang="en-US" dirty="0">
              <a:solidFill>
                <a:srgbClr val="C00000"/>
              </a:solidFill>
            </a:endParaRPr>
          </a:p>
        </p:txBody>
      </p:sp>
      <p:sp>
        <p:nvSpPr>
          <p:cNvPr id="3" name="Content Placeholder 2">
            <a:extLst>
              <a:ext uri="{FF2B5EF4-FFF2-40B4-BE49-F238E27FC236}">
                <a16:creationId xmlns:a16="http://schemas.microsoft.com/office/drawing/2014/main" id="{C814E615-4800-4812-ADBF-27D5AA07F69D}"/>
              </a:ext>
            </a:extLst>
          </p:cNvPr>
          <p:cNvSpPr>
            <a:spLocks noGrp="1"/>
          </p:cNvSpPr>
          <p:nvPr>
            <p:ph sz="quarter" idx="10"/>
          </p:nvPr>
        </p:nvSpPr>
        <p:spPr>
          <a:xfrm>
            <a:off x="457200" y="1512000"/>
            <a:ext cx="5842992" cy="4248000"/>
          </a:xfrm>
        </p:spPr>
        <p:txBody>
          <a:bodyPr/>
          <a:lstStyle/>
          <a:p>
            <a:r>
              <a:rPr lang="en-US" dirty="0">
                <a:ea typeface="+mn-lt"/>
                <a:cs typeface="+mn-lt"/>
              </a:rPr>
              <a:t>Noise can be defined as unwanted sound. </a:t>
            </a:r>
          </a:p>
          <a:p>
            <a:r>
              <a:rPr lang="en-US" dirty="0">
                <a:ea typeface="+mn-lt"/>
                <a:cs typeface="+mn-lt"/>
              </a:rPr>
              <a:t>A noise problem comprises of three interrelated problems:</a:t>
            </a:r>
          </a:p>
          <a:p>
            <a:pPr marL="457200" indent="-457200">
              <a:buFontTx/>
              <a:buAutoNum type="arabicPeriod"/>
            </a:pPr>
            <a:r>
              <a:rPr lang="en-US" dirty="0">
                <a:solidFill>
                  <a:srgbClr val="0077E3"/>
                </a:solidFill>
                <a:ea typeface="+mn-lt"/>
                <a:cs typeface="+mn-lt"/>
              </a:rPr>
              <a:t>Source - </a:t>
            </a:r>
            <a:r>
              <a:rPr lang="cy-GB" dirty="0">
                <a:solidFill>
                  <a:srgbClr val="C00000"/>
                </a:solidFill>
              </a:rPr>
              <a:t>Ffynhonnell </a:t>
            </a:r>
            <a:endParaRPr lang="en-US" dirty="0">
              <a:solidFill>
                <a:srgbClr val="C00000"/>
              </a:solidFill>
              <a:ea typeface="+mn-lt"/>
              <a:cs typeface="+mn-lt"/>
            </a:endParaRPr>
          </a:p>
          <a:p>
            <a:pPr marL="457200" indent="-457200">
              <a:buFontTx/>
              <a:buAutoNum type="arabicPeriod"/>
            </a:pPr>
            <a:r>
              <a:rPr lang="en-US" dirty="0">
                <a:solidFill>
                  <a:srgbClr val="0077E3"/>
                </a:solidFill>
                <a:ea typeface="+mn-lt"/>
                <a:cs typeface="+mn-lt"/>
              </a:rPr>
              <a:t>Receiver </a:t>
            </a:r>
            <a:r>
              <a:rPr lang="en-US" dirty="0">
                <a:solidFill>
                  <a:srgbClr val="C00000"/>
                </a:solidFill>
                <a:ea typeface="+mn-lt"/>
                <a:cs typeface="+mn-lt"/>
              </a:rPr>
              <a:t>- </a:t>
            </a:r>
            <a:r>
              <a:rPr lang="cy-GB" dirty="0">
                <a:solidFill>
                  <a:srgbClr val="C00000"/>
                </a:solidFill>
              </a:rPr>
              <a:t>Derbynnydd </a:t>
            </a:r>
            <a:endParaRPr lang="en-US" dirty="0">
              <a:solidFill>
                <a:srgbClr val="C00000"/>
              </a:solidFill>
              <a:ea typeface="+mn-lt"/>
              <a:cs typeface="+mn-lt"/>
            </a:endParaRPr>
          </a:p>
          <a:p>
            <a:pPr marL="457200" indent="-457200">
              <a:buAutoNum type="arabicPeriod"/>
            </a:pPr>
            <a:r>
              <a:rPr lang="en-US" dirty="0">
                <a:ea typeface="+mn-lt"/>
                <a:cs typeface="+mn-lt"/>
              </a:rPr>
              <a:t>Transmission path between source and receiver.</a:t>
            </a:r>
          </a:p>
          <a:p>
            <a:r>
              <a:rPr lang="en-US" dirty="0">
                <a:ea typeface="+mn-lt"/>
                <a:cs typeface="+mn-lt"/>
              </a:rPr>
              <a:t>The transmission path is usually the atmosphere.</a:t>
            </a:r>
            <a:endParaRPr lang="en-US" dirty="0"/>
          </a:p>
        </p:txBody>
      </p:sp>
      <p:pic>
        <p:nvPicPr>
          <p:cNvPr id="6" name="Picture 5" descr="A picture containing text&#10;&#10;Description automatically generated">
            <a:extLst>
              <a:ext uri="{FF2B5EF4-FFF2-40B4-BE49-F238E27FC236}">
                <a16:creationId xmlns:a16="http://schemas.microsoft.com/office/drawing/2014/main" id="{5CDBA0A3-5A01-4D0A-8159-71C45F741ADA}"/>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l="53936" t="53073"/>
          <a:stretch/>
        </p:blipFill>
        <p:spPr>
          <a:xfrm>
            <a:off x="6156176" y="3140968"/>
            <a:ext cx="2736304" cy="2090669"/>
          </a:xfrm>
          <a:prstGeom prst="rect">
            <a:avLst/>
          </a:prstGeom>
        </p:spPr>
      </p:pic>
    </p:spTree>
    <p:extLst>
      <p:ext uri="{BB962C8B-B14F-4D97-AF65-F5344CB8AC3E}">
        <p14:creationId xmlns:p14="http://schemas.microsoft.com/office/powerpoint/2010/main" val="3423148621"/>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E6EBA1-F883-4827-AB4A-F0E17144361E}"/>
              </a:ext>
            </a:extLst>
          </p:cNvPr>
          <p:cNvSpPr>
            <a:spLocks noGrp="1"/>
          </p:cNvSpPr>
          <p:nvPr>
            <p:ph type="title"/>
          </p:nvPr>
        </p:nvSpPr>
        <p:spPr/>
        <p:txBody>
          <a:bodyPr/>
          <a:lstStyle/>
          <a:p>
            <a:r>
              <a:rPr lang="en-US" dirty="0"/>
              <a:t>Noise safety - </a:t>
            </a:r>
            <a:r>
              <a:rPr lang="cy-GB" dirty="0">
                <a:solidFill>
                  <a:srgbClr val="C00000"/>
                </a:solidFill>
              </a:rPr>
              <a:t>Diogelwch gyda sŵn</a:t>
            </a:r>
            <a:endParaRPr lang="en-US" dirty="0">
              <a:solidFill>
                <a:srgbClr val="C00000"/>
              </a:solidFill>
            </a:endParaRPr>
          </a:p>
        </p:txBody>
      </p:sp>
      <p:sp>
        <p:nvSpPr>
          <p:cNvPr id="3" name="Content Placeholder 2">
            <a:extLst>
              <a:ext uri="{FF2B5EF4-FFF2-40B4-BE49-F238E27FC236}">
                <a16:creationId xmlns:a16="http://schemas.microsoft.com/office/drawing/2014/main" id="{4B148943-C357-4CD4-8C4B-8F2C82C1F51B}"/>
              </a:ext>
            </a:extLst>
          </p:cNvPr>
          <p:cNvSpPr>
            <a:spLocks noGrp="1"/>
          </p:cNvSpPr>
          <p:nvPr>
            <p:ph sz="quarter" idx="10"/>
          </p:nvPr>
        </p:nvSpPr>
        <p:spPr/>
        <p:txBody>
          <a:bodyPr/>
          <a:lstStyle/>
          <a:p>
            <a:r>
              <a:rPr lang="en-US" dirty="0">
                <a:ea typeface="+mn-lt"/>
                <a:cs typeface="+mn-lt"/>
              </a:rPr>
              <a:t>The safety guidelines to noise pollution are: </a:t>
            </a:r>
          </a:p>
          <a:p>
            <a:pPr marL="342900" indent="-342900">
              <a:buClr>
                <a:srgbClr val="0077E3"/>
              </a:buClr>
              <a:buFont typeface="Arial" panose="020B0604020202020204" pitchFamily="34" charset="0"/>
              <a:buChar char="•"/>
            </a:pPr>
            <a:r>
              <a:rPr lang="en-US" dirty="0">
                <a:ea typeface="+mn-lt"/>
                <a:cs typeface="+mn-lt"/>
              </a:rPr>
              <a:t>Procuring equipment with inbuilt noise control: </a:t>
            </a:r>
            <a:r>
              <a:rPr lang="en-US" b="1" dirty="0">
                <a:ea typeface="+mn-lt"/>
                <a:cs typeface="+mn-lt"/>
              </a:rPr>
              <a:t>E</a:t>
            </a:r>
            <a:r>
              <a:rPr lang="en-US" dirty="0">
                <a:ea typeface="+mn-lt"/>
                <a:cs typeface="+mn-lt"/>
              </a:rPr>
              <a:t>radicate.</a:t>
            </a:r>
          </a:p>
          <a:p>
            <a:pPr marL="342900" indent="-342900">
              <a:buClr>
                <a:srgbClr val="0077E3"/>
              </a:buClr>
              <a:buFont typeface="Arial" panose="020B0604020202020204" pitchFamily="34" charset="0"/>
              <a:buChar char="•"/>
            </a:pPr>
            <a:r>
              <a:rPr lang="en-US" dirty="0">
                <a:ea typeface="+mn-lt"/>
                <a:cs typeface="+mn-lt"/>
              </a:rPr>
              <a:t>Moving the noise source away from the work area: </a:t>
            </a:r>
            <a:r>
              <a:rPr lang="en-US" b="1" dirty="0">
                <a:ea typeface="+mn-lt"/>
                <a:cs typeface="+mn-lt"/>
              </a:rPr>
              <a:t>R</a:t>
            </a:r>
            <a:r>
              <a:rPr lang="en-US" dirty="0">
                <a:ea typeface="+mn-lt"/>
                <a:cs typeface="+mn-lt"/>
              </a:rPr>
              <a:t>educe. </a:t>
            </a:r>
          </a:p>
          <a:p>
            <a:pPr marL="342900" indent="-342900">
              <a:buClr>
                <a:srgbClr val="0077E3"/>
              </a:buClr>
              <a:buFont typeface="Arial" panose="020B0604020202020204" pitchFamily="34" charset="0"/>
              <a:buChar char="•"/>
            </a:pPr>
            <a:r>
              <a:rPr lang="en-US" dirty="0">
                <a:ea typeface="+mn-lt"/>
                <a:cs typeface="+mn-lt"/>
              </a:rPr>
              <a:t>Building sound absorbing total enclosure surrounding the </a:t>
            </a:r>
            <a:br>
              <a:rPr lang="en-US" dirty="0">
                <a:ea typeface="+mn-lt"/>
                <a:cs typeface="+mn-lt"/>
              </a:rPr>
            </a:br>
            <a:r>
              <a:rPr lang="en-US" dirty="0">
                <a:ea typeface="+mn-lt"/>
                <a:cs typeface="+mn-lt"/>
              </a:rPr>
              <a:t>noise source: </a:t>
            </a:r>
            <a:r>
              <a:rPr lang="en-US" b="1" dirty="0">
                <a:ea typeface="+mn-lt"/>
                <a:cs typeface="+mn-lt"/>
              </a:rPr>
              <a:t>I</a:t>
            </a:r>
            <a:r>
              <a:rPr lang="en-US" dirty="0">
                <a:ea typeface="+mn-lt"/>
                <a:cs typeface="+mn-lt"/>
              </a:rPr>
              <a:t>solate. </a:t>
            </a:r>
          </a:p>
          <a:p>
            <a:pPr marL="342900" indent="-342900">
              <a:buClr>
                <a:srgbClr val="0077E3"/>
              </a:buClr>
              <a:buFont typeface="Arial" panose="020B0604020202020204" pitchFamily="34" charset="0"/>
              <a:buChar char="•"/>
            </a:pPr>
            <a:r>
              <a:rPr lang="en-US" dirty="0">
                <a:ea typeface="+mn-lt"/>
                <a:cs typeface="+mn-lt"/>
              </a:rPr>
              <a:t>Using silencers whenever possible: </a:t>
            </a:r>
            <a:r>
              <a:rPr lang="en-US" b="1" dirty="0">
                <a:ea typeface="+mn-lt"/>
                <a:cs typeface="+mn-lt"/>
              </a:rPr>
              <a:t>C</a:t>
            </a:r>
            <a:r>
              <a:rPr lang="en-US" dirty="0">
                <a:ea typeface="+mn-lt"/>
                <a:cs typeface="+mn-lt"/>
              </a:rPr>
              <a:t>ontrol. </a:t>
            </a:r>
          </a:p>
          <a:p>
            <a:pPr marL="342900" indent="-342900">
              <a:buClr>
                <a:srgbClr val="0077E3"/>
              </a:buClr>
              <a:buFont typeface="Arial" panose="020B0604020202020204" pitchFamily="34" charset="0"/>
              <a:buChar char="•"/>
            </a:pPr>
            <a:r>
              <a:rPr lang="en-US" dirty="0">
                <a:ea typeface="+mn-lt"/>
                <a:cs typeface="+mn-lt"/>
              </a:rPr>
              <a:t>Using personal safety gear: </a:t>
            </a:r>
            <a:r>
              <a:rPr lang="en-US" b="1" dirty="0">
                <a:ea typeface="+mn-lt"/>
                <a:cs typeface="+mn-lt"/>
              </a:rPr>
              <a:t>P</a:t>
            </a:r>
            <a:r>
              <a:rPr lang="en-US" dirty="0">
                <a:ea typeface="+mn-lt"/>
                <a:cs typeface="+mn-lt"/>
              </a:rPr>
              <a:t>PE.</a:t>
            </a:r>
          </a:p>
          <a:p>
            <a:r>
              <a:rPr lang="en-US" dirty="0">
                <a:ea typeface="+mn-lt"/>
                <a:cs typeface="+mn-lt"/>
              </a:rPr>
              <a:t>This is also known as </a:t>
            </a:r>
            <a:r>
              <a:rPr lang="en-US" b="1" dirty="0">
                <a:ea typeface="+mn-lt"/>
                <a:cs typeface="+mn-lt"/>
              </a:rPr>
              <a:t>ERIC P</a:t>
            </a:r>
            <a:r>
              <a:rPr lang="en-US" dirty="0">
                <a:ea typeface="+mn-lt"/>
                <a:cs typeface="+mn-lt"/>
              </a:rPr>
              <a:t>.</a:t>
            </a:r>
            <a:endParaRPr lang="en-US" dirty="0"/>
          </a:p>
        </p:txBody>
      </p:sp>
    </p:spTree>
    <p:extLst>
      <p:ext uri="{BB962C8B-B14F-4D97-AF65-F5344CB8AC3E}">
        <p14:creationId xmlns:p14="http://schemas.microsoft.com/office/powerpoint/2010/main" val="3305620358"/>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0FACC8-8597-4516-BE30-C2F58BEE2423}"/>
              </a:ext>
            </a:extLst>
          </p:cNvPr>
          <p:cNvSpPr>
            <a:spLocks noGrp="1"/>
          </p:cNvSpPr>
          <p:nvPr>
            <p:ph type="title"/>
          </p:nvPr>
        </p:nvSpPr>
        <p:spPr/>
        <p:txBody>
          <a:bodyPr/>
          <a:lstStyle/>
          <a:p>
            <a:r>
              <a:rPr lang="en-US" dirty="0">
                <a:ea typeface="ＭＳ Ｐゴシック"/>
              </a:rPr>
              <a:t>Land contamination </a:t>
            </a:r>
            <a:r>
              <a:rPr lang="en-US" dirty="0">
                <a:solidFill>
                  <a:srgbClr val="C00000"/>
                </a:solidFill>
                <a:ea typeface="ＭＳ Ｐゴシック"/>
              </a:rPr>
              <a:t>- </a:t>
            </a:r>
            <a:r>
              <a:rPr lang="cy-GB" dirty="0">
                <a:solidFill>
                  <a:srgbClr val="C00000"/>
                </a:solidFill>
              </a:rPr>
              <a:t>Tir wedi’i halogi</a:t>
            </a:r>
            <a:endParaRPr lang="en-US" dirty="0">
              <a:solidFill>
                <a:srgbClr val="C00000"/>
              </a:solidFill>
            </a:endParaRPr>
          </a:p>
        </p:txBody>
      </p:sp>
      <p:sp>
        <p:nvSpPr>
          <p:cNvPr id="3" name="Content Placeholder 2">
            <a:extLst>
              <a:ext uri="{FF2B5EF4-FFF2-40B4-BE49-F238E27FC236}">
                <a16:creationId xmlns:a16="http://schemas.microsoft.com/office/drawing/2014/main" id="{5F940DFC-A637-4D1B-B059-8F468945CDCB}"/>
              </a:ext>
            </a:extLst>
          </p:cNvPr>
          <p:cNvSpPr>
            <a:spLocks noGrp="1"/>
          </p:cNvSpPr>
          <p:nvPr>
            <p:ph sz="quarter" idx="10"/>
          </p:nvPr>
        </p:nvSpPr>
        <p:spPr>
          <a:xfrm>
            <a:off x="457200" y="1512000"/>
            <a:ext cx="8003232" cy="4248000"/>
          </a:xfrm>
        </p:spPr>
        <p:txBody>
          <a:bodyPr/>
          <a:lstStyle/>
          <a:p>
            <a:r>
              <a:rPr lang="en-US" dirty="0">
                <a:ea typeface="+mn-lt"/>
                <a:cs typeface="+mn-lt"/>
              </a:rPr>
              <a:t>There is very little difference between pollution and contamination, especially in environmental terms. </a:t>
            </a:r>
          </a:p>
          <a:p>
            <a:r>
              <a:rPr lang="en-US" b="1" dirty="0">
                <a:solidFill>
                  <a:srgbClr val="0077E3"/>
                </a:solidFill>
                <a:ea typeface="+mn-lt"/>
                <a:cs typeface="+mn-lt"/>
              </a:rPr>
              <a:t>Pollution</a:t>
            </a:r>
            <a:r>
              <a:rPr lang="en-US" b="1" dirty="0">
                <a:ea typeface="+mn-lt"/>
                <a:cs typeface="+mn-lt"/>
              </a:rPr>
              <a:t> </a:t>
            </a:r>
            <a:r>
              <a:rPr lang="en-US" b="1" dirty="0">
                <a:solidFill>
                  <a:srgbClr val="C00000"/>
                </a:solidFill>
                <a:ea typeface="+mn-lt"/>
                <a:cs typeface="+mn-lt"/>
              </a:rPr>
              <a:t>- </a:t>
            </a:r>
            <a:r>
              <a:rPr lang="cy-GB" b="1" dirty="0">
                <a:solidFill>
                  <a:srgbClr val="C00000"/>
                </a:solidFill>
                <a:ea typeface="+mn-lt"/>
                <a:cs typeface="+mn-lt"/>
              </a:rPr>
              <a:t>L</a:t>
            </a:r>
            <a:r>
              <a:rPr lang="cy-GB" b="1" dirty="0">
                <a:solidFill>
                  <a:srgbClr val="C00000"/>
                </a:solidFill>
              </a:rPr>
              <a:t>lygredd</a:t>
            </a:r>
            <a:r>
              <a:rPr lang="en-US" dirty="0">
                <a:solidFill>
                  <a:srgbClr val="C00000"/>
                </a:solidFill>
                <a:ea typeface="+mn-lt"/>
                <a:cs typeface="+mn-lt"/>
              </a:rPr>
              <a:t> </a:t>
            </a:r>
            <a:r>
              <a:rPr lang="en-US" dirty="0">
                <a:ea typeface="+mn-lt"/>
                <a:cs typeface="+mn-lt"/>
              </a:rPr>
              <a:t>is something which is not welcomed in the environment. </a:t>
            </a:r>
          </a:p>
          <a:p>
            <a:r>
              <a:rPr lang="en-US" b="1" dirty="0">
                <a:solidFill>
                  <a:srgbClr val="0077E3"/>
                </a:solidFill>
                <a:ea typeface="+mn-lt"/>
                <a:cs typeface="+mn-lt"/>
              </a:rPr>
              <a:t>Contamination</a:t>
            </a:r>
            <a:r>
              <a:rPr lang="en-US" dirty="0">
                <a:ea typeface="+mn-lt"/>
                <a:cs typeface="+mn-lt"/>
              </a:rPr>
              <a:t> </a:t>
            </a:r>
            <a:r>
              <a:rPr lang="en-US" dirty="0">
                <a:solidFill>
                  <a:srgbClr val="C00000"/>
                </a:solidFill>
                <a:ea typeface="+mn-lt"/>
                <a:cs typeface="+mn-lt"/>
              </a:rPr>
              <a:t>- </a:t>
            </a:r>
            <a:r>
              <a:rPr lang="cy-GB" b="1" dirty="0">
                <a:solidFill>
                  <a:srgbClr val="C00000"/>
                </a:solidFill>
                <a:ea typeface="+mn-lt"/>
                <a:cs typeface="+mn-lt"/>
              </a:rPr>
              <a:t>H</a:t>
            </a:r>
            <a:r>
              <a:rPr lang="cy-GB" b="1" dirty="0">
                <a:solidFill>
                  <a:srgbClr val="C00000"/>
                </a:solidFill>
              </a:rPr>
              <a:t>alogiad </a:t>
            </a:r>
            <a:r>
              <a:rPr lang="en-US" dirty="0">
                <a:ea typeface="+mn-lt"/>
                <a:cs typeface="+mn-lt"/>
              </a:rPr>
              <a:t>refers to a substance which has been introduced to another substance, generally causing an adverse affect.</a:t>
            </a:r>
          </a:p>
          <a:p>
            <a:r>
              <a:rPr lang="en-US" dirty="0">
                <a:ea typeface="+mn-lt"/>
                <a:cs typeface="+mn-lt"/>
              </a:rPr>
              <a:t>Pollution clean-up/remediation of soils or water would involve exactly the same actions as contamination clean-up.</a:t>
            </a:r>
            <a:endParaRPr lang="en-US" dirty="0"/>
          </a:p>
        </p:txBody>
      </p:sp>
    </p:spTree>
    <p:extLst>
      <p:ext uri="{BB962C8B-B14F-4D97-AF65-F5344CB8AC3E}">
        <p14:creationId xmlns:p14="http://schemas.microsoft.com/office/powerpoint/2010/main" val="433513038"/>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748FAC-832E-434F-AF44-AC2A72FAD35A}"/>
              </a:ext>
            </a:extLst>
          </p:cNvPr>
          <p:cNvSpPr>
            <a:spLocks noGrp="1"/>
          </p:cNvSpPr>
          <p:nvPr>
            <p:ph type="title"/>
          </p:nvPr>
        </p:nvSpPr>
        <p:spPr/>
        <p:txBody>
          <a:bodyPr/>
          <a:lstStyle/>
          <a:p>
            <a:r>
              <a:rPr lang="en-US" dirty="0">
                <a:ea typeface="+mn-lt"/>
                <a:cs typeface="+mn-lt"/>
              </a:rPr>
              <a:t>Health effects </a:t>
            </a:r>
            <a:r>
              <a:rPr lang="en-US" dirty="0">
                <a:solidFill>
                  <a:srgbClr val="C00000"/>
                </a:solidFill>
                <a:ea typeface="+mn-lt"/>
                <a:cs typeface="+mn-lt"/>
              </a:rPr>
              <a:t>- </a:t>
            </a:r>
            <a:r>
              <a:rPr lang="cy-GB" dirty="0">
                <a:solidFill>
                  <a:srgbClr val="C00000"/>
                </a:solidFill>
              </a:rPr>
              <a:t>Effeithiau iechyd </a:t>
            </a:r>
            <a:r>
              <a:rPr lang="en-US" dirty="0">
                <a:solidFill>
                  <a:srgbClr val="C00000"/>
                </a:solidFill>
                <a:ea typeface="+mn-lt"/>
                <a:cs typeface="+mn-lt"/>
              </a:rPr>
              <a:t> </a:t>
            </a:r>
            <a:endParaRPr lang="en-US" dirty="0">
              <a:solidFill>
                <a:srgbClr val="C00000"/>
              </a:solidFill>
            </a:endParaRPr>
          </a:p>
        </p:txBody>
      </p:sp>
      <p:sp>
        <p:nvSpPr>
          <p:cNvPr id="3" name="Content Placeholder 2">
            <a:extLst>
              <a:ext uri="{FF2B5EF4-FFF2-40B4-BE49-F238E27FC236}">
                <a16:creationId xmlns:a16="http://schemas.microsoft.com/office/drawing/2014/main" id="{C73A5D4B-651D-4F0A-B67A-188A67F63983}"/>
              </a:ext>
            </a:extLst>
          </p:cNvPr>
          <p:cNvSpPr>
            <a:spLocks noGrp="1"/>
          </p:cNvSpPr>
          <p:nvPr>
            <p:ph sz="quarter" idx="10"/>
          </p:nvPr>
        </p:nvSpPr>
        <p:spPr/>
        <p:txBody>
          <a:bodyPr/>
          <a:lstStyle/>
          <a:p>
            <a:pPr marL="342900" indent="-342900">
              <a:buClr>
                <a:srgbClr val="0077E3"/>
              </a:buClr>
              <a:buFont typeface="Arial" panose="020B0604020202020204" pitchFamily="34" charset="0"/>
              <a:buChar char="•"/>
            </a:pPr>
            <a:r>
              <a:rPr lang="en-US" dirty="0">
                <a:ea typeface="+mn-lt"/>
                <a:cs typeface="+mn-lt"/>
              </a:rPr>
              <a:t>Chronic exposure to chromium, lead and other metals, petroleum, solvents, and many pesticide and herbicide formulations can be carcinogenic. </a:t>
            </a:r>
          </a:p>
          <a:p>
            <a:pPr marL="342900" indent="-342900">
              <a:buClr>
                <a:srgbClr val="0077E3"/>
              </a:buClr>
              <a:buFont typeface="Arial" panose="020B0604020202020204" pitchFamily="34" charset="0"/>
              <a:buChar char="•"/>
            </a:pPr>
            <a:r>
              <a:rPr lang="en-US" dirty="0">
                <a:ea typeface="+mn-lt"/>
                <a:cs typeface="+mn-lt"/>
              </a:rPr>
              <a:t>Chronic exposure to benzene at sufficient concentrations is known to be associated with higher incidence of leukemia. </a:t>
            </a:r>
          </a:p>
          <a:p>
            <a:pPr marL="342900" indent="-342900">
              <a:buClr>
                <a:srgbClr val="0077E3"/>
              </a:buClr>
              <a:buFont typeface="Arial" panose="020B0604020202020204" pitchFamily="34" charset="0"/>
              <a:buChar char="•"/>
            </a:pPr>
            <a:r>
              <a:rPr lang="en-US" dirty="0">
                <a:ea typeface="+mn-lt"/>
                <a:cs typeface="+mn-lt"/>
              </a:rPr>
              <a:t>Organophosphates and carbamates can induce a chain of responses leading to neuromuscular blockage. </a:t>
            </a:r>
          </a:p>
          <a:p>
            <a:pPr marL="342900" indent="-342900">
              <a:buClr>
                <a:srgbClr val="0077E3"/>
              </a:buClr>
              <a:buFont typeface="Arial" panose="020B0604020202020204" pitchFamily="34" charset="0"/>
              <a:buChar char="•"/>
            </a:pPr>
            <a:r>
              <a:rPr lang="en-US" dirty="0">
                <a:solidFill>
                  <a:srgbClr val="0077E3"/>
                </a:solidFill>
                <a:ea typeface="+mn-lt"/>
                <a:cs typeface="+mn-lt"/>
              </a:rPr>
              <a:t>Mercury</a:t>
            </a:r>
            <a:r>
              <a:rPr lang="en-US" dirty="0">
                <a:ea typeface="+mn-lt"/>
                <a:cs typeface="+mn-lt"/>
              </a:rPr>
              <a:t> </a:t>
            </a:r>
            <a:r>
              <a:rPr lang="en-US" dirty="0">
                <a:solidFill>
                  <a:srgbClr val="C00000"/>
                </a:solidFill>
                <a:ea typeface="+mn-lt"/>
                <a:cs typeface="+mn-lt"/>
              </a:rPr>
              <a:t>- </a:t>
            </a:r>
            <a:r>
              <a:rPr lang="cy-GB" dirty="0">
                <a:solidFill>
                  <a:srgbClr val="C00000"/>
                </a:solidFill>
                <a:ea typeface="+mn-lt"/>
                <a:cs typeface="+mn-lt"/>
              </a:rPr>
              <a:t>M</a:t>
            </a:r>
            <a:r>
              <a:rPr lang="cy-GB" dirty="0">
                <a:solidFill>
                  <a:srgbClr val="C00000"/>
                </a:solidFill>
              </a:rPr>
              <a:t>ercwri</a:t>
            </a:r>
            <a:r>
              <a:rPr lang="en-US" dirty="0">
                <a:solidFill>
                  <a:srgbClr val="C00000"/>
                </a:solidFill>
                <a:ea typeface="+mn-lt"/>
                <a:cs typeface="+mn-lt"/>
              </a:rPr>
              <a:t> </a:t>
            </a:r>
            <a:r>
              <a:rPr lang="en-US" dirty="0">
                <a:ea typeface="+mn-lt"/>
                <a:cs typeface="+mn-lt"/>
              </a:rPr>
              <a:t>is linked to higher incidences of kidney damage.</a:t>
            </a:r>
            <a:endParaRPr lang="en-US" dirty="0"/>
          </a:p>
        </p:txBody>
      </p:sp>
    </p:spTree>
    <p:extLst>
      <p:ext uri="{BB962C8B-B14F-4D97-AF65-F5344CB8AC3E}">
        <p14:creationId xmlns:p14="http://schemas.microsoft.com/office/powerpoint/2010/main" val="1569807808"/>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A5FBED-CAB2-475E-A726-42155B2EFD38}"/>
              </a:ext>
            </a:extLst>
          </p:cNvPr>
          <p:cNvSpPr>
            <a:spLocks noGrp="1"/>
          </p:cNvSpPr>
          <p:nvPr>
            <p:ph type="title"/>
          </p:nvPr>
        </p:nvSpPr>
        <p:spPr/>
        <p:txBody>
          <a:bodyPr/>
          <a:lstStyle/>
          <a:p>
            <a:r>
              <a:rPr lang="en-US" dirty="0">
                <a:ea typeface="+mn-lt"/>
                <a:cs typeface="+mn-lt"/>
              </a:rPr>
              <a:t>Risk assessment on land or a site</a:t>
            </a:r>
            <a:endParaRPr lang="en-US" dirty="0"/>
          </a:p>
        </p:txBody>
      </p:sp>
      <p:sp>
        <p:nvSpPr>
          <p:cNvPr id="3" name="Content Placeholder 2">
            <a:extLst>
              <a:ext uri="{FF2B5EF4-FFF2-40B4-BE49-F238E27FC236}">
                <a16:creationId xmlns:a16="http://schemas.microsoft.com/office/drawing/2014/main" id="{7DAE482E-51D7-438E-8124-71BA953E8FB8}"/>
              </a:ext>
            </a:extLst>
          </p:cNvPr>
          <p:cNvSpPr>
            <a:spLocks noGrp="1"/>
          </p:cNvSpPr>
          <p:nvPr>
            <p:ph sz="quarter" idx="10"/>
          </p:nvPr>
        </p:nvSpPr>
        <p:spPr/>
        <p:txBody>
          <a:bodyPr/>
          <a:lstStyle/>
          <a:p>
            <a:r>
              <a:rPr lang="en-US" dirty="0">
                <a:ea typeface="+mn-lt"/>
                <a:cs typeface="+mn-lt"/>
              </a:rPr>
              <a:t>The purpose of preliminary risk assessment is to develop an initial conceptual model of the site and establish whether or not there are potentially unacceptable risks. </a:t>
            </a:r>
          </a:p>
          <a:p>
            <a:r>
              <a:rPr lang="en-US" dirty="0">
                <a:ea typeface="+mn-lt"/>
                <a:cs typeface="+mn-lt"/>
              </a:rPr>
              <a:t>Information collection may include: </a:t>
            </a:r>
          </a:p>
          <a:p>
            <a:pPr marL="342900" indent="-342900">
              <a:buClr>
                <a:srgbClr val="0077E3"/>
              </a:buClr>
              <a:buFont typeface="Arial" panose="020B0604020202020204" pitchFamily="34" charset="0"/>
              <a:buChar char="•"/>
            </a:pPr>
            <a:r>
              <a:rPr lang="en-US" dirty="0">
                <a:ea typeface="+mn-lt"/>
                <a:cs typeface="+mn-lt"/>
              </a:rPr>
              <a:t>desk study </a:t>
            </a:r>
          </a:p>
          <a:p>
            <a:pPr marL="342900" indent="-342900">
              <a:buClr>
                <a:srgbClr val="0077E3"/>
              </a:buClr>
              <a:buFont typeface="Arial" panose="020B0604020202020204" pitchFamily="34" charset="0"/>
              <a:buChar char="•"/>
            </a:pPr>
            <a:r>
              <a:rPr lang="en-US" dirty="0">
                <a:ea typeface="+mn-lt"/>
                <a:cs typeface="+mn-lt"/>
              </a:rPr>
              <a:t>site reconnaissance </a:t>
            </a:r>
          </a:p>
          <a:p>
            <a:pPr marL="342900" indent="-342900">
              <a:buClr>
                <a:srgbClr val="0077E3"/>
              </a:buClr>
              <a:buFont typeface="Arial" panose="020B0604020202020204" pitchFamily="34" charset="0"/>
              <a:buChar char="•"/>
            </a:pPr>
            <a:r>
              <a:rPr lang="en-US" dirty="0">
                <a:ea typeface="+mn-lt"/>
                <a:cs typeface="+mn-lt"/>
              </a:rPr>
              <a:t>additional desk study and exploratory site investigation.</a:t>
            </a:r>
            <a:endParaRPr lang="en-US" dirty="0"/>
          </a:p>
        </p:txBody>
      </p:sp>
    </p:spTree>
    <p:extLst>
      <p:ext uri="{BB962C8B-B14F-4D97-AF65-F5344CB8AC3E}">
        <p14:creationId xmlns:p14="http://schemas.microsoft.com/office/powerpoint/2010/main" val="329025826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13416D-97C9-4D9C-849F-C11654B78074}"/>
              </a:ext>
            </a:extLst>
          </p:cNvPr>
          <p:cNvSpPr>
            <a:spLocks noGrp="1"/>
          </p:cNvSpPr>
          <p:nvPr>
            <p:ph type="title"/>
          </p:nvPr>
        </p:nvSpPr>
        <p:spPr/>
        <p:txBody>
          <a:bodyPr/>
          <a:lstStyle/>
          <a:p>
            <a:r>
              <a:rPr lang="en-US" dirty="0">
                <a:ea typeface="ＭＳ Ｐゴシック"/>
              </a:rPr>
              <a:t>Drill driver - </a:t>
            </a:r>
            <a:r>
              <a:rPr lang="cy-GB" dirty="0">
                <a:solidFill>
                  <a:srgbClr val="C00000"/>
                </a:solidFill>
              </a:rPr>
              <a:t>Dril pŵer</a:t>
            </a:r>
            <a:endParaRPr lang="en-US" dirty="0">
              <a:solidFill>
                <a:srgbClr val="C00000"/>
              </a:solidFill>
            </a:endParaRPr>
          </a:p>
        </p:txBody>
      </p:sp>
      <p:sp>
        <p:nvSpPr>
          <p:cNvPr id="7" name="Content Placeholder 6">
            <a:extLst>
              <a:ext uri="{FF2B5EF4-FFF2-40B4-BE49-F238E27FC236}">
                <a16:creationId xmlns:a16="http://schemas.microsoft.com/office/drawing/2014/main" id="{6A7B1E97-3987-49FB-AF2E-5AB433D7B12A}"/>
              </a:ext>
            </a:extLst>
          </p:cNvPr>
          <p:cNvSpPr>
            <a:spLocks noGrp="1"/>
          </p:cNvSpPr>
          <p:nvPr>
            <p:ph idx="1"/>
          </p:nvPr>
        </p:nvSpPr>
        <p:spPr/>
        <p:txBody>
          <a:bodyPr/>
          <a:lstStyle/>
          <a:p>
            <a:r>
              <a:rPr lang="en-US" dirty="0">
                <a:ea typeface="+mn-lt"/>
                <a:cs typeface="+mn-lt"/>
              </a:rPr>
              <a:t>The drill driver is highly versatile and can be used with different bits. </a:t>
            </a:r>
          </a:p>
          <a:p>
            <a:r>
              <a:rPr lang="en-US" dirty="0">
                <a:ea typeface="+mn-lt"/>
                <a:cs typeface="+mn-lt"/>
              </a:rPr>
              <a:t>They insert and remove screws, cut circular holes with a saw cutter, or </a:t>
            </a:r>
            <a:r>
              <a:rPr lang="en-US" dirty="0">
                <a:solidFill>
                  <a:srgbClr val="0077E3"/>
                </a:solidFill>
                <a:ea typeface="+mn-lt"/>
                <a:cs typeface="+mn-lt"/>
              </a:rPr>
              <a:t>buff and polish - </a:t>
            </a:r>
            <a:r>
              <a:rPr lang="cy-GB" dirty="0">
                <a:solidFill>
                  <a:srgbClr val="C00000"/>
                </a:solidFill>
              </a:rPr>
              <a:t>sglein a pholish</a:t>
            </a:r>
            <a:r>
              <a:rPr lang="en-US" dirty="0">
                <a:solidFill>
                  <a:srgbClr val="C00000"/>
                </a:solidFill>
                <a:ea typeface="+mn-lt"/>
                <a:cs typeface="+mn-lt"/>
              </a:rPr>
              <a:t>.</a:t>
            </a:r>
          </a:p>
          <a:p>
            <a:r>
              <a:rPr lang="en-US" dirty="0">
                <a:ea typeface="+mn-lt"/>
                <a:cs typeface="+mn-lt"/>
              </a:rPr>
              <a:t>Various designs of chuck are available for rapid interchange of bits. </a:t>
            </a:r>
            <a:endParaRPr lang="en-US" dirty="0"/>
          </a:p>
          <a:p>
            <a:endParaRPr lang="en-US" dirty="0"/>
          </a:p>
        </p:txBody>
      </p:sp>
      <p:pic>
        <p:nvPicPr>
          <p:cNvPr id="8" name="Picture 8" descr="A picture containing tool, toy, yellow, black&#10;&#10;Description generated with very high confidence">
            <a:extLst>
              <a:ext uri="{FF2B5EF4-FFF2-40B4-BE49-F238E27FC236}">
                <a16:creationId xmlns:a16="http://schemas.microsoft.com/office/drawing/2014/main" id="{F73D8202-C630-46FF-A759-6372E8E8A7F2}"/>
              </a:ext>
            </a:extLst>
          </p:cNvPr>
          <p:cNvPicPr>
            <a:picLocks noChangeAspect="1"/>
          </p:cNvPicPr>
          <p:nvPr/>
        </p:nvPicPr>
        <p:blipFill>
          <a:blip r:embed="rId2"/>
          <a:stretch>
            <a:fillRect/>
          </a:stretch>
        </p:blipFill>
        <p:spPr>
          <a:xfrm>
            <a:off x="5501640" y="3305097"/>
            <a:ext cx="2743200" cy="2320447"/>
          </a:xfrm>
          <a:prstGeom prst="rect">
            <a:avLst/>
          </a:prstGeom>
        </p:spPr>
      </p:pic>
    </p:spTree>
    <p:extLst>
      <p:ext uri="{BB962C8B-B14F-4D97-AF65-F5344CB8AC3E}">
        <p14:creationId xmlns:p14="http://schemas.microsoft.com/office/powerpoint/2010/main" val="1515525053"/>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3"/>
          <p:cNvSpPr>
            <a:spLocks noGrp="1" noChangeArrowheads="1"/>
          </p:cNvSpPr>
          <p:nvPr>
            <p:ph type="body" idx="4294967295"/>
          </p:nvPr>
        </p:nvSpPr>
        <p:spPr>
          <a:xfrm>
            <a:off x="457200" y="1512000"/>
            <a:ext cx="8229600" cy="4248000"/>
          </a:xfrm>
        </p:spPr>
        <p:txBody>
          <a:bodyPr/>
          <a:lstStyle/>
          <a:p>
            <a:pPr marL="0" indent="0" algn="ctr" eaLnBrk="1" hangingPunct="1">
              <a:lnSpc>
                <a:spcPct val="100000"/>
              </a:lnSpc>
            </a:pPr>
            <a:endParaRPr sz="6000" dirty="0">
              <a:solidFill>
                <a:srgbClr val="E30613"/>
              </a:solidFill>
              <a:ea typeface="ＭＳ Ｐゴシック" pitchFamily="-105" charset="-128"/>
              <a:cs typeface="ＭＳ Ｐゴシック" pitchFamily="-105" charset="-128"/>
            </a:endParaRPr>
          </a:p>
          <a:p>
            <a:pPr marL="0" indent="0" algn="ctr" eaLnBrk="1" hangingPunct="1">
              <a:lnSpc>
                <a:spcPct val="100000"/>
              </a:lnSpc>
            </a:pPr>
            <a:r>
              <a:rPr sz="6000" dirty="0">
                <a:solidFill>
                  <a:srgbClr val="0077E3"/>
                </a:solidFill>
                <a:ea typeface="ＭＳ Ｐゴシック" pitchFamily="-105" charset="-128"/>
                <a:cs typeface="ＭＳ Ｐゴシック" pitchFamily="-105" charset="-128"/>
              </a:rPr>
              <a:t>Any questions?</a:t>
            </a:r>
          </a:p>
        </p:txBody>
      </p:sp>
      <p:sp>
        <p:nvSpPr>
          <p:cNvPr id="3" name="TextBox 2">
            <a:extLst>
              <a:ext uri="{FF2B5EF4-FFF2-40B4-BE49-F238E27FC236}">
                <a16:creationId xmlns:a16="http://schemas.microsoft.com/office/drawing/2014/main" id="{038A5C94-BA66-B01C-47EF-5C5FAC1B816B}"/>
              </a:ext>
            </a:extLst>
          </p:cNvPr>
          <p:cNvSpPr txBox="1"/>
          <p:nvPr/>
        </p:nvSpPr>
        <p:spPr>
          <a:xfrm>
            <a:off x="1251752" y="1098000"/>
            <a:ext cx="8229600" cy="1015663"/>
          </a:xfrm>
          <a:prstGeom prst="rect">
            <a:avLst/>
          </a:prstGeom>
          <a:noFill/>
        </p:spPr>
        <p:txBody>
          <a:bodyPr wrap="square">
            <a:spAutoFit/>
          </a:bodyPr>
          <a:lstStyle/>
          <a:p>
            <a:r>
              <a:rPr lang="cy-GB" sz="6000" dirty="0">
                <a:solidFill>
                  <a:srgbClr val="C00000"/>
                </a:solidFill>
                <a:ea typeface="ＭＳ Ｐゴシック" pitchFamily="-105" charset="-128"/>
                <a:cs typeface="ＭＳ Ｐゴシック" pitchFamily="-105" charset="-128"/>
              </a:rPr>
              <a:t>Unrhyw gwestiynau</a:t>
            </a:r>
            <a:endParaRPr lang="en-GB" sz="6000" dirty="0">
              <a:solidFill>
                <a:srgbClr val="C00000"/>
              </a:solidFill>
            </a:endParaRPr>
          </a:p>
        </p:txBody>
      </p:sp>
    </p:spTree>
    <p:extLst>
      <p:ext uri="{BB962C8B-B14F-4D97-AF65-F5344CB8AC3E}">
        <p14:creationId xmlns:p14="http://schemas.microsoft.com/office/powerpoint/2010/main" val="86571813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0750FD-B241-40D6-8482-B44D4A0053F1}"/>
              </a:ext>
            </a:extLst>
          </p:cNvPr>
          <p:cNvSpPr>
            <a:spLocks noGrp="1"/>
          </p:cNvSpPr>
          <p:nvPr>
            <p:ph type="title"/>
          </p:nvPr>
        </p:nvSpPr>
        <p:spPr/>
        <p:txBody>
          <a:bodyPr/>
          <a:lstStyle/>
          <a:p>
            <a:r>
              <a:rPr lang="en-GB" dirty="0">
                <a:ea typeface="ＭＳ Ｐゴシック"/>
              </a:rPr>
              <a:t>Percussion drills - </a:t>
            </a:r>
            <a:r>
              <a:rPr lang="cy-GB" dirty="0">
                <a:solidFill>
                  <a:srgbClr val="C00000"/>
                </a:solidFill>
              </a:rPr>
              <a:t>Driliau taro</a:t>
            </a:r>
            <a:endParaRPr lang="en-GB" dirty="0">
              <a:solidFill>
                <a:srgbClr val="C00000"/>
              </a:solidFill>
            </a:endParaRPr>
          </a:p>
        </p:txBody>
      </p:sp>
      <p:sp>
        <p:nvSpPr>
          <p:cNvPr id="3" name="Content Placeholder 2">
            <a:extLst>
              <a:ext uri="{FF2B5EF4-FFF2-40B4-BE49-F238E27FC236}">
                <a16:creationId xmlns:a16="http://schemas.microsoft.com/office/drawing/2014/main" id="{395CC378-96DC-479D-9A6C-585955C29A85}"/>
              </a:ext>
            </a:extLst>
          </p:cNvPr>
          <p:cNvSpPr>
            <a:spLocks noGrp="1"/>
          </p:cNvSpPr>
          <p:nvPr>
            <p:ph sz="quarter" idx="10"/>
          </p:nvPr>
        </p:nvSpPr>
        <p:spPr/>
        <p:txBody>
          <a:bodyPr/>
          <a:lstStyle/>
          <a:p>
            <a:r>
              <a:rPr lang="en-GB" dirty="0">
                <a:ea typeface="+mn-lt"/>
                <a:cs typeface="+mn-lt"/>
              </a:rPr>
              <a:t>This drill has a percussive hammer effect which enables it to bore into hard materials, such as bricks, blocks, </a:t>
            </a:r>
            <a:r>
              <a:rPr lang="en-GB" dirty="0">
                <a:solidFill>
                  <a:srgbClr val="0077E3"/>
                </a:solidFill>
                <a:ea typeface="+mn-lt"/>
                <a:cs typeface="+mn-lt"/>
              </a:rPr>
              <a:t>stone and concrete </a:t>
            </a:r>
            <a:r>
              <a:rPr lang="en-GB" dirty="0">
                <a:solidFill>
                  <a:srgbClr val="C00000"/>
                </a:solidFill>
                <a:ea typeface="+mn-lt"/>
                <a:cs typeface="+mn-lt"/>
              </a:rPr>
              <a:t>- </a:t>
            </a:r>
            <a:r>
              <a:rPr lang="cy-GB" dirty="0">
                <a:solidFill>
                  <a:srgbClr val="C00000"/>
                </a:solidFill>
              </a:rPr>
              <a:t>cerrig a choncrid. </a:t>
            </a:r>
            <a:endParaRPr lang="en-GB" dirty="0">
              <a:solidFill>
                <a:srgbClr val="C00000"/>
              </a:solidFill>
              <a:ea typeface="+mn-lt"/>
              <a:cs typeface="+mn-lt"/>
            </a:endParaRPr>
          </a:p>
          <a:p>
            <a:r>
              <a:rPr lang="en-GB" dirty="0">
                <a:ea typeface="+mn-lt"/>
                <a:cs typeface="+mn-lt"/>
              </a:rPr>
              <a:t>This percussive action is optional and is brought into operation by means of a switch. </a:t>
            </a:r>
          </a:p>
          <a:p>
            <a:r>
              <a:rPr lang="en-GB" dirty="0">
                <a:ea typeface="+mn-lt"/>
                <a:cs typeface="+mn-lt"/>
              </a:rPr>
              <a:t>It can also drill free from percussion and be used to drill holes into materials such as timber, </a:t>
            </a:r>
            <a:r>
              <a:rPr lang="en-GB" dirty="0">
                <a:solidFill>
                  <a:srgbClr val="0077E3"/>
                </a:solidFill>
                <a:ea typeface="+mn-lt"/>
                <a:cs typeface="+mn-lt"/>
              </a:rPr>
              <a:t>plastic or steel - </a:t>
            </a:r>
            <a:r>
              <a:rPr lang="cy-GB" dirty="0">
                <a:solidFill>
                  <a:srgbClr val="C00000"/>
                </a:solidFill>
              </a:rPr>
              <a:t>plastig neu ddur. </a:t>
            </a:r>
            <a:endParaRPr lang="en-US" dirty="0">
              <a:solidFill>
                <a:srgbClr val="C00000"/>
              </a:solidFill>
            </a:endParaRPr>
          </a:p>
          <a:p>
            <a:endParaRPr lang="en-GB" dirty="0"/>
          </a:p>
        </p:txBody>
      </p:sp>
      <p:pic>
        <p:nvPicPr>
          <p:cNvPr id="4" name="Picture 4" descr="A picture containing black, table, man&#10;&#10;Description generated with very high confidence">
            <a:extLst>
              <a:ext uri="{FF2B5EF4-FFF2-40B4-BE49-F238E27FC236}">
                <a16:creationId xmlns:a16="http://schemas.microsoft.com/office/drawing/2014/main" id="{2AD1343C-BFD2-473A-B93D-1D3ABAAEE272}"/>
              </a:ext>
            </a:extLst>
          </p:cNvPr>
          <p:cNvPicPr>
            <a:picLocks noChangeAspect="1"/>
          </p:cNvPicPr>
          <p:nvPr/>
        </p:nvPicPr>
        <p:blipFill>
          <a:blip r:embed="rId2"/>
          <a:stretch>
            <a:fillRect/>
          </a:stretch>
        </p:blipFill>
        <p:spPr>
          <a:xfrm>
            <a:off x="6085490" y="4119429"/>
            <a:ext cx="1991710" cy="1057542"/>
          </a:xfrm>
          <a:prstGeom prst="rect">
            <a:avLst/>
          </a:prstGeom>
        </p:spPr>
      </p:pic>
    </p:spTree>
    <p:extLst>
      <p:ext uri="{BB962C8B-B14F-4D97-AF65-F5344CB8AC3E}">
        <p14:creationId xmlns:p14="http://schemas.microsoft.com/office/powerpoint/2010/main" val="691398026"/>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Lst>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Campaign xmlns="bf4a143a-b26d-45c4-bfc9-243eadc6ff02" xsi:nil="true"/>
    <PriorityArea xmlns="bf4a143a-b26d-45c4-bfc9-243eadc6ff02" xsi:nil="true"/>
    <Geography xmlns="bf4a143a-b26d-45c4-bfc9-243eadc6ff02" xsi:nil="true"/>
    <lcf76f155ced4ddcb4097134ff3c332f xmlns="bf4a143a-b26d-45c4-bfc9-243eadc6ff02">
      <Terms xmlns="http://schemas.microsoft.com/office/infopath/2007/PartnerControls"/>
    </lcf76f155ced4ddcb4097134ff3c332f>
    <TaxCatchAll xmlns="418e8c98-519b-4e3e-a77f-7ee33016068f" xsi:nil="true"/>
    <Yearcreated xmlns="bf4a143a-b26d-45c4-bfc9-243eadc6ff02"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3F2270F94F19DF4FA93E73A9601C7A53" ma:contentTypeVersion="25" ma:contentTypeDescription="Create a new document." ma:contentTypeScope="" ma:versionID="db96716577cab786ac4e413ddf71e703">
  <xsd:schema xmlns:xsd="http://www.w3.org/2001/XMLSchema" xmlns:xs="http://www.w3.org/2001/XMLSchema" xmlns:p="http://schemas.microsoft.com/office/2006/metadata/properties" xmlns:ns2="dad92211-cb28-4906-b8cd-0d84e3cb6a24" xmlns:ns3="bf4a143a-b26d-45c4-bfc9-243eadc6ff02" xmlns:ns4="418e8c98-519b-4e3e-a77f-7ee33016068f" targetNamespace="http://schemas.microsoft.com/office/2006/metadata/properties" ma:root="true" ma:fieldsID="1ff919fac4d9ef9e5a5b03499f75e73c" ns2:_="" ns3:_="" ns4:_="">
    <xsd:import namespace="dad92211-cb28-4906-b8cd-0d84e3cb6a24"/>
    <xsd:import namespace="bf4a143a-b26d-45c4-bfc9-243eadc6ff02"/>
    <xsd:import namespace="418e8c98-519b-4e3e-a77f-7ee33016068f"/>
    <xsd:element name="properties">
      <xsd:complexType>
        <xsd:sequence>
          <xsd:element name="documentManagement">
            <xsd:complexType>
              <xsd:all>
                <xsd:element ref="ns2:SharedWithUsers" minOccurs="0"/>
                <xsd:element ref="ns2:SharedWithDetails" minOccurs="0"/>
                <xsd:element ref="ns3:MediaServiceMetadata" minOccurs="0"/>
                <xsd:element ref="ns3:MediaServiceFastMetadata" minOccurs="0"/>
                <xsd:element ref="ns3:MediaServiceAutoTags" minOccurs="0"/>
                <xsd:element ref="ns3:MediaServiceDateTaken" minOccurs="0"/>
                <xsd:element ref="ns3:MediaServiceOCR" minOccurs="0"/>
                <xsd:element ref="ns3:MediaServiceEventHashCode" minOccurs="0"/>
                <xsd:element ref="ns3:MediaServiceGenerationTime" minOccurs="0"/>
                <xsd:element ref="ns3:MediaServiceLocation" minOccurs="0"/>
                <xsd:element ref="ns3:MediaServiceAutoKeyPoints" minOccurs="0"/>
                <xsd:element ref="ns3:MediaServiceKeyPoints" minOccurs="0"/>
                <xsd:element ref="ns3:PriorityArea" minOccurs="0"/>
                <xsd:element ref="ns3:Campaign" minOccurs="0"/>
                <xsd:element ref="ns3:Geography" minOccurs="0"/>
                <xsd:element ref="ns3:Yearcreated" minOccurs="0"/>
                <xsd:element ref="ns3:MediaLengthInSeconds" minOccurs="0"/>
                <xsd:element ref="ns3:lcf76f155ced4ddcb4097134ff3c332f" minOccurs="0"/>
                <xsd:element ref="ns4:TaxCatchAll" minOccurs="0"/>
                <xsd:element ref="ns3: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ad92211-cb28-4906-b8cd-0d84e3cb6a24" elementFormDefault="qualified">
    <xsd:import namespace="http://schemas.microsoft.com/office/2006/documentManagement/types"/>
    <xsd:import namespace="http://schemas.microsoft.com/office/infopath/2007/PartnerControls"/>
    <xsd:element name="SharedWithUsers" ma:index="8"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description=""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bf4a143a-b26d-45c4-bfc9-243eadc6ff02" elementFormDefault="qualified">
    <xsd:import namespace="http://schemas.microsoft.com/office/2006/documentManagement/types"/>
    <xsd:import namespace="http://schemas.microsoft.com/office/infopath/2007/PartnerControls"/>
    <xsd:element name="MediaServiceMetadata" ma:index="10" nillable="true" ma:displayName="MediaServiceMetadata" ma:description="" ma:hidden="true" ma:internalName="MediaServiceMetadata" ma:readOnly="true">
      <xsd:simpleType>
        <xsd:restriction base="dms:Note"/>
      </xsd:simpleType>
    </xsd:element>
    <xsd:element name="MediaServiceFastMetadata" ma:index="11" nillable="true" ma:displayName="MediaServiceFastMetadata" ma:description="" ma:hidden="true" ma:internalName="MediaServiceFastMetadata" ma:readOnly="true">
      <xsd:simpleType>
        <xsd:restriction base="dms:Note"/>
      </xsd:simpleType>
    </xsd:element>
    <xsd:element name="MediaServiceAutoTags" ma:index="12" nillable="true" ma:displayName="MediaServiceAutoTags" ma:description="" ma:internalName="MediaServiceAutoTags" ma:readOnly="true">
      <xsd:simpleType>
        <xsd:restriction base="dms:Text"/>
      </xsd:simpleType>
    </xsd:element>
    <xsd:element name="MediaServiceDateTaken" ma:index="13" nillable="true" ma:displayName="MediaServiceDateTaken" ma:description="" ma:hidden="true" ma:internalName="MediaServiceDateTaken" ma:readOnly="true">
      <xsd:simpleType>
        <xsd:restriction base="dms:Text"/>
      </xsd:simpleType>
    </xsd:element>
    <xsd:element name="MediaServiceOCR" ma:index="14" nillable="true" ma:displayName="MediaServiceOCR" ma:internalName="MediaServiceOCR" ma:readOnly="true">
      <xsd:simpleType>
        <xsd:restriction base="dms:Note">
          <xsd:maxLength value="255"/>
        </xsd:restriction>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Location" ma:index="17" nillable="true" ma:displayName="Location" ma:internalName="MediaServiceLocation" ma:readOnly="true">
      <xsd:simpleType>
        <xsd:restriction base="dms:Text"/>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element name="PriorityArea" ma:index="20" nillable="true" ma:displayName="Priority Area" ma:format="Dropdown" ma:internalName="PriorityArea">
      <xsd:complexType>
        <xsd:complexContent>
          <xsd:extension base="dms:MultiChoice">
            <xsd:sequence>
              <xsd:element name="Value" maxOccurs="unbounded" minOccurs="0" nillable="true">
                <xsd:simpleType>
                  <xsd:restriction base="dms:Choice">
                    <xsd:enumeration value="Choice 1"/>
                    <xsd:enumeration value="Choice 2"/>
                    <xsd:enumeration value="Choice 3"/>
                  </xsd:restriction>
                </xsd:simpleType>
              </xsd:element>
            </xsd:sequence>
          </xsd:extension>
        </xsd:complexContent>
      </xsd:complexType>
    </xsd:element>
    <xsd:element name="Campaign" ma:index="21" nillable="true" ma:displayName="Campaign " ma:format="Dropdown" ma:internalName="Campaign">
      <xsd:complexType>
        <xsd:complexContent>
          <xsd:extension base="dms:MultiChoice">
            <xsd:sequence>
              <xsd:element name="Value" maxOccurs="unbounded" minOccurs="0" nillable="true">
                <xsd:simpleType>
                  <xsd:restriction base="dms:Choice">
                    <xsd:enumeration value="Choice 1"/>
                    <xsd:enumeration value="Choice 2"/>
                    <xsd:enumeration value="Choice 3"/>
                  </xsd:restriction>
                </xsd:simpleType>
              </xsd:element>
            </xsd:sequence>
          </xsd:extension>
        </xsd:complexContent>
      </xsd:complexType>
    </xsd:element>
    <xsd:element name="Geography" ma:index="22" nillable="true" ma:displayName="Geography" ma:format="Dropdown" ma:internalName="Geography">
      <xsd:complexType>
        <xsd:complexContent>
          <xsd:extension base="dms:MultiChoice">
            <xsd:sequence>
              <xsd:element name="Value" maxOccurs="unbounded" minOccurs="0" nillable="true">
                <xsd:simpleType>
                  <xsd:restriction base="dms:Choice">
                    <xsd:enumeration value="Choice 1"/>
                    <xsd:enumeration value="Choice 2"/>
                    <xsd:enumeration value="Choice 3"/>
                  </xsd:restriction>
                </xsd:simpleType>
              </xsd:element>
            </xsd:sequence>
          </xsd:extension>
        </xsd:complexContent>
      </xsd:complexType>
    </xsd:element>
    <xsd:element name="Yearcreated" ma:index="23" nillable="true" ma:displayName="Year created" ma:format="RadioButtons" ma:internalName="Yearcreated">
      <xsd:simpleType>
        <xsd:restriction base="dms:Choice">
          <xsd:enumeration value="2016"/>
          <xsd:enumeration value="2017"/>
          <xsd:enumeration value="2018"/>
          <xsd:enumeration value="2019"/>
          <xsd:enumeration value="2020"/>
        </xsd:restriction>
      </xsd:simpleType>
    </xsd:element>
    <xsd:element name="MediaLengthInSeconds" ma:index="24" nillable="true" ma:displayName="Length (seconds)" ma:internalName="MediaLengthInSeconds" ma:readOnly="true">
      <xsd:simpleType>
        <xsd:restriction base="dms:Unknown"/>
      </xsd:simpleType>
    </xsd:element>
    <xsd:element name="lcf76f155ced4ddcb4097134ff3c332f" ma:index="26" nillable="true" ma:taxonomy="true" ma:internalName="lcf76f155ced4ddcb4097134ff3c332f" ma:taxonomyFieldName="MediaServiceImageTags" ma:displayName="Image Tags" ma:readOnly="false" ma:fieldId="{5cf76f15-5ced-4ddc-b409-7134ff3c332f}" ma:taxonomyMulti="true" ma:sspId="68719a6c-9fc0-4287-adae-59b7713c0fdc"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8" nillable="true" ma:displayName="MediaServiceObjectDetectorVersions" ma:description=""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418e8c98-519b-4e3e-a77f-7ee33016068f" elementFormDefault="qualified">
    <xsd:import namespace="http://schemas.microsoft.com/office/2006/documentManagement/types"/>
    <xsd:import namespace="http://schemas.microsoft.com/office/infopath/2007/PartnerControls"/>
    <xsd:element name="TaxCatchAll" ma:index="27" nillable="true" ma:displayName="Taxonomy Catch All Column" ma:hidden="true" ma:list="{c4a73a7c-d28e-4ead-a542-eec2f3c6ec34}" ma:internalName="TaxCatchAll" ma:showField="CatchAllData" ma:web="dad92211-cb28-4906-b8cd-0d84e3cb6a24">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A5CCB350-B76C-41FC-AE69-633CA55F79C0}">
  <ds:schemaRefs>
    <ds:schemaRef ds:uri="1c5831b9-66da-4f16-a409-834213ecdb8e"/>
    <ds:schemaRef ds:uri="7d91badd-8922-4db1-9652-4fbca8a6b7df"/>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customXml/itemProps2.xml><?xml version="1.0" encoding="utf-8"?>
<ds:datastoreItem xmlns:ds="http://schemas.openxmlformats.org/officeDocument/2006/customXml" ds:itemID="{51036693-0DAE-48A3-A42A-8F3FD82F9C74}">
  <ds:schemaRefs>
    <ds:schemaRef ds:uri="http://schemas.microsoft.com/sharepoint/v3/contenttype/forms"/>
  </ds:schemaRefs>
</ds:datastoreItem>
</file>

<file path=customXml/itemProps3.xml><?xml version="1.0" encoding="utf-8"?>
<ds:datastoreItem xmlns:ds="http://schemas.openxmlformats.org/officeDocument/2006/customXml" ds:itemID="{3184D6A2-1487-4CBF-AD18-692C2749AC2B}"/>
</file>

<file path=docProps/app.xml><?xml version="1.0" encoding="utf-8"?>
<Properties xmlns="http://schemas.openxmlformats.org/officeDocument/2006/extended-properties" xmlns:vt="http://schemas.openxmlformats.org/officeDocument/2006/docPropsVTypes">
  <Template/>
  <TotalTime>2208</TotalTime>
  <Words>4905</Words>
  <Application>Microsoft Office PowerPoint</Application>
  <PresentationFormat>On-screen Show (4:3)</PresentationFormat>
  <Paragraphs>512</Paragraphs>
  <Slides>80</Slides>
  <Notes>8</Notes>
  <HiddenSlides>0</HiddenSlides>
  <MMClips>0</MMClips>
  <ScaleCrop>false</ScaleCrop>
  <HeadingPairs>
    <vt:vector size="6" baseType="variant">
      <vt:variant>
        <vt:lpstr>Fonts Used</vt:lpstr>
      </vt:variant>
      <vt:variant>
        <vt:i4>3</vt:i4>
      </vt:variant>
      <vt:variant>
        <vt:lpstr>Theme</vt:lpstr>
      </vt:variant>
      <vt:variant>
        <vt:i4>4</vt:i4>
      </vt:variant>
      <vt:variant>
        <vt:lpstr>Slide Titles</vt:lpstr>
      </vt:variant>
      <vt:variant>
        <vt:i4>80</vt:i4>
      </vt:variant>
    </vt:vector>
  </HeadingPairs>
  <TitlesOfParts>
    <vt:vector size="87" baseType="lpstr">
      <vt:lpstr>Arial</vt:lpstr>
      <vt:lpstr>Lucida Grande</vt:lpstr>
      <vt:lpstr>Times New Roman</vt:lpstr>
      <vt:lpstr>Default Design</vt:lpstr>
      <vt:lpstr>Default Design</vt:lpstr>
      <vt:lpstr>Default Design</vt:lpstr>
      <vt:lpstr>Default Design</vt:lpstr>
      <vt:lpstr> PowerPoint 12: Power tools - Offer pŵer</vt:lpstr>
      <vt:lpstr>Working with power: electrical safety</vt:lpstr>
      <vt:lpstr>Working with power tools - Gweithio gydag offer pŵer</vt:lpstr>
      <vt:lpstr>Working with power tools</vt:lpstr>
      <vt:lpstr>Working with power tools</vt:lpstr>
      <vt:lpstr>Working with power tools</vt:lpstr>
      <vt:lpstr>Working with power tools – summary</vt:lpstr>
      <vt:lpstr>Drill driver - Dril pŵer</vt:lpstr>
      <vt:lpstr>Percussion drills - Driliau taro</vt:lpstr>
      <vt:lpstr>SDS hammer drill - Dril morthwyl SDS</vt:lpstr>
      <vt:lpstr>PowerPoint Presentation</vt:lpstr>
      <vt:lpstr>PowerPoint Presentation</vt:lpstr>
      <vt:lpstr> PowerPoint 13: Plant and machinery - Peiriannau a pheirianwaith</vt:lpstr>
      <vt:lpstr>PowerPoint Presentation</vt:lpstr>
      <vt:lpstr>Machine utilisation</vt:lpstr>
      <vt:lpstr>Plant - Peiriant</vt:lpstr>
      <vt:lpstr>Equipment - Cyfarpar</vt:lpstr>
      <vt:lpstr>Machinery use - Defnyddio peiriannau</vt:lpstr>
      <vt:lpstr>Trenching machine or excavator</vt:lpstr>
      <vt:lpstr>Scrapers - Crafwr</vt:lpstr>
      <vt:lpstr>Bulldozer - Chwalwr  </vt:lpstr>
      <vt:lpstr> Dump trucks - Tryciau dadlwytho </vt:lpstr>
      <vt:lpstr>Hoisting equipment - Cyfarpar codi  </vt:lpstr>
      <vt:lpstr>Mobile cranes - Craeniau symudol  </vt:lpstr>
      <vt:lpstr>Tower cranes - Craeniau tŵr  </vt:lpstr>
      <vt:lpstr>Belt conveyor - Belt cludo  </vt:lpstr>
      <vt:lpstr>Hazards - Peryglon</vt:lpstr>
      <vt:lpstr>Risk control measures - Mesurau rheoli risg</vt:lpstr>
      <vt:lpstr>PowerPoint Presentation</vt:lpstr>
      <vt:lpstr> PowerPoint 14: Areas of specific risk - Meysydd risg penodol</vt:lpstr>
      <vt:lpstr>Session overview </vt:lpstr>
      <vt:lpstr>Confined spaces - Lleoedd cyfyng</vt:lpstr>
      <vt:lpstr>Confined spaces</vt:lpstr>
      <vt:lpstr>Confined spaces</vt:lpstr>
      <vt:lpstr>Establish command - Pennu pwy sy’n rheoli</vt:lpstr>
      <vt:lpstr>Responsibilities while working in an area of danger</vt:lpstr>
      <vt:lpstr>Key checks prior to entering a confined space</vt:lpstr>
      <vt:lpstr>Safety precautions</vt:lpstr>
      <vt:lpstr>Hazards present</vt:lpstr>
      <vt:lpstr>Industries engaged in excavation</vt:lpstr>
      <vt:lpstr>Hazards of excavation work - Peryglon gwaith cloddio</vt:lpstr>
      <vt:lpstr>Safety considerations - Ystyriaethau o ran diogelwch</vt:lpstr>
      <vt:lpstr>Safety considerations</vt:lpstr>
      <vt:lpstr>Locating utilities - Lleoli cyfleustodau</vt:lpstr>
      <vt:lpstr>Safety starts at the surface - Mae diogelwch yn dechrau ar yr wyneb</vt:lpstr>
      <vt:lpstr>Protecting utilities - Diogelu cyfleustodau</vt:lpstr>
      <vt:lpstr>Employee access/egress from excavations</vt:lpstr>
      <vt:lpstr>Employee access/egress from excavations</vt:lpstr>
      <vt:lpstr>Employee access/egress from excavations</vt:lpstr>
      <vt:lpstr>Hazardous atmospheres</vt:lpstr>
      <vt:lpstr>Loose rock and soil as hazards - Cerrig a phridd rhydd yn beryglon</vt:lpstr>
      <vt:lpstr>Support, shield, and protective systems</vt:lpstr>
      <vt:lpstr>Daily inspections - Archwiliadau dyddiol</vt:lpstr>
      <vt:lpstr>Dangers while working around electricity</vt:lpstr>
      <vt:lpstr>Dangers while working around electricity</vt:lpstr>
      <vt:lpstr>Gas pipes - Pibellau nwy  </vt:lpstr>
      <vt:lpstr>Water pipes and sewers - Pibellau dŵr a charthffosydd  </vt:lpstr>
      <vt:lpstr>PowerPoint Presentation</vt:lpstr>
      <vt:lpstr> PowerPoint 15: Waste and pollution - Gwastraff a llygredd</vt:lpstr>
      <vt:lpstr>People problems</vt:lpstr>
      <vt:lpstr>Site practices - Arferion ar y safle</vt:lpstr>
      <vt:lpstr>Benefits of recycling - Manteision ailgylchu:    </vt:lpstr>
      <vt:lpstr>Construction waste classifications </vt:lpstr>
      <vt:lpstr>Concrete waste - Gwastraff concrid</vt:lpstr>
      <vt:lpstr>Concrete waste continued</vt:lpstr>
      <vt:lpstr>Concrete waste continued</vt:lpstr>
      <vt:lpstr>Construction recycling problems - Problemau ailgylchu yn y diwydiant adeiladu</vt:lpstr>
      <vt:lpstr>Site waste management plans - Cynlluniau rheoli gwastraff safleoedd</vt:lpstr>
      <vt:lpstr>Outcomes of a waste management plan</vt:lpstr>
      <vt:lpstr>Leaving the site in a good condition</vt:lpstr>
      <vt:lpstr>Waste management and pollution control </vt:lpstr>
      <vt:lpstr>Air pollution control - Rheoli llygredd aer  </vt:lpstr>
      <vt:lpstr>Air pollution continued</vt:lpstr>
      <vt:lpstr>Construction dust - Llwch adeiladu</vt:lpstr>
      <vt:lpstr>Noise control - Rheoli sŵn  </vt:lpstr>
      <vt:lpstr>Noise safety - Diogelwch gyda sŵn</vt:lpstr>
      <vt:lpstr>Land contamination - Tir wedi’i halogi</vt:lpstr>
      <vt:lpstr>Health effects - Effeithiau iechyd  </vt:lpstr>
      <vt:lpstr>Risk assessment on land or a site</vt:lpstr>
      <vt:lpstr>PowerPoint Presentation</vt:lpstr>
    </vt:vector>
  </TitlesOfParts>
  <Company>City &amp; Guilds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janicec</dc:creator>
  <cp:lastModifiedBy>Ifan Williams</cp:lastModifiedBy>
  <cp:revision>18</cp:revision>
  <dcterms:created xsi:type="dcterms:W3CDTF">2013-05-28T00:38:54Z</dcterms:created>
  <dcterms:modified xsi:type="dcterms:W3CDTF">2022-08-09T21:22:24Z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0x0101003F2270F94F19DF4FA93E73A9601C7A53</vt:lpwstr>
  </property>
</Properties>
</file>