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3" r:id="rId5"/>
    <p:sldMasterId id="2147483655" r:id="rId6"/>
  </p:sldMasterIdLst>
  <p:notesMasterIdLst>
    <p:notesMasterId r:id="rId48"/>
  </p:notesMasterIdLst>
  <p:handoutMasterIdLst>
    <p:handoutMasterId r:id="rId49"/>
  </p:handoutMasterIdLst>
  <p:sldIdLst>
    <p:sldId id="256" r:id="rId7"/>
    <p:sldId id="328" r:id="rId8"/>
    <p:sldId id="331" r:id="rId9"/>
    <p:sldId id="333" r:id="rId10"/>
    <p:sldId id="334" r:id="rId11"/>
    <p:sldId id="329" r:id="rId12"/>
    <p:sldId id="332" r:id="rId13"/>
    <p:sldId id="267"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52" r:id="rId32"/>
    <p:sldId id="353" r:id="rId33"/>
    <p:sldId id="354" r:id="rId34"/>
    <p:sldId id="355" r:id="rId35"/>
    <p:sldId id="356" r:id="rId36"/>
    <p:sldId id="357" r:id="rId37"/>
    <p:sldId id="358" r:id="rId38"/>
    <p:sldId id="359" r:id="rId39"/>
    <p:sldId id="360" r:id="rId40"/>
    <p:sldId id="361" r:id="rId41"/>
    <p:sldId id="362" r:id="rId42"/>
    <p:sldId id="363" r:id="rId43"/>
    <p:sldId id="364" r:id="rId44"/>
    <p:sldId id="365" r:id="rId45"/>
    <p:sldId id="366" r:id="rId46"/>
    <p:sldId id="367" r:id="rId47"/>
  </p:sldIdLst>
  <p:sldSz cx="9144000" cy="6858000" type="screen4x3"/>
  <p:notesSz cx="6858000" cy="9144000"/>
  <p:custDataLst>
    <p:tags r:id="rId5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6" clrIdx="0">
    <p:extLst>
      <p:ext uri="{19B8F6BF-5375-455C-9EA6-DF929625EA0E}">
        <p15:presenceInfo xmlns:p15="http://schemas.microsoft.com/office/powerpoint/2012/main" userId="S-1-5-21-2141923205-296626691-623648099-42385" providerId="AD"/>
      </p:ext>
    </p:extLst>
  </p:cmAuthor>
  <p:cmAuthor id="2" name="Claire Brooks" initials="CB" lastIdx="1" clrIdx="1">
    <p:extLst>
      <p:ext uri="{19B8F6BF-5375-455C-9EA6-DF929625EA0E}">
        <p15:presenceInfo xmlns:p15="http://schemas.microsoft.com/office/powerpoint/2012/main" userId="S::Claire.Brooks@cityandguilds.com::045b5ce1-bb15-4c22-aa7e-c7b6009499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14D058-C23C-4099-A0B4-B45C0A72800E}" v="4" dt="2022-06-05T17:00:04.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0" autoAdjust="0"/>
    <p:restoredTop sz="86395"/>
  </p:normalViewPr>
  <p:slideViewPr>
    <p:cSldViewPr showGuides="1">
      <p:cViewPr varScale="1">
        <p:scale>
          <a:sx n="74" d="100"/>
          <a:sy n="74" d="100"/>
        </p:scale>
        <p:origin x="1512" y="67"/>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48" d="100"/>
          <a:sy n="48" d="100"/>
        </p:scale>
        <p:origin x="2684" y="4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56"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 Id="rId57" Type="http://schemas.microsoft.com/office/2015/10/relationships/revisionInfo" Target="revisionInfo.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fan Williams" userId="24941412-6a59-4984-a79e-a737f73a20c6" providerId="ADAL" clId="{1314D058-C23C-4099-A0B4-B45C0A72800E}"/>
    <pc:docChg chg="undo custSel addSld modSld addMainMaster">
      <pc:chgData name="Ifan Williams" userId="24941412-6a59-4984-a79e-a737f73a20c6" providerId="ADAL" clId="{1314D058-C23C-4099-A0B4-B45C0A72800E}" dt="2022-06-07T20:57:11.721" v="543" actId="113"/>
      <pc:docMkLst>
        <pc:docMk/>
      </pc:docMkLst>
      <pc:sldChg chg="addSp modSp mod">
        <pc:chgData name="Ifan Williams" userId="24941412-6a59-4984-a79e-a737f73a20c6" providerId="ADAL" clId="{1314D058-C23C-4099-A0B4-B45C0A72800E}" dt="2022-06-05T16:53:31.173" v="160" actId="255"/>
        <pc:sldMkLst>
          <pc:docMk/>
          <pc:sldMk cId="0" sldId="267"/>
        </pc:sldMkLst>
        <pc:spChg chg="add mod">
          <ac:chgData name="Ifan Williams" userId="24941412-6a59-4984-a79e-a737f73a20c6" providerId="ADAL" clId="{1314D058-C23C-4099-A0B4-B45C0A72800E}" dt="2022-06-05T16:53:31.173" v="160" actId="255"/>
          <ac:spMkLst>
            <pc:docMk/>
            <pc:sldMk cId="0" sldId="267"/>
            <ac:spMk id="4" creationId="{C9046F4F-1CDE-438B-844B-71EE585F911A}"/>
          </ac:spMkLst>
        </pc:spChg>
        <pc:spChg chg="mod">
          <ac:chgData name="Ifan Williams" userId="24941412-6a59-4984-a79e-a737f73a20c6" providerId="ADAL" clId="{1314D058-C23C-4099-A0B4-B45C0A72800E}" dt="2022-06-05T16:53:13.023" v="157" actId="1076"/>
          <ac:spMkLst>
            <pc:docMk/>
            <pc:sldMk cId="0" sldId="267"/>
            <ac:spMk id="18434" creationId="{00000000-0000-0000-0000-000000000000}"/>
          </ac:spMkLst>
        </pc:spChg>
      </pc:sldChg>
      <pc:sldChg chg="modSp mod">
        <pc:chgData name="Ifan Williams" userId="24941412-6a59-4984-a79e-a737f73a20c6" providerId="ADAL" clId="{1314D058-C23C-4099-A0B4-B45C0A72800E}" dt="2022-06-05T15:38:32.533" v="82" actId="207"/>
        <pc:sldMkLst>
          <pc:docMk/>
          <pc:sldMk cId="0" sldId="328"/>
        </pc:sldMkLst>
        <pc:spChg chg="mod">
          <ac:chgData name="Ifan Williams" userId="24941412-6a59-4984-a79e-a737f73a20c6" providerId="ADAL" clId="{1314D058-C23C-4099-A0B4-B45C0A72800E}" dt="2022-06-05T15:38:32.533" v="82" actId="207"/>
          <ac:spMkLst>
            <pc:docMk/>
            <pc:sldMk cId="0" sldId="328"/>
            <ac:spMk id="3074" creationId="{00000000-0000-0000-0000-000000000000}"/>
          </ac:spMkLst>
        </pc:spChg>
        <pc:spChg chg="mod">
          <ac:chgData name="Ifan Williams" userId="24941412-6a59-4984-a79e-a737f73a20c6" providerId="ADAL" clId="{1314D058-C23C-4099-A0B4-B45C0A72800E}" dt="2022-06-05T15:36:17.843" v="69" actId="207"/>
          <ac:spMkLst>
            <pc:docMk/>
            <pc:sldMk cId="0" sldId="328"/>
            <ac:spMk id="3075" creationId="{00000000-0000-0000-0000-000000000000}"/>
          </ac:spMkLst>
        </pc:spChg>
        <pc:picChg chg="mod">
          <ac:chgData name="Ifan Williams" userId="24941412-6a59-4984-a79e-a737f73a20c6" providerId="ADAL" clId="{1314D058-C23C-4099-A0B4-B45C0A72800E}" dt="2022-06-05T15:38:25.929" v="81" actId="14100"/>
          <ac:picMkLst>
            <pc:docMk/>
            <pc:sldMk cId="0" sldId="328"/>
            <ac:picMk id="6" creationId="{3D162821-42F3-4238-9CE1-BB7BB35F9286}"/>
          </ac:picMkLst>
        </pc:picChg>
      </pc:sldChg>
      <pc:sldChg chg="modSp mod">
        <pc:chgData name="Ifan Williams" userId="24941412-6a59-4984-a79e-a737f73a20c6" providerId="ADAL" clId="{1314D058-C23C-4099-A0B4-B45C0A72800E}" dt="2022-06-05T15:45:26.934" v="137" actId="20577"/>
        <pc:sldMkLst>
          <pc:docMk/>
          <pc:sldMk cId="147083369" sldId="329"/>
        </pc:sldMkLst>
        <pc:spChg chg="mod">
          <ac:chgData name="Ifan Williams" userId="24941412-6a59-4984-a79e-a737f73a20c6" providerId="ADAL" clId="{1314D058-C23C-4099-A0B4-B45C0A72800E}" dt="2022-06-05T15:45:15.081" v="126" actId="1076"/>
          <ac:spMkLst>
            <pc:docMk/>
            <pc:sldMk cId="147083369" sldId="329"/>
            <ac:spMk id="2" creationId="{7EF5E8CB-CFFC-8B4A-A435-FF7A733E8D43}"/>
          </ac:spMkLst>
        </pc:spChg>
        <pc:spChg chg="mod">
          <ac:chgData name="Ifan Williams" userId="24941412-6a59-4984-a79e-a737f73a20c6" providerId="ADAL" clId="{1314D058-C23C-4099-A0B4-B45C0A72800E}" dt="2022-06-05T15:44:36.802" v="119" actId="1076"/>
          <ac:spMkLst>
            <pc:docMk/>
            <pc:sldMk cId="147083369" sldId="329"/>
            <ac:spMk id="5" creationId="{CA618F59-403E-4F37-8BDA-2DE803F4DD7A}"/>
          </ac:spMkLst>
        </pc:spChg>
        <pc:spChg chg="mod">
          <ac:chgData name="Ifan Williams" userId="24941412-6a59-4984-a79e-a737f73a20c6" providerId="ADAL" clId="{1314D058-C23C-4099-A0B4-B45C0A72800E}" dt="2022-06-05T15:44:42.405" v="120" actId="1076"/>
          <ac:spMkLst>
            <pc:docMk/>
            <pc:sldMk cId="147083369" sldId="329"/>
            <ac:spMk id="10" creationId="{AB1832A5-E33D-471B-96E9-A918514DF59E}"/>
          </ac:spMkLst>
        </pc:spChg>
        <pc:spChg chg="mod">
          <ac:chgData name="Ifan Williams" userId="24941412-6a59-4984-a79e-a737f73a20c6" providerId="ADAL" clId="{1314D058-C23C-4099-A0B4-B45C0A72800E}" dt="2022-06-05T15:45:26.934" v="137" actId="20577"/>
          <ac:spMkLst>
            <pc:docMk/>
            <pc:sldMk cId="147083369" sldId="329"/>
            <ac:spMk id="3074" creationId="{00000000-0000-0000-0000-000000000000}"/>
          </ac:spMkLst>
        </pc:spChg>
        <pc:picChg chg="mod">
          <ac:chgData name="Ifan Williams" userId="24941412-6a59-4984-a79e-a737f73a20c6" providerId="ADAL" clId="{1314D058-C23C-4099-A0B4-B45C0A72800E}" dt="2022-06-05T15:45:11.378" v="125" actId="1076"/>
          <ac:picMkLst>
            <pc:docMk/>
            <pc:sldMk cId="147083369" sldId="329"/>
            <ac:picMk id="4" creationId="{5BEC86B6-9CCB-4812-B8BD-AD7ECAE7AD87}"/>
          </ac:picMkLst>
        </pc:picChg>
      </pc:sldChg>
      <pc:sldChg chg="modSp mod">
        <pc:chgData name="Ifan Williams" userId="24941412-6a59-4984-a79e-a737f73a20c6" providerId="ADAL" clId="{1314D058-C23C-4099-A0B4-B45C0A72800E}" dt="2022-06-05T15:39:39.003" v="89" actId="207"/>
        <pc:sldMkLst>
          <pc:docMk/>
          <pc:sldMk cId="2446301234" sldId="331"/>
        </pc:sldMkLst>
        <pc:spChg chg="mod">
          <ac:chgData name="Ifan Williams" userId="24941412-6a59-4984-a79e-a737f73a20c6" providerId="ADAL" clId="{1314D058-C23C-4099-A0B4-B45C0A72800E}" dt="2022-06-05T15:37:26.239" v="74" actId="207"/>
          <ac:spMkLst>
            <pc:docMk/>
            <pc:sldMk cId="2446301234" sldId="331"/>
            <ac:spMk id="3074" creationId="{00000000-0000-0000-0000-000000000000}"/>
          </ac:spMkLst>
        </pc:spChg>
        <pc:spChg chg="mod">
          <ac:chgData name="Ifan Williams" userId="24941412-6a59-4984-a79e-a737f73a20c6" providerId="ADAL" clId="{1314D058-C23C-4099-A0B4-B45C0A72800E}" dt="2022-06-05T15:39:39.003" v="89" actId="207"/>
          <ac:spMkLst>
            <pc:docMk/>
            <pc:sldMk cId="2446301234" sldId="331"/>
            <ac:spMk id="3075" creationId="{00000000-0000-0000-0000-000000000000}"/>
          </ac:spMkLst>
        </pc:spChg>
      </pc:sldChg>
      <pc:sldChg chg="modSp mod">
        <pc:chgData name="Ifan Williams" userId="24941412-6a59-4984-a79e-a737f73a20c6" providerId="ADAL" clId="{1314D058-C23C-4099-A0B4-B45C0A72800E}" dt="2022-06-05T16:52:04.445" v="151" actId="20577"/>
        <pc:sldMkLst>
          <pc:docMk/>
          <pc:sldMk cId="1062303231" sldId="332"/>
        </pc:sldMkLst>
        <pc:spChg chg="mod">
          <ac:chgData name="Ifan Williams" userId="24941412-6a59-4984-a79e-a737f73a20c6" providerId="ADAL" clId="{1314D058-C23C-4099-A0B4-B45C0A72800E}" dt="2022-06-05T16:52:04.445" v="151" actId="20577"/>
          <ac:spMkLst>
            <pc:docMk/>
            <pc:sldMk cId="1062303231" sldId="332"/>
            <ac:spMk id="3074" creationId="{00000000-0000-0000-0000-000000000000}"/>
          </ac:spMkLst>
        </pc:spChg>
        <pc:spChg chg="mod">
          <ac:chgData name="Ifan Williams" userId="24941412-6a59-4984-a79e-a737f73a20c6" providerId="ADAL" clId="{1314D058-C23C-4099-A0B4-B45C0A72800E}" dt="2022-06-05T16:51:57.693" v="148" actId="1076"/>
          <ac:spMkLst>
            <pc:docMk/>
            <pc:sldMk cId="1062303231" sldId="332"/>
            <ac:spMk id="3075" creationId="{00000000-0000-0000-0000-000000000000}"/>
          </ac:spMkLst>
        </pc:spChg>
        <pc:picChg chg="mod">
          <ac:chgData name="Ifan Williams" userId="24941412-6a59-4984-a79e-a737f73a20c6" providerId="ADAL" clId="{1314D058-C23C-4099-A0B4-B45C0A72800E}" dt="2022-06-05T16:52:00.647" v="149" actId="1076"/>
          <ac:picMkLst>
            <pc:docMk/>
            <pc:sldMk cId="1062303231" sldId="332"/>
            <ac:picMk id="6" creationId="{058B04CC-4BB3-4BE4-8378-EE32D1D7CB64}"/>
          </ac:picMkLst>
        </pc:picChg>
      </pc:sldChg>
      <pc:sldChg chg="modSp mod">
        <pc:chgData name="Ifan Williams" userId="24941412-6a59-4984-a79e-a737f73a20c6" providerId="ADAL" clId="{1314D058-C23C-4099-A0B4-B45C0A72800E}" dt="2022-06-05T15:40:22.492" v="93" actId="207"/>
        <pc:sldMkLst>
          <pc:docMk/>
          <pc:sldMk cId="308076867" sldId="333"/>
        </pc:sldMkLst>
        <pc:spChg chg="mod">
          <ac:chgData name="Ifan Williams" userId="24941412-6a59-4984-a79e-a737f73a20c6" providerId="ADAL" clId="{1314D058-C23C-4099-A0B4-B45C0A72800E}" dt="2022-06-05T15:40:22.492" v="93" actId="207"/>
          <ac:spMkLst>
            <pc:docMk/>
            <pc:sldMk cId="308076867" sldId="333"/>
            <ac:spMk id="7" creationId="{A8192E8D-B113-4C85-A0A2-B392FBB7BCCC}"/>
          </ac:spMkLst>
        </pc:spChg>
        <pc:spChg chg="mod">
          <ac:chgData name="Ifan Williams" userId="24941412-6a59-4984-a79e-a737f73a20c6" providerId="ADAL" clId="{1314D058-C23C-4099-A0B4-B45C0A72800E}" dt="2022-06-05T15:39:01.413" v="85" actId="20577"/>
          <ac:spMkLst>
            <pc:docMk/>
            <pc:sldMk cId="308076867" sldId="333"/>
            <ac:spMk id="3074" creationId="{00000000-0000-0000-0000-000000000000}"/>
          </ac:spMkLst>
        </pc:spChg>
      </pc:sldChg>
      <pc:sldChg chg="modSp mod">
        <pc:chgData name="Ifan Williams" userId="24941412-6a59-4984-a79e-a737f73a20c6" providerId="ADAL" clId="{1314D058-C23C-4099-A0B4-B45C0A72800E}" dt="2022-06-05T15:42:06.500" v="98" actId="207"/>
        <pc:sldMkLst>
          <pc:docMk/>
          <pc:sldMk cId="1433848393" sldId="334"/>
        </pc:sldMkLst>
        <pc:spChg chg="mod">
          <ac:chgData name="Ifan Williams" userId="24941412-6a59-4984-a79e-a737f73a20c6" providerId="ADAL" clId="{1314D058-C23C-4099-A0B4-B45C0A72800E}" dt="2022-06-05T15:42:06.500" v="98" actId="207"/>
          <ac:spMkLst>
            <pc:docMk/>
            <pc:sldMk cId="1433848393" sldId="334"/>
            <ac:spMk id="3074" creationId="{00000000-0000-0000-0000-000000000000}"/>
          </ac:spMkLst>
        </pc:spChg>
      </pc:sldChg>
      <pc:sldChg chg="add">
        <pc:chgData name="Ifan Williams" userId="24941412-6a59-4984-a79e-a737f73a20c6" providerId="ADAL" clId="{1314D058-C23C-4099-A0B4-B45C0A72800E}" dt="2022-06-03T21:54:53.981" v="1"/>
        <pc:sldMkLst>
          <pc:docMk/>
          <pc:sldMk cId="245649984" sldId="335"/>
        </pc:sldMkLst>
      </pc:sldChg>
      <pc:sldChg chg="modSp add mod">
        <pc:chgData name="Ifan Williams" userId="24941412-6a59-4984-a79e-a737f73a20c6" providerId="ADAL" clId="{1314D058-C23C-4099-A0B4-B45C0A72800E}" dt="2022-06-05T16:54:36.208" v="164" actId="207"/>
        <pc:sldMkLst>
          <pc:docMk/>
          <pc:sldMk cId="268192427" sldId="336"/>
        </pc:sldMkLst>
        <pc:spChg chg="mod">
          <ac:chgData name="Ifan Williams" userId="24941412-6a59-4984-a79e-a737f73a20c6" providerId="ADAL" clId="{1314D058-C23C-4099-A0B4-B45C0A72800E}" dt="2022-06-05T16:54:36.208" v="164" actId="207"/>
          <ac:spMkLst>
            <pc:docMk/>
            <pc:sldMk cId="268192427" sldId="336"/>
            <ac:spMk id="2" creationId="{00000000-0000-0000-0000-000000000000}"/>
          </ac:spMkLst>
        </pc:spChg>
        <pc:spChg chg="mod">
          <ac:chgData name="Ifan Williams" userId="24941412-6a59-4984-a79e-a737f73a20c6" providerId="ADAL" clId="{1314D058-C23C-4099-A0B4-B45C0A72800E}" dt="2022-06-05T16:54:22.487" v="162" actId="1076"/>
          <ac:spMkLst>
            <pc:docMk/>
            <pc:sldMk cId="268192427" sldId="336"/>
            <ac:spMk id="3" creationId="{00000000-0000-0000-0000-000000000000}"/>
          </ac:spMkLst>
        </pc:spChg>
      </pc:sldChg>
      <pc:sldChg chg="modSp add mod">
        <pc:chgData name="Ifan Williams" userId="24941412-6a59-4984-a79e-a737f73a20c6" providerId="ADAL" clId="{1314D058-C23C-4099-A0B4-B45C0A72800E}" dt="2022-06-05T16:55:43.200" v="170" actId="20577"/>
        <pc:sldMkLst>
          <pc:docMk/>
          <pc:sldMk cId="2510808157" sldId="337"/>
        </pc:sldMkLst>
        <pc:spChg chg="mod">
          <ac:chgData name="Ifan Williams" userId="24941412-6a59-4984-a79e-a737f73a20c6" providerId="ADAL" clId="{1314D058-C23C-4099-A0B4-B45C0A72800E}" dt="2022-06-05T16:55:43.200" v="170" actId="20577"/>
          <ac:spMkLst>
            <pc:docMk/>
            <pc:sldMk cId="2510808157" sldId="337"/>
            <ac:spMk id="2" creationId="{00000000-0000-0000-0000-000000000000}"/>
          </ac:spMkLst>
        </pc:spChg>
        <pc:picChg chg="mod">
          <ac:chgData name="Ifan Williams" userId="24941412-6a59-4984-a79e-a737f73a20c6" providerId="ADAL" clId="{1314D058-C23C-4099-A0B4-B45C0A72800E}" dt="2022-06-05T16:55:37.787" v="168" actId="1076"/>
          <ac:picMkLst>
            <pc:docMk/>
            <pc:sldMk cId="2510808157" sldId="337"/>
            <ac:picMk id="3078" creationId="{E877FABF-194C-AB48-8B22-6D4A79ECEE8C}"/>
          </ac:picMkLst>
        </pc:picChg>
      </pc:sldChg>
      <pc:sldChg chg="modSp add mod">
        <pc:chgData name="Ifan Williams" userId="24941412-6a59-4984-a79e-a737f73a20c6" providerId="ADAL" clId="{1314D058-C23C-4099-A0B4-B45C0A72800E}" dt="2022-06-05T16:56:58.009" v="175" actId="207"/>
        <pc:sldMkLst>
          <pc:docMk/>
          <pc:sldMk cId="4187957540" sldId="338"/>
        </pc:sldMkLst>
        <pc:spChg chg="mod">
          <ac:chgData name="Ifan Williams" userId="24941412-6a59-4984-a79e-a737f73a20c6" providerId="ADAL" clId="{1314D058-C23C-4099-A0B4-B45C0A72800E}" dt="2022-06-05T16:56:58.009" v="175" actId="207"/>
          <ac:spMkLst>
            <pc:docMk/>
            <pc:sldMk cId="4187957540" sldId="338"/>
            <ac:spMk id="2" creationId="{B7B5157E-D05D-024A-A21A-787BD9A8C9A1}"/>
          </ac:spMkLst>
        </pc:spChg>
        <pc:picChg chg="mod">
          <ac:chgData name="Ifan Williams" userId="24941412-6a59-4984-a79e-a737f73a20c6" providerId="ADAL" clId="{1314D058-C23C-4099-A0B4-B45C0A72800E}" dt="2022-06-05T16:56:45.801" v="172" actId="1076"/>
          <ac:picMkLst>
            <pc:docMk/>
            <pc:sldMk cId="4187957540" sldId="338"/>
            <ac:picMk id="1026" creationId="{E28CA9AF-50C5-5D48-B519-196F02738AC1}"/>
          </ac:picMkLst>
        </pc:picChg>
      </pc:sldChg>
      <pc:sldChg chg="modSp add mod">
        <pc:chgData name="Ifan Williams" userId="24941412-6a59-4984-a79e-a737f73a20c6" providerId="ADAL" clId="{1314D058-C23C-4099-A0B4-B45C0A72800E}" dt="2022-06-05T16:59:27.034" v="179" actId="207"/>
        <pc:sldMkLst>
          <pc:docMk/>
          <pc:sldMk cId="2403771365" sldId="339"/>
        </pc:sldMkLst>
        <pc:spChg chg="mod">
          <ac:chgData name="Ifan Williams" userId="24941412-6a59-4984-a79e-a737f73a20c6" providerId="ADAL" clId="{1314D058-C23C-4099-A0B4-B45C0A72800E}" dt="2022-06-05T16:59:27.034" v="179" actId="207"/>
          <ac:spMkLst>
            <pc:docMk/>
            <pc:sldMk cId="2403771365" sldId="339"/>
            <ac:spMk id="2" creationId="{0DD9CECA-4F75-9E43-BCCF-C6B45DAB04CF}"/>
          </ac:spMkLst>
        </pc:spChg>
        <pc:picChg chg="mod">
          <ac:chgData name="Ifan Williams" userId="24941412-6a59-4984-a79e-a737f73a20c6" providerId="ADAL" clId="{1314D058-C23C-4099-A0B4-B45C0A72800E}" dt="2022-06-05T16:58:25.614" v="177" actId="14100"/>
          <ac:picMkLst>
            <pc:docMk/>
            <pc:sldMk cId="2403771365" sldId="339"/>
            <ac:picMk id="5" creationId="{D21B7F29-2D84-467B-8B58-2188A97EB27B}"/>
          </ac:picMkLst>
        </pc:picChg>
      </pc:sldChg>
      <pc:sldChg chg="modSp add mod">
        <pc:chgData name="Ifan Williams" userId="24941412-6a59-4984-a79e-a737f73a20c6" providerId="ADAL" clId="{1314D058-C23C-4099-A0B4-B45C0A72800E}" dt="2022-06-05T17:00:29.008" v="187" actId="207"/>
        <pc:sldMkLst>
          <pc:docMk/>
          <pc:sldMk cId="4275248351" sldId="340"/>
        </pc:sldMkLst>
        <pc:spChg chg="mod">
          <ac:chgData name="Ifan Williams" userId="24941412-6a59-4984-a79e-a737f73a20c6" providerId="ADAL" clId="{1314D058-C23C-4099-A0B4-B45C0A72800E}" dt="2022-06-05T17:00:29.008" v="187" actId="207"/>
          <ac:spMkLst>
            <pc:docMk/>
            <pc:sldMk cId="4275248351" sldId="340"/>
            <ac:spMk id="2" creationId="{00000000-0000-0000-0000-000000000000}"/>
          </ac:spMkLst>
        </pc:spChg>
        <pc:spChg chg="mod">
          <ac:chgData name="Ifan Williams" userId="24941412-6a59-4984-a79e-a737f73a20c6" providerId="ADAL" clId="{1314D058-C23C-4099-A0B4-B45C0A72800E}" dt="2022-06-05T17:00:08.371" v="184" actId="1076"/>
          <ac:spMkLst>
            <pc:docMk/>
            <pc:sldMk cId="4275248351" sldId="340"/>
            <ac:spMk id="3" creationId="{00000000-0000-0000-0000-000000000000}"/>
          </ac:spMkLst>
        </pc:spChg>
        <pc:picChg chg="mod">
          <ac:chgData name="Ifan Williams" userId="24941412-6a59-4984-a79e-a737f73a20c6" providerId="ADAL" clId="{1314D058-C23C-4099-A0B4-B45C0A72800E}" dt="2022-06-05T17:00:04.624" v="183" actId="1076"/>
          <ac:picMkLst>
            <pc:docMk/>
            <pc:sldMk cId="4275248351" sldId="340"/>
            <ac:picMk id="1026" creationId="{1371554B-0797-3444-832F-9AADE59EB6A8}"/>
          </ac:picMkLst>
        </pc:picChg>
      </pc:sldChg>
      <pc:sldChg chg="modSp add mod">
        <pc:chgData name="Ifan Williams" userId="24941412-6a59-4984-a79e-a737f73a20c6" providerId="ADAL" clId="{1314D058-C23C-4099-A0B4-B45C0A72800E}" dt="2022-06-05T20:43:41.444" v="193" actId="1076"/>
        <pc:sldMkLst>
          <pc:docMk/>
          <pc:sldMk cId="1212148381" sldId="341"/>
        </pc:sldMkLst>
        <pc:spChg chg="mod">
          <ac:chgData name="Ifan Williams" userId="24941412-6a59-4984-a79e-a737f73a20c6" providerId="ADAL" clId="{1314D058-C23C-4099-A0B4-B45C0A72800E}" dt="2022-06-05T20:43:28.838" v="192" actId="207"/>
          <ac:spMkLst>
            <pc:docMk/>
            <pc:sldMk cId="1212148381" sldId="341"/>
            <ac:spMk id="2" creationId="{B4BC39EC-755B-5243-BA65-B04DDE6EBCD0}"/>
          </ac:spMkLst>
        </pc:spChg>
        <pc:graphicFrameChg chg="mod modGraphic">
          <ac:chgData name="Ifan Williams" userId="24941412-6a59-4984-a79e-a737f73a20c6" providerId="ADAL" clId="{1314D058-C23C-4099-A0B4-B45C0A72800E}" dt="2022-06-05T20:43:41.444" v="193" actId="1076"/>
          <ac:graphicFrameMkLst>
            <pc:docMk/>
            <pc:sldMk cId="1212148381" sldId="341"/>
            <ac:graphicFrameMk id="4" creationId="{6B276803-D925-3546-8C04-90C2530A82C2}"/>
          </ac:graphicFrameMkLst>
        </pc:graphicFrameChg>
      </pc:sldChg>
      <pc:sldChg chg="add">
        <pc:chgData name="Ifan Williams" userId="24941412-6a59-4984-a79e-a737f73a20c6" providerId="ADAL" clId="{1314D058-C23C-4099-A0B4-B45C0A72800E}" dt="2022-06-03T21:55:20.104" v="15"/>
        <pc:sldMkLst>
          <pc:docMk/>
          <pc:sldMk cId="809321519" sldId="342"/>
        </pc:sldMkLst>
      </pc:sldChg>
      <pc:sldChg chg="add">
        <pc:chgData name="Ifan Williams" userId="24941412-6a59-4984-a79e-a737f73a20c6" providerId="ADAL" clId="{1314D058-C23C-4099-A0B4-B45C0A72800E}" dt="2022-06-03T22:02:30.955" v="17"/>
        <pc:sldMkLst>
          <pc:docMk/>
          <pc:sldMk cId="1046652986" sldId="343"/>
        </pc:sldMkLst>
      </pc:sldChg>
      <pc:sldChg chg="modSp add mod">
        <pc:chgData name="Ifan Williams" userId="24941412-6a59-4984-a79e-a737f73a20c6" providerId="ADAL" clId="{1314D058-C23C-4099-A0B4-B45C0A72800E}" dt="2022-06-05T20:46:22.321" v="209" actId="207"/>
        <pc:sldMkLst>
          <pc:docMk/>
          <pc:sldMk cId="2737046580" sldId="344"/>
        </pc:sldMkLst>
        <pc:spChg chg="mod">
          <ac:chgData name="Ifan Williams" userId="24941412-6a59-4984-a79e-a737f73a20c6" providerId="ADAL" clId="{1314D058-C23C-4099-A0B4-B45C0A72800E}" dt="2022-06-05T20:46:22.321" v="209" actId="207"/>
          <ac:spMkLst>
            <pc:docMk/>
            <pc:sldMk cId="2737046580" sldId="344"/>
            <ac:spMk id="3" creationId="{00000000-0000-0000-0000-000000000000}"/>
          </ac:spMkLst>
        </pc:spChg>
      </pc:sldChg>
      <pc:sldChg chg="modSp add mod">
        <pc:chgData name="Ifan Williams" userId="24941412-6a59-4984-a79e-a737f73a20c6" providerId="ADAL" clId="{1314D058-C23C-4099-A0B4-B45C0A72800E}" dt="2022-06-05T20:47:54.803" v="217" actId="207"/>
        <pc:sldMkLst>
          <pc:docMk/>
          <pc:sldMk cId="99205319" sldId="345"/>
        </pc:sldMkLst>
        <pc:spChg chg="mod">
          <ac:chgData name="Ifan Williams" userId="24941412-6a59-4984-a79e-a737f73a20c6" providerId="ADAL" clId="{1314D058-C23C-4099-A0B4-B45C0A72800E}" dt="2022-06-05T20:47:54.803" v="217" actId="207"/>
          <ac:spMkLst>
            <pc:docMk/>
            <pc:sldMk cId="99205319" sldId="345"/>
            <ac:spMk id="3" creationId="{00000000-0000-0000-0000-000000000000}"/>
          </ac:spMkLst>
        </pc:spChg>
      </pc:sldChg>
      <pc:sldChg chg="modSp add mod">
        <pc:chgData name="Ifan Williams" userId="24941412-6a59-4984-a79e-a737f73a20c6" providerId="ADAL" clId="{1314D058-C23C-4099-A0B4-B45C0A72800E}" dt="2022-06-05T20:49:35.468" v="229" actId="1076"/>
        <pc:sldMkLst>
          <pc:docMk/>
          <pc:sldMk cId="2775995616" sldId="346"/>
        </pc:sldMkLst>
        <pc:spChg chg="mod">
          <ac:chgData name="Ifan Williams" userId="24941412-6a59-4984-a79e-a737f73a20c6" providerId="ADAL" clId="{1314D058-C23C-4099-A0B4-B45C0A72800E}" dt="2022-06-05T20:48:49.130" v="221" actId="207"/>
          <ac:spMkLst>
            <pc:docMk/>
            <pc:sldMk cId="2775995616" sldId="346"/>
            <ac:spMk id="8" creationId="{84C1C373-801A-4AFB-BA4B-C99196FC01F0}"/>
          </ac:spMkLst>
        </pc:spChg>
        <pc:spChg chg="mod">
          <ac:chgData name="Ifan Williams" userId="24941412-6a59-4984-a79e-a737f73a20c6" providerId="ADAL" clId="{1314D058-C23C-4099-A0B4-B45C0A72800E}" dt="2022-06-05T20:49:35.468" v="229" actId="1076"/>
          <ac:spMkLst>
            <pc:docMk/>
            <pc:sldMk cId="2775995616" sldId="346"/>
            <ac:spMk id="10" creationId="{F336E6C5-FC77-4883-B354-209B54C8E87F}"/>
          </ac:spMkLst>
        </pc:spChg>
      </pc:sldChg>
      <pc:sldChg chg="modSp add mod">
        <pc:chgData name="Ifan Williams" userId="24941412-6a59-4984-a79e-a737f73a20c6" providerId="ADAL" clId="{1314D058-C23C-4099-A0B4-B45C0A72800E}" dt="2022-06-05T20:52:29.825" v="246" actId="113"/>
        <pc:sldMkLst>
          <pc:docMk/>
          <pc:sldMk cId="202855512" sldId="347"/>
        </pc:sldMkLst>
        <pc:spChg chg="mod">
          <ac:chgData name="Ifan Williams" userId="24941412-6a59-4984-a79e-a737f73a20c6" providerId="ADAL" clId="{1314D058-C23C-4099-A0B4-B45C0A72800E}" dt="2022-06-05T20:52:29.825" v="246" actId="113"/>
          <ac:spMkLst>
            <pc:docMk/>
            <pc:sldMk cId="202855512" sldId="347"/>
            <ac:spMk id="15" creationId="{70755AA7-0BAB-47CB-97F9-15DFD342F8AB}"/>
          </ac:spMkLst>
        </pc:spChg>
        <pc:spChg chg="mod">
          <ac:chgData name="Ifan Williams" userId="24941412-6a59-4984-a79e-a737f73a20c6" providerId="ADAL" clId="{1314D058-C23C-4099-A0B4-B45C0A72800E}" dt="2022-06-05T20:52:17.951" v="245" actId="113"/>
          <ac:spMkLst>
            <pc:docMk/>
            <pc:sldMk cId="202855512" sldId="347"/>
            <ac:spMk id="16" creationId="{097F413B-9A60-4CD7-A8B6-33F31F738442}"/>
          </ac:spMkLst>
        </pc:spChg>
        <pc:spChg chg="mod">
          <ac:chgData name="Ifan Williams" userId="24941412-6a59-4984-a79e-a737f73a20c6" providerId="ADAL" clId="{1314D058-C23C-4099-A0B4-B45C0A72800E}" dt="2022-06-05T20:50:14.873" v="234" actId="207"/>
          <ac:spMkLst>
            <pc:docMk/>
            <pc:sldMk cId="202855512" sldId="347"/>
            <ac:spMk id="5122" creationId="{00000000-0000-0000-0000-000000000000}"/>
          </ac:spMkLst>
        </pc:spChg>
      </pc:sldChg>
      <pc:sldChg chg="modSp add mod">
        <pc:chgData name="Ifan Williams" userId="24941412-6a59-4984-a79e-a737f73a20c6" providerId="ADAL" clId="{1314D058-C23C-4099-A0B4-B45C0A72800E}" dt="2022-06-05T20:55:22.116" v="266" actId="1076"/>
        <pc:sldMkLst>
          <pc:docMk/>
          <pc:sldMk cId="3278215323" sldId="348"/>
        </pc:sldMkLst>
        <pc:spChg chg="mod">
          <ac:chgData name="Ifan Williams" userId="24941412-6a59-4984-a79e-a737f73a20c6" providerId="ADAL" clId="{1314D058-C23C-4099-A0B4-B45C0A72800E}" dt="2022-06-05T20:54:20.485" v="258" actId="207"/>
          <ac:spMkLst>
            <pc:docMk/>
            <pc:sldMk cId="3278215323" sldId="348"/>
            <ac:spMk id="18" creationId="{FDD1D11C-1CCA-475B-A393-A9348A7377DB}"/>
          </ac:spMkLst>
        </pc:spChg>
        <pc:spChg chg="mod">
          <ac:chgData name="Ifan Williams" userId="24941412-6a59-4984-a79e-a737f73a20c6" providerId="ADAL" clId="{1314D058-C23C-4099-A0B4-B45C0A72800E}" dt="2022-06-05T20:55:22.116" v="266" actId="1076"/>
          <ac:spMkLst>
            <pc:docMk/>
            <pc:sldMk cId="3278215323" sldId="348"/>
            <ac:spMk id="20" creationId="{933050B8-239B-48FC-B90A-18A73BD61890}"/>
          </ac:spMkLst>
        </pc:spChg>
        <pc:spChg chg="mod">
          <ac:chgData name="Ifan Williams" userId="24941412-6a59-4984-a79e-a737f73a20c6" providerId="ADAL" clId="{1314D058-C23C-4099-A0B4-B45C0A72800E}" dt="2022-06-05T20:50:42.236" v="236" actId="1076"/>
          <ac:spMkLst>
            <pc:docMk/>
            <pc:sldMk cId="3278215323" sldId="348"/>
            <ac:spMk id="5122" creationId="{00000000-0000-0000-0000-000000000000}"/>
          </ac:spMkLst>
        </pc:spChg>
        <pc:spChg chg="mod">
          <ac:chgData name="Ifan Williams" userId="24941412-6a59-4984-a79e-a737f73a20c6" providerId="ADAL" clId="{1314D058-C23C-4099-A0B4-B45C0A72800E}" dt="2022-06-05T20:53:41.703" v="253" actId="1076"/>
          <ac:spMkLst>
            <pc:docMk/>
            <pc:sldMk cId="3278215323" sldId="348"/>
            <ac:spMk id="5123" creationId="{00000000-0000-0000-0000-000000000000}"/>
          </ac:spMkLst>
        </pc:spChg>
      </pc:sldChg>
      <pc:sldChg chg="modSp add mod">
        <pc:chgData name="Ifan Williams" userId="24941412-6a59-4984-a79e-a737f73a20c6" providerId="ADAL" clId="{1314D058-C23C-4099-A0B4-B45C0A72800E}" dt="2022-06-05T20:56:42.972" v="277" actId="207"/>
        <pc:sldMkLst>
          <pc:docMk/>
          <pc:sldMk cId="3714807280" sldId="349"/>
        </pc:sldMkLst>
        <pc:spChg chg="mod">
          <ac:chgData name="Ifan Williams" userId="24941412-6a59-4984-a79e-a737f73a20c6" providerId="ADAL" clId="{1314D058-C23C-4099-A0B4-B45C0A72800E}" dt="2022-06-05T20:56:42.972" v="277" actId="207"/>
          <ac:spMkLst>
            <pc:docMk/>
            <pc:sldMk cId="3714807280" sldId="349"/>
            <ac:spMk id="2" creationId="{00000000-0000-0000-0000-000000000000}"/>
          </ac:spMkLst>
        </pc:spChg>
        <pc:spChg chg="mod">
          <ac:chgData name="Ifan Williams" userId="24941412-6a59-4984-a79e-a737f73a20c6" providerId="ADAL" clId="{1314D058-C23C-4099-A0B4-B45C0A72800E}" dt="2022-06-05T20:56:24.651" v="273" actId="1076"/>
          <ac:spMkLst>
            <pc:docMk/>
            <pc:sldMk cId="3714807280" sldId="349"/>
            <ac:spMk id="3" creationId="{00000000-0000-0000-0000-000000000000}"/>
          </ac:spMkLst>
        </pc:spChg>
        <pc:spChg chg="mod">
          <ac:chgData name="Ifan Williams" userId="24941412-6a59-4984-a79e-a737f73a20c6" providerId="ADAL" clId="{1314D058-C23C-4099-A0B4-B45C0A72800E}" dt="2022-06-05T20:56:12.266" v="271" actId="1076"/>
          <ac:spMkLst>
            <pc:docMk/>
            <pc:sldMk cId="3714807280" sldId="349"/>
            <ac:spMk id="4" creationId="{E82616FA-7D4D-0D4C-A2B4-21E413500EA3}"/>
          </ac:spMkLst>
        </pc:spChg>
        <pc:spChg chg="mod">
          <ac:chgData name="Ifan Williams" userId="24941412-6a59-4984-a79e-a737f73a20c6" providerId="ADAL" clId="{1314D058-C23C-4099-A0B4-B45C0A72800E}" dt="2022-06-05T20:56:18.843" v="272" actId="1076"/>
          <ac:spMkLst>
            <pc:docMk/>
            <pc:sldMk cId="3714807280" sldId="349"/>
            <ac:spMk id="7" creationId="{6A067FD4-0B4D-1A43-BE23-9AFB3C821F55}"/>
          </ac:spMkLst>
        </pc:spChg>
        <pc:picChg chg="mod">
          <ac:chgData name="Ifan Williams" userId="24941412-6a59-4984-a79e-a737f73a20c6" providerId="ADAL" clId="{1314D058-C23C-4099-A0B4-B45C0A72800E}" dt="2022-06-05T20:56:08.192" v="270" actId="1076"/>
          <ac:picMkLst>
            <pc:docMk/>
            <pc:sldMk cId="3714807280" sldId="349"/>
            <ac:picMk id="5" creationId="{FEC04561-178E-45FD-9984-2DB0A3A80B5D}"/>
          </ac:picMkLst>
        </pc:picChg>
        <pc:picChg chg="mod">
          <ac:chgData name="Ifan Williams" userId="24941412-6a59-4984-a79e-a737f73a20c6" providerId="ADAL" clId="{1314D058-C23C-4099-A0B4-B45C0A72800E}" dt="2022-06-05T20:56:05.559" v="269" actId="1076"/>
          <ac:picMkLst>
            <pc:docMk/>
            <pc:sldMk cId="3714807280" sldId="349"/>
            <ac:picMk id="8" creationId="{1BF33FA3-ADC4-4711-92B4-A2A76DA574DF}"/>
          </ac:picMkLst>
        </pc:picChg>
      </pc:sldChg>
      <pc:sldChg chg="modSp add mod">
        <pc:chgData name="Ifan Williams" userId="24941412-6a59-4984-a79e-a737f73a20c6" providerId="ADAL" clId="{1314D058-C23C-4099-A0B4-B45C0A72800E}" dt="2022-06-05T20:59:10.778" v="297" actId="207"/>
        <pc:sldMkLst>
          <pc:docMk/>
          <pc:sldMk cId="1561864076" sldId="350"/>
        </pc:sldMkLst>
        <pc:spChg chg="mod">
          <ac:chgData name="Ifan Williams" userId="24941412-6a59-4984-a79e-a737f73a20c6" providerId="ADAL" clId="{1314D058-C23C-4099-A0B4-B45C0A72800E}" dt="2022-06-05T20:57:24.027" v="281" actId="207"/>
          <ac:spMkLst>
            <pc:docMk/>
            <pc:sldMk cId="1561864076" sldId="350"/>
            <ac:spMk id="2" creationId="{00000000-0000-0000-0000-000000000000}"/>
          </ac:spMkLst>
        </pc:spChg>
        <pc:spChg chg="mod">
          <ac:chgData name="Ifan Williams" userId="24941412-6a59-4984-a79e-a737f73a20c6" providerId="ADAL" clId="{1314D058-C23C-4099-A0B4-B45C0A72800E}" dt="2022-06-05T20:59:10.778" v="297" actId="207"/>
          <ac:spMkLst>
            <pc:docMk/>
            <pc:sldMk cId="1561864076" sldId="350"/>
            <ac:spMk id="3" creationId="{00000000-0000-0000-0000-000000000000}"/>
          </ac:spMkLst>
        </pc:spChg>
      </pc:sldChg>
      <pc:sldChg chg="modSp add mod">
        <pc:chgData name="Ifan Williams" userId="24941412-6a59-4984-a79e-a737f73a20c6" providerId="ADAL" clId="{1314D058-C23C-4099-A0B4-B45C0A72800E}" dt="2022-06-05T21:00:32.100" v="302" actId="207"/>
        <pc:sldMkLst>
          <pc:docMk/>
          <pc:sldMk cId="691680600" sldId="351"/>
        </pc:sldMkLst>
        <pc:spChg chg="mod">
          <ac:chgData name="Ifan Williams" userId="24941412-6a59-4984-a79e-a737f73a20c6" providerId="ADAL" clId="{1314D058-C23C-4099-A0B4-B45C0A72800E}" dt="2022-06-05T21:00:32.100" v="302" actId="207"/>
          <ac:spMkLst>
            <pc:docMk/>
            <pc:sldMk cId="691680600" sldId="351"/>
            <ac:spMk id="2" creationId="{00000000-0000-0000-0000-000000000000}"/>
          </ac:spMkLst>
        </pc:spChg>
      </pc:sldChg>
      <pc:sldChg chg="modSp add mod">
        <pc:chgData name="Ifan Williams" userId="24941412-6a59-4984-a79e-a737f73a20c6" providerId="ADAL" clId="{1314D058-C23C-4099-A0B4-B45C0A72800E}" dt="2022-06-05T21:01:27.780" v="306" actId="207"/>
        <pc:sldMkLst>
          <pc:docMk/>
          <pc:sldMk cId="2832798771" sldId="352"/>
        </pc:sldMkLst>
        <pc:spChg chg="mod">
          <ac:chgData name="Ifan Williams" userId="24941412-6a59-4984-a79e-a737f73a20c6" providerId="ADAL" clId="{1314D058-C23C-4099-A0B4-B45C0A72800E}" dt="2022-06-05T21:01:27.780" v="306" actId="207"/>
          <ac:spMkLst>
            <pc:docMk/>
            <pc:sldMk cId="2832798771" sldId="352"/>
            <ac:spMk id="2" creationId="{00000000-0000-0000-0000-000000000000}"/>
          </ac:spMkLst>
        </pc:spChg>
        <pc:picChg chg="mod">
          <ac:chgData name="Ifan Williams" userId="24941412-6a59-4984-a79e-a737f73a20c6" providerId="ADAL" clId="{1314D058-C23C-4099-A0B4-B45C0A72800E}" dt="2022-06-05T21:01:15.718" v="304" actId="14100"/>
          <ac:picMkLst>
            <pc:docMk/>
            <pc:sldMk cId="2832798771" sldId="352"/>
            <ac:picMk id="7" creationId="{9F0AF6C2-ADF9-45FD-BC3C-5F5AFD9FACA4}"/>
          </ac:picMkLst>
        </pc:picChg>
      </pc:sldChg>
      <pc:sldChg chg="modSp add mod">
        <pc:chgData name="Ifan Williams" userId="24941412-6a59-4984-a79e-a737f73a20c6" providerId="ADAL" clId="{1314D058-C23C-4099-A0B4-B45C0A72800E}" dt="2022-06-05T21:02:35.313" v="311" actId="207"/>
        <pc:sldMkLst>
          <pc:docMk/>
          <pc:sldMk cId="803246931" sldId="353"/>
        </pc:sldMkLst>
        <pc:spChg chg="mod">
          <ac:chgData name="Ifan Williams" userId="24941412-6a59-4984-a79e-a737f73a20c6" providerId="ADAL" clId="{1314D058-C23C-4099-A0B4-B45C0A72800E}" dt="2022-06-05T21:02:35.313" v="311" actId="207"/>
          <ac:spMkLst>
            <pc:docMk/>
            <pc:sldMk cId="803246931" sldId="353"/>
            <ac:spMk id="2" creationId="{00000000-0000-0000-0000-000000000000}"/>
          </ac:spMkLst>
        </pc:spChg>
        <pc:spChg chg="mod">
          <ac:chgData name="Ifan Williams" userId="24941412-6a59-4984-a79e-a737f73a20c6" providerId="ADAL" clId="{1314D058-C23C-4099-A0B4-B45C0A72800E}" dt="2022-06-05T21:02:27.926" v="309" actId="1076"/>
          <ac:spMkLst>
            <pc:docMk/>
            <pc:sldMk cId="803246931" sldId="353"/>
            <ac:spMk id="3" creationId="{00000000-0000-0000-0000-000000000000}"/>
          </ac:spMkLst>
        </pc:spChg>
      </pc:sldChg>
      <pc:sldChg chg="modSp add mod">
        <pc:chgData name="Ifan Williams" userId="24941412-6a59-4984-a79e-a737f73a20c6" providerId="ADAL" clId="{1314D058-C23C-4099-A0B4-B45C0A72800E}" dt="2022-06-05T21:04:01.756" v="320" actId="207"/>
        <pc:sldMkLst>
          <pc:docMk/>
          <pc:sldMk cId="2190858176" sldId="354"/>
        </pc:sldMkLst>
        <pc:spChg chg="mod">
          <ac:chgData name="Ifan Williams" userId="24941412-6a59-4984-a79e-a737f73a20c6" providerId="ADAL" clId="{1314D058-C23C-4099-A0B4-B45C0A72800E}" dt="2022-06-05T21:04:01.756" v="320" actId="207"/>
          <ac:spMkLst>
            <pc:docMk/>
            <pc:sldMk cId="2190858176" sldId="354"/>
            <ac:spMk id="2" creationId="{00000000-0000-0000-0000-000000000000}"/>
          </ac:spMkLst>
        </pc:spChg>
        <pc:spChg chg="mod">
          <ac:chgData name="Ifan Williams" userId="24941412-6a59-4984-a79e-a737f73a20c6" providerId="ADAL" clId="{1314D058-C23C-4099-A0B4-B45C0A72800E}" dt="2022-06-05T21:03:14.115" v="315" actId="207"/>
          <ac:spMkLst>
            <pc:docMk/>
            <pc:sldMk cId="2190858176" sldId="354"/>
            <ac:spMk id="3" creationId="{00000000-0000-0000-0000-000000000000}"/>
          </ac:spMkLst>
        </pc:spChg>
      </pc:sldChg>
      <pc:sldChg chg="modSp add mod">
        <pc:chgData name="Ifan Williams" userId="24941412-6a59-4984-a79e-a737f73a20c6" providerId="ADAL" clId="{1314D058-C23C-4099-A0B4-B45C0A72800E}" dt="2022-06-05T21:08:15.415" v="340" actId="207"/>
        <pc:sldMkLst>
          <pc:docMk/>
          <pc:sldMk cId="2798602733" sldId="355"/>
        </pc:sldMkLst>
        <pc:spChg chg="mod">
          <ac:chgData name="Ifan Williams" userId="24941412-6a59-4984-a79e-a737f73a20c6" providerId="ADAL" clId="{1314D058-C23C-4099-A0B4-B45C0A72800E}" dt="2022-06-05T21:06:28.885" v="332" actId="207"/>
          <ac:spMkLst>
            <pc:docMk/>
            <pc:sldMk cId="2798602733" sldId="355"/>
            <ac:spMk id="2" creationId="{00000000-0000-0000-0000-000000000000}"/>
          </ac:spMkLst>
        </pc:spChg>
        <pc:spChg chg="mod">
          <ac:chgData name="Ifan Williams" userId="24941412-6a59-4984-a79e-a737f73a20c6" providerId="ADAL" clId="{1314D058-C23C-4099-A0B4-B45C0A72800E}" dt="2022-06-05T21:05:29.579" v="328" actId="1076"/>
          <ac:spMkLst>
            <pc:docMk/>
            <pc:sldMk cId="2798602733" sldId="355"/>
            <ac:spMk id="3" creationId="{00000000-0000-0000-0000-000000000000}"/>
          </ac:spMkLst>
        </pc:spChg>
        <pc:spChg chg="mod">
          <ac:chgData name="Ifan Williams" userId="24941412-6a59-4984-a79e-a737f73a20c6" providerId="ADAL" clId="{1314D058-C23C-4099-A0B4-B45C0A72800E}" dt="2022-06-05T21:08:15.415" v="340" actId="207"/>
          <ac:spMkLst>
            <pc:docMk/>
            <pc:sldMk cId="2798602733" sldId="355"/>
            <ac:spMk id="6" creationId="{6AEB0CBC-C5FF-4C80-AF2B-A16C23447F59}"/>
          </ac:spMkLst>
        </pc:spChg>
        <pc:picChg chg="mod">
          <ac:chgData name="Ifan Williams" userId="24941412-6a59-4984-a79e-a737f73a20c6" providerId="ADAL" clId="{1314D058-C23C-4099-A0B4-B45C0A72800E}" dt="2022-06-05T21:05:16.732" v="327" actId="14100"/>
          <ac:picMkLst>
            <pc:docMk/>
            <pc:sldMk cId="2798602733" sldId="355"/>
            <ac:picMk id="8" creationId="{E9DF04BB-87CC-4A8D-9456-912C66AB2276}"/>
          </ac:picMkLst>
        </pc:picChg>
      </pc:sldChg>
      <pc:sldChg chg="modSp add mod">
        <pc:chgData name="Ifan Williams" userId="24941412-6a59-4984-a79e-a737f73a20c6" providerId="ADAL" clId="{1314D058-C23C-4099-A0B4-B45C0A72800E}" dt="2022-06-05T21:13:47.601" v="354" actId="207"/>
        <pc:sldMkLst>
          <pc:docMk/>
          <pc:sldMk cId="795337950" sldId="356"/>
        </pc:sldMkLst>
        <pc:spChg chg="mod">
          <ac:chgData name="Ifan Williams" userId="24941412-6a59-4984-a79e-a737f73a20c6" providerId="ADAL" clId="{1314D058-C23C-4099-A0B4-B45C0A72800E}" dt="2022-06-05T21:12:43.610" v="345" actId="207"/>
          <ac:spMkLst>
            <pc:docMk/>
            <pc:sldMk cId="795337950" sldId="356"/>
            <ac:spMk id="2" creationId="{00000000-0000-0000-0000-000000000000}"/>
          </ac:spMkLst>
        </pc:spChg>
        <pc:spChg chg="mod">
          <ac:chgData name="Ifan Williams" userId="24941412-6a59-4984-a79e-a737f73a20c6" providerId="ADAL" clId="{1314D058-C23C-4099-A0B4-B45C0A72800E}" dt="2022-06-05T21:13:47.601" v="354" actId="207"/>
          <ac:spMkLst>
            <pc:docMk/>
            <pc:sldMk cId="795337950" sldId="356"/>
            <ac:spMk id="3" creationId="{00000000-0000-0000-0000-000000000000}"/>
          </ac:spMkLst>
        </pc:spChg>
        <pc:picChg chg="mod">
          <ac:chgData name="Ifan Williams" userId="24941412-6a59-4984-a79e-a737f73a20c6" providerId="ADAL" clId="{1314D058-C23C-4099-A0B4-B45C0A72800E}" dt="2022-06-05T21:13:17.761" v="350" actId="1076"/>
          <ac:picMkLst>
            <pc:docMk/>
            <pc:sldMk cId="795337950" sldId="356"/>
            <ac:picMk id="5" creationId="{38744B47-8F57-459F-990C-C8800B6C6669}"/>
          </ac:picMkLst>
        </pc:picChg>
      </pc:sldChg>
      <pc:sldChg chg="modSp add mod">
        <pc:chgData name="Ifan Williams" userId="24941412-6a59-4984-a79e-a737f73a20c6" providerId="ADAL" clId="{1314D058-C23C-4099-A0B4-B45C0A72800E}" dt="2022-06-05T21:18:28.030" v="399" actId="207"/>
        <pc:sldMkLst>
          <pc:docMk/>
          <pc:sldMk cId="1887773342" sldId="357"/>
        </pc:sldMkLst>
        <pc:spChg chg="mod">
          <ac:chgData name="Ifan Williams" userId="24941412-6a59-4984-a79e-a737f73a20c6" providerId="ADAL" clId="{1314D058-C23C-4099-A0B4-B45C0A72800E}" dt="2022-06-05T21:18:28.030" v="399" actId="207"/>
          <ac:spMkLst>
            <pc:docMk/>
            <pc:sldMk cId="1887773342" sldId="357"/>
            <ac:spMk id="3" creationId="{AB5A71B5-855B-7444-8618-C54B21B4399E}"/>
          </ac:spMkLst>
        </pc:spChg>
      </pc:sldChg>
      <pc:sldChg chg="modSp add mod">
        <pc:chgData name="Ifan Williams" userId="24941412-6a59-4984-a79e-a737f73a20c6" providerId="ADAL" clId="{1314D058-C23C-4099-A0B4-B45C0A72800E}" dt="2022-06-05T21:19:08.811" v="404" actId="207"/>
        <pc:sldMkLst>
          <pc:docMk/>
          <pc:sldMk cId="1221538594" sldId="358"/>
        </pc:sldMkLst>
        <pc:spChg chg="mod">
          <ac:chgData name="Ifan Williams" userId="24941412-6a59-4984-a79e-a737f73a20c6" providerId="ADAL" clId="{1314D058-C23C-4099-A0B4-B45C0A72800E}" dt="2022-06-05T21:19:08.811" v="404" actId="207"/>
          <ac:spMkLst>
            <pc:docMk/>
            <pc:sldMk cId="1221538594" sldId="358"/>
            <ac:spMk id="2" creationId="{98006712-3331-1847-B171-EABE25B0F294}"/>
          </ac:spMkLst>
        </pc:spChg>
      </pc:sldChg>
      <pc:sldChg chg="modSp add mod">
        <pc:chgData name="Ifan Williams" userId="24941412-6a59-4984-a79e-a737f73a20c6" providerId="ADAL" clId="{1314D058-C23C-4099-A0B4-B45C0A72800E}" dt="2022-06-05T21:23:11.009" v="430" actId="207"/>
        <pc:sldMkLst>
          <pc:docMk/>
          <pc:sldMk cId="2350177878" sldId="359"/>
        </pc:sldMkLst>
        <pc:spChg chg="mod">
          <ac:chgData name="Ifan Williams" userId="24941412-6a59-4984-a79e-a737f73a20c6" providerId="ADAL" clId="{1314D058-C23C-4099-A0B4-B45C0A72800E}" dt="2022-06-05T21:22:02.562" v="418" actId="207"/>
          <ac:spMkLst>
            <pc:docMk/>
            <pc:sldMk cId="2350177878" sldId="359"/>
            <ac:spMk id="3" creationId="{00000000-0000-0000-0000-000000000000}"/>
          </ac:spMkLst>
        </pc:spChg>
        <pc:spChg chg="mod">
          <ac:chgData name="Ifan Williams" userId="24941412-6a59-4984-a79e-a737f73a20c6" providerId="ADAL" clId="{1314D058-C23C-4099-A0B4-B45C0A72800E}" dt="2022-06-05T21:23:11.009" v="430" actId="207"/>
          <ac:spMkLst>
            <pc:docMk/>
            <pc:sldMk cId="2350177878" sldId="359"/>
            <ac:spMk id="6" creationId="{4D63EF5F-3650-814C-8801-E1CD8F55EFF6}"/>
          </ac:spMkLst>
        </pc:spChg>
        <pc:spChg chg="mod">
          <ac:chgData name="Ifan Williams" userId="24941412-6a59-4984-a79e-a737f73a20c6" providerId="ADAL" clId="{1314D058-C23C-4099-A0B4-B45C0A72800E}" dt="2022-06-05T21:22:36.653" v="424" actId="207"/>
          <ac:spMkLst>
            <pc:docMk/>
            <pc:sldMk cId="2350177878" sldId="359"/>
            <ac:spMk id="7" creationId="{D6685577-7FBC-4C48-A4F0-0292B6E31AF0}"/>
          </ac:spMkLst>
        </pc:spChg>
      </pc:sldChg>
      <pc:sldChg chg="modSp add mod">
        <pc:chgData name="Ifan Williams" userId="24941412-6a59-4984-a79e-a737f73a20c6" providerId="ADAL" clId="{1314D058-C23C-4099-A0B4-B45C0A72800E}" dt="2022-06-05T21:20:24.483" v="411" actId="207"/>
        <pc:sldMkLst>
          <pc:docMk/>
          <pc:sldMk cId="277312750" sldId="360"/>
        </pc:sldMkLst>
        <pc:spChg chg="mod">
          <ac:chgData name="Ifan Williams" userId="24941412-6a59-4984-a79e-a737f73a20c6" providerId="ADAL" clId="{1314D058-C23C-4099-A0B4-B45C0A72800E}" dt="2022-06-05T21:20:24.483" v="411" actId="207"/>
          <ac:spMkLst>
            <pc:docMk/>
            <pc:sldMk cId="277312750" sldId="360"/>
            <ac:spMk id="2" creationId="{00000000-0000-0000-0000-000000000000}"/>
          </ac:spMkLst>
        </pc:spChg>
        <pc:spChg chg="mod">
          <ac:chgData name="Ifan Williams" userId="24941412-6a59-4984-a79e-a737f73a20c6" providerId="ADAL" clId="{1314D058-C23C-4099-A0B4-B45C0A72800E}" dt="2022-06-05T21:20:14.262" v="409" actId="1076"/>
          <ac:spMkLst>
            <pc:docMk/>
            <pc:sldMk cId="277312750" sldId="360"/>
            <ac:spMk id="3" creationId="{3963A241-FA06-E640-BDA0-20FFDDA00BB5}"/>
          </ac:spMkLst>
        </pc:spChg>
        <pc:spChg chg="mod">
          <ac:chgData name="Ifan Williams" userId="24941412-6a59-4984-a79e-a737f73a20c6" providerId="ADAL" clId="{1314D058-C23C-4099-A0B4-B45C0A72800E}" dt="2022-06-05T21:20:08.868" v="408" actId="1076"/>
          <ac:spMkLst>
            <pc:docMk/>
            <pc:sldMk cId="277312750" sldId="360"/>
            <ac:spMk id="5" creationId="{E39362C4-8921-7341-B205-BBCF663C0980}"/>
          </ac:spMkLst>
        </pc:spChg>
      </pc:sldChg>
      <pc:sldChg chg="modSp add mod">
        <pc:chgData name="Ifan Williams" userId="24941412-6a59-4984-a79e-a737f73a20c6" providerId="ADAL" clId="{1314D058-C23C-4099-A0B4-B45C0A72800E}" dt="2022-06-05T21:25:47.276" v="457" actId="20577"/>
        <pc:sldMkLst>
          <pc:docMk/>
          <pc:sldMk cId="3889890181" sldId="361"/>
        </pc:sldMkLst>
        <pc:spChg chg="mod">
          <ac:chgData name="Ifan Williams" userId="24941412-6a59-4984-a79e-a737f73a20c6" providerId="ADAL" clId="{1314D058-C23C-4099-A0B4-B45C0A72800E}" dt="2022-06-05T21:25:47.276" v="457" actId="20577"/>
          <ac:spMkLst>
            <pc:docMk/>
            <pc:sldMk cId="3889890181" sldId="361"/>
            <ac:spMk id="8" creationId="{17AFFD09-A60E-4333-AFAA-5817F164F314}"/>
          </ac:spMkLst>
        </pc:spChg>
      </pc:sldChg>
      <pc:sldChg chg="modSp add mod">
        <pc:chgData name="Ifan Williams" userId="24941412-6a59-4984-a79e-a737f73a20c6" providerId="ADAL" clId="{1314D058-C23C-4099-A0B4-B45C0A72800E}" dt="2022-06-05T21:33:46.572" v="480" actId="207"/>
        <pc:sldMkLst>
          <pc:docMk/>
          <pc:sldMk cId="3745144617" sldId="362"/>
        </pc:sldMkLst>
        <pc:spChg chg="mod">
          <ac:chgData name="Ifan Williams" userId="24941412-6a59-4984-a79e-a737f73a20c6" providerId="ADAL" clId="{1314D058-C23C-4099-A0B4-B45C0A72800E}" dt="2022-06-05T21:28:25.782" v="462" actId="207"/>
          <ac:spMkLst>
            <pc:docMk/>
            <pc:sldMk cId="3745144617" sldId="362"/>
            <ac:spMk id="2" creationId="{00000000-0000-0000-0000-000000000000}"/>
          </ac:spMkLst>
        </pc:spChg>
        <pc:spChg chg="mod">
          <ac:chgData name="Ifan Williams" userId="24941412-6a59-4984-a79e-a737f73a20c6" providerId="ADAL" clId="{1314D058-C23C-4099-A0B4-B45C0A72800E}" dt="2022-06-05T21:33:46.572" v="480" actId="207"/>
          <ac:spMkLst>
            <pc:docMk/>
            <pc:sldMk cId="3745144617" sldId="362"/>
            <ac:spMk id="3" creationId="{00000000-0000-0000-0000-000000000000}"/>
          </ac:spMkLst>
        </pc:spChg>
      </pc:sldChg>
      <pc:sldChg chg="modSp add mod">
        <pc:chgData name="Ifan Williams" userId="24941412-6a59-4984-a79e-a737f73a20c6" providerId="ADAL" clId="{1314D058-C23C-4099-A0B4-B45C0A72800E}" dt="2022-06-07T20:52:26.279" v="516" actId="1076"/>
        <pc:sldMkLst>
          <pc:docMk/>
          <pc:sldMk cId="3150145112" sldId="363"/>
        </pc:sldMkLst>
        <pc:spChg chg="mod">
          <ac:chgData name="Ifan Williams" userId="24941412-6a59-4984-a79e-a737f73a20c6" providerId="ADAL" clId="{1314D058-C23C-4099-A0B4-B45C0A72800E}" dt="2022-06-07T20:52:26.279" v="516" actId="1076"/>
          <ac:spMkLst>
            <pc:docMk/>
            <pc:sldMk cId="3150145112" sldId="363"/>
            <ac:spMk id="2" creationId="{00000000-0000-0000-0000-000000000000}"/>
          </ac:spMkLst>
        </pc:spChg>
        <pc:spChg chg="mod">
          <ac:chgData name="Ifan Williams" userId="24941412-6a59-4984-a79e-a737f73a20c6" providerId="ADAL" clId="{1314D058-C23C-4099-A0B4-B45C0A72800E}" dt="2022-06-07T20:48:51.452" v="492" actId="207"/>
          <ac:spMkLst>
            <pc:docMk/>
            <pc:sldMk cId="3150145112" sldId="363"/>
            <ac:spMk id="3" creationId="{00000000-0000-0000-0000-000000000000}"/>
          </ac:spMkLst>
        </pc:spChg>
      </pc:sldChg>
      <pc:sldChg chg="modSp add mod">
        <pc:chgData name="Ifan Williams" userId="24941412-6a59-4984-a79e-a737f73a20c6" providerId="ADAL" clId="{1314D058-C23C-4099-A0B4-B45C0A72800E}" dt="2022-06-07T20:50:59.913" v="509" actId="207"/>
        <pc:sldMkLst>
          <pc:docMk/>
          <pc:sldMk cId="870820788" sldId="364"/>
        </pc:sldMkLst>
        <pc:spChg chg="mod">
          <ac:chgData name="Ifan Williams" userId="24941412-6a59-4984-a79e-a737f73a20c6" providerId="ADAL" clId="{1314D058-C23C-4099-A0B4-B45C0A72800E}" dt="2022-06-07T20:49:59.283" v="501" actId="1076"/>
          <ac:spMkLst>
            <pc:docMk/>
            <pc:sldMk cId="870820788" sldId="364"/>
            <ac:spMk id="2" creationId="{00000000-0000-0000-0000-000000000000}"/>
          </ac:spMkLst>
        </pc:spChg>
        <pc:spChg chg="mod">
          <ac:chgData name="Ifan Williams" userId="24941412-6a59-4984-a79e-a737f73a20c6" providerId="ADAL" clId="{1314D058-C23C-4099-A0B4-B45C0A72800E}" dt="2022-06-07T20:50:59.913" v="509" actId="207"/>
          <ac:spMkLst>
            <pc:docMk/>
            <pc:sldMk cId="870820788" sldId="364"/>
            <ac:spMk id="3" creationId="{00000000-0000-0000-0000-000000000000}"/>
          </ac:spMkLst>
        </pc:spChg>
      </pc:sldChg>
      <pc:sldChg chg="modSp add mod">
        <pc:chgData name="Ifan Williams" userId="24941412-6a59-4984-a79e-a737f73a20c6" providerId="ADAL" clId="{1314D058-C23C-4099-A0B4-B45C0A72800E}" dt="2022-06-07T20:54:14.881" v="525" actId="1076"/>
        <pc:sldMkLst>
          <pc:docMk/>
          <pc:sldMk cId="1126940115" sldId="365"/>
        </pc:sldMkLst>
        <pc:spChg chg="mod">
          <ac:chgData name="Ifan Williams" userId="24941412-6a59-4984-a79e-a737f73a20c6" providerId="ADAL" clId="{1314D058-C23C-4099-A0B4-B45C0A72800E}" dt="2022-06-07T20:53:56.037" v="523" actId="1076"/>
          <ac:spMkLst>
            <pc:docMk/>
            <pc:sldMk cId="1126940115" sldId="365"/>
            <ac:spMk id="2" creationId="{00000000-0000-0000-0000-000000000000}"/>
          </ac:spMkLst>
        </pc:spChg>
        <pc:picChg chg="mod">
          <ac:chgData name="Ifan Williams" userId="24941412-6a59-4984-a79e-a737f73a20c6" providerId="ADAL" clId="{1314D058-C23C-4099-A0B4-B45C0A72800E}" dt="2022-06-07T20:54:14.881" v="525" actId="1076"/>
          <ac:picMkLst>
            <pc:docMk/>
            <pc:sldMk cId="1126940115" sldId="365"/>
            <ac:picMk id="7" creationId="{B93E291D-00D4-4235-9E90-FB642547A8D1}"/>
          </ac:picMkLst>
        </pc:picChg>
      </pc:sldChg>
      <pc:sldChg chg="modSp add mod">
        <pc:chgData name="Ifan Williams" userId="24941412-6a59-4984-a79e-a737f73a20c6" providerId="ADAL" clId="{1314D058-C23C-4099-A0B4-B45C0A72800E}" dt="2022-06-07T20:55:36.255" v="530" actId="1076"/>
        <pc:sldMkLst>
          <pc:docMk/>
          <pc:sldMk cId="3477666488" sldId="366"/>
        </pc:sldMkLst>
        <pc:spChg chg="mod">
          <ac:chgData name="Ifan Williams" userId="24941412-6a59-4984-a79e-a737f73a20c6" providerId="ADAL" clId="{1314D058-C23C-4099-A0B4-B45C0A72800E}" dt="2022-06-07T20:55:36.255" v="530" actId="1076"/>
          <ac:spMkLst>
            <pc:docMk/>
            <pc:sldMk cId="3477666488" sldId="366"/>
            <ac:spMk id="2" creationId="{BD422DF8-824E-8441-A9A6-128A42389233}"/>
          </ac:spMkLst>
        </pc:spChg>
      </pc:sldChg>
      <pc:sldChg chg="addSp modSp add mod">
        <pc:chgData name="Ifan Williams" userId="24941412-6a59-4984-a79e-a737f73a20c6" providerId="ADAL" clId="{1314D058-C23C-4099-A0B4-B45C0A72800E}" dt="2022-06-07T20:57:11.721" v="543" actId="113"/>
        <pc:sldMkLst>
          <pc:docMk/>
          <pc:sldMk cId="1657872220" sldId="367"/>
        </pc:sldMkLst>
        <pc:spChg chg="add mod">
          <ac:chgData name="Ifan Williams" userId="24941412-6a59-4984-a79e-a737f73a20c6" providerId="ADAL" clId="{1314D058-C23C-4099-A0B4-B45C0A72800E}" dt="2022-06-07T20:57:07.623" v="542" actId="113"/>
          <ac:spMkLst>
            <pc:docMk/>
            <pc:sldMk cId="1657872220" sldId="367"/>
            <ac:spMk id="4" creationId="{97A96CE1-FBFA-7DF7-5727-DD71C57D8BFE}"/>
          </ac:spMkLst>
        </pc:spChg>
        <pc:spChg chg="mod">
          <ac:chgData name="Ifan Williams" userId="24941412-6a59-4984-a79e-a737f73a20c6" providerId="ADAL" clId="{1314D058-C23C-4099-A0B4-B45C0A72800E}" dt="2022-06-07T20:57:11.721" v="543" actId="113"/>
          <ac:spMkLst>
            <pc:docMk/>
            <pc:sldMk cId="1657872220" sldId="367"/>
            <ac:spMk id="18434" creationId="{00000000-0000-0000-0000-000000000000}"/>
          </ac:spMkLst>
        </pc:spChg>
      </pc:sldChg>
      <pc:sldMasterChg chg="add addSldLayout">
        <pc:chgData name="Ifan Williams" userId="24941412-6a59-4984-a79e-a737f73a20c6" providerId="ADAL" clId="{1314D058-C23C-4099-A0B4-B45C0A72800E}" dt="2022-06-03T21:54:53.981" v="0" actId="27028"/>
        <pc:sldMasterMkLst>
          <pc:docMk/>
          <pc:sldMasterMk cId="0" sldId="2147483653"/>
        </pc:sldMasterMkLst>
        <pc:sldLayoutChg chg="add">
          <pc:chgData name="Ifan Williams" userId="24941412-6a59-4984-a79e-a737f73a20c6" providerId="ADAL" clId="{1314D058-C23C-4099-A0B4-B45C0A72800E}" dt="2022-06-03T21:54:53.981" v="0" actId="27028"/>
          <pc:sldLayoutMkLst>
            <pc:docMk/>
            <pc:sldMasterMk cId="0" sldId="2147483653"/>
            <pc:sldLayoutMk cId="0" sldId="2147483654"/>
          </pc:sldLayoutMkLst>
        </pc:sldLayoutChg>
      </pc:sldMasterChg>
      <pc:sldMasterChg chg="add addSldLayout">
        <pc:chgData name="Ifan Williams" userId="24941412-6a59-4984-a79e-a737f73a20c6" providerId="ADAL" clId="{1314D058-C23C-4099-A0B4-B45C0A72800E}" dt="2022-06-03T22:02:30.955" v="16" actId="27028"/>
        <pc:sldMasterMkLst>
          <pc:docMk/>
          <pc:sldMasterMk cId="0" sldId="2147483655"/>
        </pc:sldMasterMkLst>
        <pc:sldLayoutChg chg="add">
          <pc:chgData name="Ifan Williams" userId="24941412-6a59-4984-a79e-a737f73a20c6" providerId="ADAL" clId="{1314D058-C23C-4099-A0B4-B45C0A72800E}" dt="2022-06-03T22:02:30.955" v="16" actId="27028"/>
          <pc:sldLayoutMkLst>
            <pc:docMk/>
            <pc:sldMasterMk cId="0" sldId="2147483655"/>
            <pc:sldLayoutMk cId="0" sldId="2147483656"/>
          </pc:sldLayoutMkLst>
        </pc:sldLayoutChg>
      </pc:sldMasterChg>
    </pc:docChg>
  </pc:docChgLst>
  <pc:docChgLst>
    <pc:chgData name="Rachael Harrison" userId="3d0f6613-2183-48a7-8949-7da9e40c01c7" providerId="ADAL" clId="{A1ABEF33-FDDC-4703-BAC0-DD5BFB78CB93}"/>
    <pc:docChg chg="undo custSel modSld modMainMaster">
      <pc:chgData name="Rachael Harrison" userId="3d0f6613-2183-48a7-8949-7da9e40c01c7" providerId="ADAL" clId="{A1ABEF33-FDDC-4703-BAC0-DD5BFB78CB93}" dt="2020-12-31T15:27:51.602" v="262" actId="20577"/>
      <pc:docMkLst>
        <pc:docMk/>
      </pc:docMkLst>
      <pc:sldChg chg="modSp mod">
        <pc:chgData name="Rachael Harrison" userId="3d0f6613-2183-48a7-8949-7da9e40c01c7" providerId="ADAL" clId="{A1ABEF33-FDDC-4703-BAC0-DD5BFB78CB93}" dt="2020-12-31T15:23:20.674" v="136" actId="20577"/>
        <pc:sldMkLst>
          <pc:docMk/>
          <pc:sldMk cId="0" sldId="328"/>
        </pc:sldMkLst>
        <pc:spChg chg="mod">
          <ac:chgData name="Rachael Harrison" userId="3d0f6613-2183-48a7-8949-7da9e40c01c7" providerId="ADAL" clId="{A1ABEF33-FDDC-4703-BAC0-DD5BFB78CB93}" dt="2020-12-31T15:20:24.455" v="5" actId="5793"/>
          <ac:spMkLst>
            <pc:docMk/>
            <pc:sldMk cId="0" sldId="328"/>
            <ac:spMk id="9" creationId="{263D6331-D1F5-4DAB-AE0A-9BA7F8D9ADB3}"/>
          </ac:spMkLst>
        </pc:spChg>
        <pc:spChg chg="mod">
          <ac:chgData name="Rachael Harrison" userId="3d0f6613-2183-48a7-8949-7da9e40c01c7" providerId="ADAL" clId="{A1ABEF33-FDDC-4703-BAC0-DD5BFB78CB93}" dt="2020-12-31T15:23:20.674" v="136" actId="20577"/>
          <ac:spMkLst>
            <pc:docMk/>
            <pc:sldMk cId="0" sldId="328"/>
            <ac:spMk id="3075" creationId="{00000000-0000-0000-0000-000000000000}"/>
          </ac:spMkLst>
        </pc:spChg>
      </pc:sldChg>
      <pc:sldChg chg="modSp mod">
        <pc:chgData name="Rachael Harrison" userId="3d0f6613-2183-48a7-8949-7da9e40c01c7" providerId="ADAL" clId="{A1ABEF33-FDDC-4703-BAC0-DD5BFB78CB93}" dt="2020-12-31T15:26:38.466" v="215" actId="20577"/>
        <pc:sldMkLst>
          <pc:docMk/>
          <pc:sldMk cId="147083369" sldId="329"/>
        </pc:sldMkLst>
        <pc:spChg chg="mod">
          <ac:chgData name="Rachael Harrison" userId="3d0f6613-2183-48a7-8949-7da9e40c01c7" providerId="ADAL" clId="{A1ABEF33-FDDC-4703-BAC0-DD5BFB78CB93}" dt="2020-12-31T15:26:38.466" v="215" actId="20577"/>
          <ac:spMkLst>
            <pc:docMk/>
            <pc:sldMk cId="147083369" sldId="329"/>
            <ac:spMk id="2" creationId="{7EF5E8CB-CFFC-8B4A-A435-FF7A733E8D43}"/>
          </ac:spMkLst>
        </pc:spChg>
        <pc:spChg chg="mod">
          <ac:chgData name="Rachael Harrison" userId="3d0f6613-2183-48a7-8949-7da9e40c01c7" providerId="ADAL" clId="{A1ABEF33-FDDC-4703-BAC0-DD5BFB78CB93}" dt="2020-12-31T15:26:00.763" v="196" actId="20577"/>
          <ac:spMkLst>
            <pc:docMk/>
            <pc:sldMk cId="147083369" sldId="329"/>
            <ac:spMk id="10" creationId="{AB1832A5-E33D-471B-96E9-A918514DF59E}"/>
          </ac:spMkLst>
        </pc:spChg>
      </pc:sldChg>
      <pc:sldChg chg="modSp mod">
        <pc:chgData name="Rachael Harrison" userId="3d0f6613-2183-48a7-8949-7da9e40c01c7" providerId="ADAL" clId="{A1ABEF33-FDDC-4703-BAC0-DD5BFB78CB93}" dt="2020-12-31T15:23:12.794" v="127" actId="20577"/>
        <pc:sldMkLst>
          <pc:docMk/>
          <pc:sldMk cId="2446301234" sldId="331"/>
        </pc:sldMkLst>
        <pc:spChg chg="mod">
          <ac:chgData name="Rachael Harrison" userId="3d0f6613-2183-48a7-8949-7da9e40c01c7" providerId="ADAL" clId="{A1ABEF33-FDDC-4703-BAC0-DD5BFB78CB93}" dt="2020-12-31T15:23:12.794" v="127" actId="20577"/>
          <ac:spMkLst>
            <pc:docMk/>
            <pc:sldMk cId="2446301234" sldId="331"/>
            <ac:spMk id="3075" creationId="{00000000-0000-0000-0000-000000000000}"/>
          </ac:spMkLst>
        </pc:spChg>
      </pc:sldChg>
      <pc:sldChg chg="modSp mod">
        <pc:chgData name="Rachael Harrison" userId="3d0f6613-2183-48a7-8949-7da9e40c01c7" providerId="ADAL" clId="{A1ABEF33-FDDC-4703-BAC0-DD5BFB78CB93}" dt="2020-12-31T15:27:51.602" v="262" actId="20577"/>
        <pc:sldMkLst>
          <pc:docMk/>
          <pc:sldMk cId="1062303231" sldId="332"/>
        </pc:sldMkLst>
        <pc:spChg chg="mod">
          <ac:chgData name="Rachael Harrison" userId="3d0f6613-2183-48a7-8949-7da9e40c01c7" providerId="ADAL" clId="{A1ABEF33-FDDC-4703-BAC0-DD5BFB78CB93}" dt="2020-12-31T15:27:51.602" v="262" actId="20577"/>
          <ac:spMkLst>
            <pc:docMk/>
            <pc:sldMk cId="1062303231" sldId="332"/>
            <ac:spMk id="3075" creationId="{00000000-0000-0000-0000-000000000000}"/>
          </ac:spMkLst>
        </pc:spChg>
      </pc:sldChg>
      <pc:sldChg chg="modSp mod">
        <pc:chgData name="Rachael Harrison" userId="3d0f6613-2183-48a7-8949-7da9e40c01c7" providerId="ADAL" clId="{A1ABEF33-FDDC-4703-BAC0-DD5BFB78CB93}" dt="2020-12-31T15:24:40.811" v="169" actId="20577"/>
        <pc:sldMkLst>
          <pc:docMk/>
          <pc:sldMk cId="308076867" sldId="333"/>
        </pc:sldMkLst>
        <pc:spChg chg="mod">
          <ac:chgData name="Rachael Harrison" userId="3d0f6613-2183-48a7-8949-7da9e40c01c7" providerId="ADAL" clId="{A1ABEF33-FDDC-4703-BAC0-DD5BFB78CB93}" dt="2020-12-31T15:23:56.179" v="152" actId="20577"/>
          <ac:spMkLst>
            <pc:docMk/>
            <pc:sldMk cId="308076867" sldId="333"/>
            <ac:spMk id="7" creationId="{A8192E8D-B113-4C85-A0A2-B392FBB7BCCC}"/>
          </ac:spMkLst>
        </pc:spChg>
        <pc:spChg chg="mod">
          <ac:chgData name="Rachael Harrison" userId="3d0f6613-2183-48a7-8949-7da9e40c01c7" providerId="ADAL" clId="{A1ABEF33-FDDC-4703-BAC0-DD5BFB78CB93}" dt="2020-12-31T15:24:40.811" v="169" actId="20577"/>
          <ac:spMkLst>
            <pc:docMk/>
            <pc:sldMk cId="308076867" sldId="333"/>
            <ac:spMk id="3075" creationId="{00000000-0000-0000-0000-000000000000}"/>
          </ac:spMkLst>
        </pc:spChg>
      </pc:sldChg>
      <pc:sldChg chg="modSp mod">
        <pc:chgData name="Rachael Harrison" userId="3d0f6613-2183-48a7-8949-7da9e40c01c7" providerId="ADAL" clId="{A1ABEF33-FDDC-4703-BAC0-DD5BFB78CB93}" dt="2020-12-31T15:25:33.147" v="195" actId="6549"/>
        <pc:sldMkLst>
          <pc:docMk/>
          <pc:sldMk cId="1433848393" sldId="334"/>
        </pc:sldMkLst>
        <pc:spChg chg="mod">
          <ac:chgData name="Rachael Harrison" userId="3d0f6613-2183-48a7-8949-7da9e40c01c7" providerId="ADAL" clId="{A1ABEF33-FDDC-4703-BAC0-DD5BFB78CB93}" dt="2020-12-31T15:24:51.977" v="171" actId="20577"/>
          <ac:spMkLst>
            <pc:docMk/>
            <pc:sldMk cId="1433848393" sldId="334"/>
            <ac:spMk id="2" creationId="{503874AF-B05D-CC4D-8D7B-C6E9E356C93D}"/>
          </ac:spMkLst>
        </pc:spChg>
        <pc:spChg chg="mod">
          <ac:chgData name="Rachael Harrison" userId="3d0f6613-2183-48a7-8949-7da9e40c01c7" providerId="ADAL" clId="{A1ABEF33-FDDC-4703-BAC0-DD5BFB78CB93}" dt="2020-12-31T15:24:55.306" v="173" actId="20577"/>
          <ac:spMkLst>
            <pc:docMk/>
            <pc:sldMk cId="1433848393" sldId="334"/>
            <ac:spMk id="7" creationId="{F19368F9-5867-4E4B-9E22-498102219A4D}"/>
          </ac:spMkLst>
        </pc:spChg>
        <pc:spChg chg="mod">
          <ac:chgData name="Rachael Harrison" userId="3d0f6613-2183-48a7-8949-7da9e40c01c7" providerId="ADAL" clId="{A1ABEF33-FDDC-4703-BAC0-DD5BFB78CB93}" dt="2020-12-31T15:25:33.147" v="195" actId="6549"/>
          <ac:spMkLst>
            <pc:docMk/>
            <pc:sldMk cId="1433848393" sldId="334"/>
            <ac:spMk id="3075" creationId="{00000000-0000-0000-0000-000000000000}"/>
          </ac:spMkLst>
        </pc:spChg>
      </pc:sldChg>
      <pc:sldMasterChg chg="addSp delSp modSp mod">
        <pc:chgData name="Rachael Harrison" userId="3d0f6613-2183-48a7-8949-7da9e40c01c7" providerId="ADAL" clId="{A1ABEF33-FDDC-4703-BAC0-DD5BFB78CB93}" dt="2020-12-31T15:19:56.132" v="1"/>
        <pc:sldMasterMkLst>
          <pc:docMk/>
          <pc:sldMasterMk cId="0" sldId="2147483651"/>
        </pc:sldMasterMkLst>
        <pc:picChg chg="del">
          <ac:chgData name="Rachael Harrison" userId="3d0f6613-2183-48a7-8949-7da9e40c01c7" providerId="ADAL" clId="{A1ABEF33-FDDC-4703-BAC0-DD5BFB78CB93}" dt="2020-12-31T15:19:55.759" v="0" actId="478"/>
          <ac:picMkLst>
            <pc:docMk/>
            <pc:sldMasterMk cId="0" sldId="2147483651"/>
            <ac:picMk id="13" creationId="{54C8F537-6DBE-534E-B9F5-B8C14A123E71}"/>
          </ac:picMkLst>
        </pc:picChg>
        <pc:picChg chg="add mod">
          <ac:chgData name="Rachael Harrison" userId="3d0f6613-2183-48a7-8949-7da9e40c01c7" providerId="ADAL" clId="{A1ABEF33-FDDC-4703-BAC0-DD5BFB78CB93}" dt="2020-12-31T15:19:56.132" v="1"/>
          <ac:picMkLst>
            <pc:docMk/>
            <pc:sldMasterMk cId="0" sldId="2147483651"/>
            <ac:picMk id="14" creationId="{FB149B5A-9D13-4082-BAAD-BA534C9CFD31}"/>
          </ac:picMkLst>
        </pc:pic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789058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653330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506275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62006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918188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461683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501226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970244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323537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917637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275208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data:image</a:t>
            </a:r>
            <a:r>
              <a:rPr lang="en-US" dirty="0"/>
              <a:t>/jpeg;base64,/9j/4AAQSkZJRgABAQAAAQABAAD/2wCEAAkGBxMSEhUSExMVFhUVFxcXFxYYFxgXGBcaFxcWFxoXFRcYHSggGBolGxUXITEhJSkrLi4uFx8zODMsNygtLisBCgoKDg0OGg8QGi0eHSUvLS0tLS4tLS0tLS0rLjctLS0tLS0vMy0rLSsrKy01Ky0tKy0tLS0rListLS8tLSstLf/</a:t>
            </a:r>
            <a:r>
              <a:rPr lang="en-US" dirty="0" err="1"/>
              <a:t>AABEIALcBEwMBIgACEQEDEQH</a:t>
            </a:r>
            <a:r>
              <a:rPr lang="en-US" dirty="0"/>
              <a:t>/</a:t>
            </a:r>
            <a:r>
              <a:rPr lang="en-US" dirty="0" err="1"/>
              <a:t>xAAbAAABBQEBAAAAAAAAAAAAAAAAAQIDBAUGB</a:t>
            </a:r>
            <a:r>
              <a:rPr lang="en-US" dirty="0"/>
              <a:t>//EAEMQAAEDAQQGBQoEBgEEAwAAAAEAAhEDBBIhMQUTQVFh8AYicYGRFBYyQlKSobHR4WJywfEVI1OCotLCc4OTsgczQ//</a:t>
            </a:r>
            <a:r>
              <a:rPr lang="en-US" dirty="0" err="1"/>
              <a:t>EABoBAQEBAQEBAQAAAAAAAAAAAAABAgMEBQb</a:t>
            </a:r>
            <a:r>
              <a:rPr lang="en-US" dirty="0"/>
              <a:t>/xAAsEQEAAQMCBQIGAgMAAAAAAAAAAQIREwMSBCExQVEiUjJxgZGh8GGxIyRC/9oADAMBAAIRAxEAPwDm0LW83q34fe+yXzerfh977L9Vvp8vx+OrwyFctDAKNIwJLqsnaYuRPifFW/N2tub732U9XQlY02MhvULzN7O9d4fhWZri8c/2zdNE2nl+3YKFr+blf8HvfZL5uV9zfe+y1vp8sbKvDHSrX826+5nvfZL5tV9zPe+yb6fJsq8MdC2fNmvuZ732R5sV9zPe+yZKfJsq8MZb1n6PB9nbVFQ33U31BThhm5U1d0de/jnN2BBkqMdF7RuZ732V6no23Np6prwGQRAcBg43iL129BJOErnqVTMRsmIddKIiZ3xdUPRO0B112rb6IkuIEufqw3KZvEDKMQZIxUY6M2iGOLWi/</a:t>
            </a:r>
            <a:r>
              <a:rPr lang="en-US" dirty="0" err="1"/>
              <a:t>kJMjqucCQAZkMODZOWGIWg</a:t>
            </a:r>
            <a:r>
              <a:rPr lang="en-US" dirty="0"/>
              <a:t>/R9vJkvbMtOBaJLXXw4w3E3sZzJzlKNH2/DrsMSMbhkEOaWulvXbD3C66QA4wue7V90OltL2yrt6KuAdrKtNjm62Rjhq6bKkk7GkPGyRhvgVKOgnF9dj3tY6gGk7b157WdUj84PeBtkaVTR1vcHA1GkPm8JbjLBTPq4SxoGG4Jg0Rbb73323qgh5vDrDDMRHqjwSKq+9UExp9qZQ1OiNbWOawse0FwD5w6tQ07roGDpHYN8Jmiejjq9J72uh7KrKdwjO8QHOmcLsyeAKsWmhbqTXPL5AvOIF1/pOvuddLYm91pzGyFm6HdaXk06DnDNxxgCWlhJPFriO9X/LNM+qP3yn+KKo9Mr1t6J1WufqyH02uAa49UvkMJMYgAawZmcDAMFRU+i1dzwxppkkYEOJEh7qZbIGBDmkE5cVeOjrec6jTJBklpIIu+ibstHUZIGBuiZTqNh0gz0ajc73qmDec+8JaYN57jOfWKzu1bfFDUxpTN9ssqy6IaawpvqXBqmVZN0El9NjwwFzg1pN8AFxHjgrNp6LuE3ajcHVARU/llrabGPL3YkRDxkTmCCZU1LQ9ta/WBzb1wMJkEFgAaGFpbDmw1ogjYE+po23uDgagIeXF3WGN5oYdmALQBAwgDcFZqrvyqhIjTtzplSp9GqtzWOLQ0sc4OByhrXdaQMIdm2du0Qs3Sti1FapRvB2rcW3hkY4bOxdC/R1vLS01GwRBxaJF0M6xDZcbrQJOOAVS1dHrXUeXvLHOdiTeAJMRJgZ4LVFdV/VVDOpTRMemJu55C3fNS0bme99knmraNzPe+y7ZKfLhjq8MNC3PNS0bme99keato3M977Jkp8myrwxFbLB5PegTrYnbFyY8Voeato3M977KfzdtGq1cM9O/N/8ADdjJZqrp5WlqmiefJzqRbnmraNzPe+yPNa0bme99lrJT5Z2VeGGlW35rWjcz3vsk81rRuZ732TJT5NlXhipFuea1o3M977ITJT5Nk+HZ6pApLU1HBLqOC+dkfRxyy9Unapaeo4JdRwUyGKWZqeCXVcFpajgl8n4JkXFLN1PBLqlpahLqFMhhZupS6krR1CXUpkXCzdUUuqK0dQjUKZDCztUUuqK0NSl1KZFws7VpdWtDUo1KZDCz7ihsthZTBDGBoJJMbSVrakJdSEyGFn3EXFoagI8nCZFwyz7iLi0PJwjycJkMMs64i4tHycJPJwmSDDLPuJNWtHUJNQmRMLP1aTVrR1CNSmQws7Vo1a0dSk1PBMiYmfq0ataGoSGgrkMShcSXFoahJqEyQmKVC4hXtQhN5ild1aNWtC5wS3OC8mR9HEztUlFJaIZwTrn4VMhiZ2pSijxWjc/ClufhUyNYoZ4ocUvk60QzgluLOSVxM8WZL5Mr9xLcTJK4oUPJ0eTK/cRcUyLjhQ8mR5MFfuIuJkMUKHk/BLqOCvXEtxMhjhQ1PBGqG5X7iLimQxwoaobkuqG5XriLibzGo6oeyjVD2VeuIuJvXGo6obkakbleuJLibzGpakbijUjcrtxF1XemNS1HBGoG5XbiLibzGpajgk1HBXdWjVpvMal5PwSGzq7q0apN5jhRNnSGzq9qe1IaHFXImOFDyZCvahCuRMS1CW6vOrLpq0033zVNRowNNxABnjGBxzWo7psGu61CpdjEgtJnDAAwIzxncvnRxVH/AHen5/tnpnl2djdS3VnWDStGsAWVWyQDdJAcOBbmCtALvFUVReJuFhF1KhVSQi6lQgSEQlQgSEQlQgSEEJUiCF9pYL0uAuRex9GcRO5ShZlr0UXuebwAfMiM4Y0NnscJ70N0Y68SXSC6e0Xr0HsGG3uyW7U26uO6u/wtJ7gBJyCjqWhjSGlwBMQO0wPE4LNdop/tD0bs4zF0iMt+OfdtVq12NznhwIHoicQcCTkMHAzkcktT5N9dvhXGuBEgyEgqCYkTu7p+RWY3RRDY6uTQN0Bzid8SCNhyT7Jo5zS0uIcWnjlca3D3Z70tT5Irr5elpwiEqFh2JdRdSoQJdRdSoQJCISoQJCISlRms0YFw8QpcPhEKG0WynTF572MBwBc4NBO4Elc3bOn1kZkXvguButw6piZJAIMYEdqxVq0U/FNk5OqhJdVDR+nLPWANOswmA67eF4A+0MwVafbKYxL2DtcAtRXTMXiVS3UKidOWYYa+l77fqhZzUe6PunJ57BTh8E1pTpXndkT6LDmAtPRulqtBoYw9UeqcRjxzVAJYUimKZvEc0tDbf0prn0dUO1rj8Q8fJVz0rtmxtnPYH/q5ZQcgnmCu9OvVHaJc6tGKu8x8paPnhbBnRp9zXH5PTvPO1DOi33Kn1WbCJ2yuscVHeiHCeFq7aktLz5q7W0x3OH6p7em9TdT/AMvqsy8ePimlgOYB7RPzW44nT70flieG1u2p+GyOmj91P4/VOHTJ+6n8fqsA2ZhzYzuAHyUJ0dTPqkdjnfVbjiNCetMuc6HFR0qif35OnHTJ25nx+qd54u3M5/uXLfw2nud7xUZ0Ww5OqDscD82rUa3Dz5YnS4yO8T9XXeeJ3N5/uSeeJ3N5/uXHO0YP6lQdsfZV36POyse9uHiHLUV8NPf+2Ko42O35h3HnkdzOe9HnmdzPj9V5++wVf6jPF/8Aqm+Q1dtVn+f+q3/r+6HLfxvtl6D55ncz4/VMPTR25ngf9lwJsh21j3MB+bgjycbX1P8AEfVZmvho7/23FPHT2/MO6d02fuZ7rv8AZRnpzU9lnuu/2XDGi3fUP9zR/wAEoa0erP5nOPyhZnW4eP5ajR42e9vq7Y9PKvs0/</a:t>
            </a:r>
            <a:r>
              <a:rPr lang="en-US" dirty="0" err="1"/>
              <a:t>dd</a:t>
            </a:r>
            <a:r>
              <a:rPr lang="en-US" dirty="0"/>
              <a:t>/smnp9V9mn4O/2XGGqdgaP7G/qEeUv9qOwAfJc54jS7UO0cNxHfUdk3p7WJhtNhPBrj8nId04tP8ASpjtBHzeuHq13nAucRuJJCqP38VmeIp7UQ6Rw2p31Jd67p/aBmLOO0k/</a:t>
            </a:r>
            <a:r>
              <a:rPr lang="en-US" dirty="0" err="1"/>
              <a:t>Bryfgonf</a:t>
            </a:r>
            <a:r>
              <a:rPr lang="en-US" dirty="0"/>
              <a:t>/JNUerTd2Mc0e858/wCK4Qjn7Jplc6taZ6REO1Gjt61TP1dTpTp3aqzXMljGuBBDRjHa7nFc6bY/f8Bj8FCecUc/Jeeqimqb1Rd2tCx5Y/ePAfRJ5a/f8GqABLHas4dP2x9ktCbyx59buw+iPKn+0e6AoYlL488/BMWn7Y+y2hJ5Q72neJQmgneha2U+IHagnd8TPglBG9EonYstlnn6puMft90s7AgZfSEConnBNOHelHOXjggUHakEzsj4oDUsIG3ezwSzP7EIkbEsT+/0QNEZ71QtdGrrA+mXEAAFt4gHrtnqEhs3L/7wtAc/sqFtsL3PDg4XbsXDIBl9N0EiRBDCCY27VYFYNtkDFkwScG4ODHQBwL7sncpaLbQagL4uguEC7EF1OCBPWF0OxMEYp9jstVhZeqzESJ9IAOB2ZyWHuO9QNsldrWjWtAEDMn2RMlu3EXeOcwiNRwULiqdWzV5wqCIyJxOJmSG45jHZd4qCjYqodfc+ThMEmerTDsC3D0XH+5FXH88/dROUzlDU4oInKFxUrionFBE5NTiE1xhWEJKjcnk8/eE0qojlQvUplRVFREUkoPOfO5EIhUD5IlHP2+SA8OxKDzz3Jo8fH6J4Y7cfA70UwlOaeHMbE9tmf7Dz2Nd27lLTsFY5UqnuO+iCuQd6FdGiq/8ASqe45CDrvLH5B7MfwU0028zGspzhhcZOJIGzeCFns0PTG1xxvSSJxc12YG9g+KZ/</a:t>
            </a:r>
            <a:r>
              <a:rPr lang="en-US" dirty="0" err="1"/>
              <a:t>BKcAS</a:t>
            </a:r>
            <a:r>
              <a:rPr lang="en-US" dirty="0"/>
              <a:t>/D8uMBzcerBwcR38FhWu20vOIcw/wDbYf0TRa35Xm/+Nn0UNCiGANGQ5x4qWEupzrW8CbrH8CwCRwuwrVkqUKwyuHdMhU+BVGu0sdeGR+BSJHQVdEkYgyFUfZXDYn6N0oRtW1SrsfmraJHOGmRsKbK6SpYwclTq2Dgm0ZCoWvR7nuLhULZAERIwIOMnLAiBvK3Kli7VTqlo9b9fkp0GT/CHzOtPDAyM8Qb2cEY/hGaWnotwImqXQ5rsQfVcxwjrZm7iYxnILTG+D4IDkuWRlQv7lO5QvUELlDUCmfzyVC7eghKiKleFG9UROTSrDLM92Qw3nAKdminHMx2AlIRmymlbdLRdPJz3fIfZadn0NTzDQeJx+atyzjyCcgTwCkZoys7KmeEwP/Zd9Q0eBkIV2lYQrzLQ4Cz9FqzjiWt8StWydCgfSe49kAfGV17ixnFZlv0oYgYBBRdoSx0BLm3iNhJd88Asa39IBTN2jRpNH5Z58FFpbSBg49i50knEmT+31QbR6T19lwdjG/RMd0ltPtx2NAWPHPO1Kql2oekFp/qu7kx2mrQc6z/ErOS8/BC67/E639V/ifqhVQ3iPihLDtRhyN6VLKFzaNBE/dOCCUkn7oAJHMkQcinApIQZrSWOjwO8LVslrVe1UL44jJUrPVhWJHW2a28VcqWxjWlzzAGZ52rmbPXVTSmkR1nOxp0o6ux9Q5A8MD3Ard0T6Y0yIvPkNOLKTYvvHtOOTW8fAHNcraNPWpxIpRRbj6AAO/</a:t>
            </a:r>
            <a:r>
              <a:rPr lang="en-US" dirty="0" err="1"/>
              <a:t>Gq</a:t>
            </a:r>
            <a:r>
              <a:rPr lang="en-US" dirty="0"/>
              <a:t>/EnsI7FFbNISL7zee4nbnkAPjAA3di57SOla7JAe9rXYENwJG6ZGGOW+dkLVNKTLRdpa0TPllaf+s/6wum6K6UtDrQKNqdrGODgC8AuDmi9hUbjkHYErzJtMwHNktJz4mZByIO3PZtXR6L0laQ5rjUcbhF0klxHAEzhsA38AVvl3R6bbbO0OLWOkgFxYfSDRgXD2mgkYjKRKz37vgsXSOmXV2U67OpVoOBvtIggksOH5oBGIx7lt07Q2rTbWaAA7BzRk17YvNHDEOHAhca6bdGonygO3JQ1MlM5QvWVQuV+y2FoGsqmGjhOPstHrO+A2pujqF50kwBJJ3ACSe4Kva7driCBDB1Wt9jbDvxbTv7FqijckzYaT029o/kNDI9YgPee9whvcO9URpiuSSa1X0SfTcPgCr1DR5fhvSWDRV6WlpvAlnol2e+Bhkuuxi6vT03XBALi9sYioA8bMJdiO4rW0ZpQOP8vqP/</a:t>
            </a:r>
            <a:r>
              <a:rPr lang="en-US" dirty="0" err="1"/>
              <a:t>pkyx</a:t>
            </a:r>
            <a:r>
              <a:rPr lang="en-US" dirty="0"/>
              <a:t>/BhOIPA9xWfatFOYTI/YfeVnVaZWZpIl6XYNIsqNkCHDBzTm0pLTbFx1h0gSNb67IbU/Gw4Bx4jI9y1q1pnEbVluElqtaxLZasySpLTWXP6StMy0bM+1Z6qhtNa+Se4KGOYSJeC0yVIefmkP1/ZOhEA5+CUDZ+nf4Jv7pQPh9EDpHP7ISXRzKEHcjtSHn7IhC5tgHn7JbyQDGeec0oQBKEkJN6B0qhb6WN8d/1V/nNNDp47N+xBn0q0Cd2KwdPVTq6Td4dUPEuddHwZ/kti2UrkjYQY8MljaZp3mU3RgaYHeHPW6eqS5rTFWnTqtbUNSboaA1rSOsBMy4YEncclXtFvLbpDDdEtv8AtgEmXA4CRhh4rp7XoqzWio81WVDUaGuZdMS1zGOBjbiVxLW1HOeyQ0SWbi6JwwzEb16tLr/LlXHLn0SNrS5zyfWBicCJIj5eCu2PSTg0uLZYZkwBtx9HZB3bNsrIpUpY4RjIGeEycBzsKsubUvBpeHNDC2TJIAui60k4CIIicoVjnTN+hPWLOl6P6Rp1Kjmay+0gsMAtAa8QDiBEGTH4QtjoTbi4VqRIPVbUHAscGmO1tT4Bczo2wUrOalx7nC4XuvAYNYyodg7PFafQQRVeYOFB/Zi6m35kLhMRZ07uweoXFSuyUTlxaTVagZZ3TgHlrJxgDF5kgGBLW+KzrPZ3SHNh0gRiMRGR2H5haRBdREOukVB3y3D/ANSqdGzODvSA2yBEz8D916NOPS51dW1ZLYaLAX04kQHSIkYfMKjXFS+XmpGsEm6JE5RiR1sst5VttnvMAYKhLSZMgCAdk4TABUllszcDMwZiJju2Htw/TrKH6Dddq06VcX6dSWsdJEYls75kEEHJU+kmidVUc0GQDgfiOeC1rNT19ek1uTHmo92Ybg0RIzMMBPEntUHSu0B9VxBzPwAjeszCuW0a6KobsqSw/wBwj5we5XbNXOrE7JHgqVjb/</a:t>
            </a:r>
            <a:r>
              <a:rPr lang="en-US" dirty="0" err="1"/>
              <a:t>Np</a:t>
            </a:r>
            <a:r>
              <a:rPr lang="en-US" dirty="0"/>
              <a:t>/naT4gpKdeGE7JJXCvq1SNIWmBAzOSxz4p9WpeJJ/ZN4c96zEEyQt5570oHP6/NAPP6JAefoqhePP7ZoA2oEoJ5/UoAcPslA557vBCUc8EC4bvgEIA5hCDuYSBIUELm2AEADntUVqtLKYvPMDATBzOQwUjXgiZGIB3Z9qBwCE2+N4w4qNtqYYAcOtJHEAgEjvIQS5xz8UQJ5+Sa94AJJECcczhmiQBs44gCeP2QMr0g4XSeztxWDUaTSfQI6zHhwwxumRhtiSD3ro2ztVDSdlcSKtMfzGbMw4bWnx+KsTYcvUsAiKzKjq9EgBnqVqb3Xg01GOkkdYgt9oDZjyOlqRDqnVcwCS0DHAFwIkDGCHCeC7fSFHWUzVp1Aw02wb+Gqa0CLxGJAIz3RkuatGn3SadSjTtJaYq1QwF7sIGIAMwIBwnCZK66VVU3mXTXoopttm91SzvL67aJphtEkDWwcGmP5l/bnOfxW7S0aGVC24BfIaC2Sy6260kB7nEXsOqSeu8DItXMUasvADKwbfEDVCQJwnr/GF1lnttZ1WrSY1tK7JbaSCXBreq917EtkAi9EwMCISq+63ZKaaZov1m/4Rafm5Ua260VLnVDLphhl4z6suDXZn0CtXolZLlC9trER/02Tj3un3E9nRylRdUZVc+pRLabqTg8XqpcA8BxxJHWExEnHPBbNCkcyADAAaMA1ogBoGwAALnFU2tLevFEVRs8R9w+dyhIjep3Dn7qFyjidQF4OpTF8CD+JpkZb8R3qJthjNzjwkx3hMf8efBXaNoFXA4P2j2uLeO8Lrp1dpZqhcsFtuYZDcrxqUX4vaJWC7OAmueYXdh0FXSrabblMBoO7PvXNW20lxPFLVM5qIMgEuIAGbvpvPBZmRGHXGufti638zhGHYJKzqrsA3YPmpq9fWERIY30R2+seJVd5XCZvN20JTSrlfR9VoY9zDdfF2IM3heGAylskTnCqmdx5/TiiADn5pvPPO1SPaRMgiM5GXA7ipKNne5wa1jiSWiI2ugNHCTETwQQXecUqlNB4AddMXrsxtADss5uwUlOk4kAAycRkJzxBOzBBEU4c/RBaRszxxH12Z/JK089yBQRuCE0uPP7oQd0EJBzCVc21e2UQ9t0mBLTMx6Lg/afwrNq6DYZl5MggYM6odrIPdrXY8Fct2jWVXNc/1YjAH12P277kdhKpU+jzQQdYeq1rBLQQbuqi8Mnf/AFDdmeEVDDoikXSHHBwa4DDrS50uiOt18zuVuroprrgvehIGDTINRjyR7JmmBIykqKroGmfWIMEEgNGYpjYB/TwH4ipKOhGNqCoCcDIbkB6XogQB6RmQZS4o1LBZm3mOq43KjMgIF0Mc7KC5oGLt5xUNtsFB4Ip1mBzw8G9AyFR73XbplwFoB2GLuIlav8JBBaXZi0NEbq7rxmRmFXd0cYSCXuzJwgDEUw4DDJzad0/nKXGrZ7S2oLzHBwwxHEBwPeHA96lJ5zVPRtg1IImR1ADwYxjMeMg/BXYUVQtmjA832ksf7Q2/mG1YdfQjh/8AkMz16NwHHPqPaQJzMNC6oJVYqmBxbtDNJBu2i8Mzq6WOcYXLo2YxOHctSw2B7GlrKQYHGXF10Xjvcym1rXf3NK6BAKszdbyo0rGG9Ykud7R2dg2J7lO9QPWUQvHMqNxUr1C9BA4TmoarfhtGxTuPYonFUK23PHpAP4nB3e7b3yippFpEFlQdkH6KJxTCFqKpZmE1TSRPo0u9x/QQqdUueZqOmMgPRHYBgpU0q3uInFQvU7lC4INenpa0FofcJpMYKRANzFtMMkPHWvwc8Yvbipj0otF2dWz03PDrpOIeKpBEzduuu/lcc81S0Xpt9ANaGhwa8vgkxJNE5f8AaHvFWKPSmo0NlodDS0kuMukUQb0g/wBFu444EHFauiLTGlazi1jmXdW/WXYz6tNovgABwAp7vWKv2bpFWBD20C7WOJbLnvvFpD3ReOQvA9WMDtzUI6V1ceoMZAxkibogXger1chnOYVep0iealKpcxpFzovOxvta1wb7DergBlKXE9DpTUBEUxgIxJc6Ja4dZ04ywY7jGGBVWrpyo40nGmJpNI24gtDNmwBuHhMQBPR6SvYG3WAEFhJvO61zUDuBFnaCPxOTqXSuo0EXW5QJMwLtNoiQQG/ypI23jiEuKOnLfUquDarbrm3jEnDWXXRmYEQR2rOB555wU9utGtqF7hEhogZdVrWf8R4qELIUE8/uhEnZCEHbl0eKUoQubZAgmEIQJgQljCPohCAnnnsQUiEDgEhQhAAIPDnxQhAJCY2IQgY4889qiehCCF3OSichCIgeVC4zj4IQgjcmpULUCMuTShCqI3ujNROSoVEDkQkQiHBJOSRCBxwSIQgXYgH5lCEDweCEIQf/2Q==</a:t>
            </a:r>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1089611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data:image</a:t>
            </a:r>
            <a:r>
              <a:rPr lang="en-US" dirty="0"/>
              <a:t>/jpeg;base64,/9j/4AAQSkZJRgABAQAAAQABAAD/2wCEAAkGBxAQEA8PDw8QDRAPDxAQDw8NDxAQDw8OFRUWFhYVFhUYHSggGRolGxUVITEhJSkrLi4uGB8zODMtNyktLisBCgoKDg0OGhAQGislHSAvLS0tLSstLSstLS0tKystLS0tLS0tLy0tKy0rKystLS0tLS0tLS0tLS0tLS0tLS0tLf/</a:t>
            </a:r>
            <a:r>
              <a:rPr lang="en-US" dirty="0" err="1"/>
              <a:t>AABEIALUBFwMBEQACEQEDEQH</a:t>
            </a:r>
            <a:r>
              <a:rPr lang="en-US" dirty="0"/>
              <a:t>/</a:t>
            </a:r>
            <a:r>
              <a:rPr lang="en-US" dirty="0" err="1"/>
              <a:t>xAAbAAEBAAMBAQEAAAAAAAAAAAAAAQMEBQIGB</a:t>
            </a:r>
            <a:r>
              <a:rPr lang="en-US" dirty="0"/>
              <a:t>//EAEsQAAECBAMBCQ0FBQYHAAAAAAEAAgMREhMEITEFBhQiMkFRYZHRFSNSU2JjcXOBkqGy0jNCk7HBdIKis8IWVHKEo8MHJENkg+Hw/8QAGgEBAQADAQEAAAAAAAAAAAAAAAECAwQFBv/EADwRAAEDAQMGDAYCAQUBAAAAAAABAhEDBCExEhVBUaHhBRMiMlJhcYGxwdHwFBZTYpGSM3KyBiNCgsLx/9oADAMBAAIRAxEAPwDctr3z5cW1QLagFtCC2hRbQC2gFtALaAW0AtoQW0AoSQKFZBaEkpKEkChJIKEkChSQKEkChJAoSQKEkChJAtoUW0AtoBbQC2gFtALaAW0AtqgW1ALaA2raxkotpIFtJAtpIFtJAtpIFtJAtpIFtJAtpIFtJAtpIgW0kQS2kgttJAtpIFCSBQkiBbSQLaSIFtJEChJEC2kiBbSRAtpIFtJAtpIFtJAtpIFtJAtpIFtJAtpIFtJAtpINq2sJMoFtJEC2kiBbSRAtpIgW0kQLaSIFtJEC2kiBbSRAtpIgttJEEtpIgCGrIgW0kgtpJYKYaEg821JLBbasiBbSRAtpIgW1JEFtqyIFtJEEtqSIFtJEC2kiBbSRAtpIgW0kQLaSIFtJEC2kiBbSRAtpIg2zDWEmcEtpIgttJEC2kiBbSRAtqyIFtSRAtqyIFtSRAtpIgUJIgUKyIFtSRBr42AXQ3NaA4mQkTKYnnn6JqOVVS4ypwjkVTRh7Lcb8QYcEQYIiPFyHMNFw5ZZngnqC5XvyFvbt3HdTpcY252HVvMOCwpqYGwpGG+bnF7JU1PYZADyXdQ51sbM4bdxpfkwvKW/q3nbtrok5YFCkiCiGrIgW1JEC2kiCW0kQW2rIgUJIgghqSILbSRAtpIgW0kQLaSIFtJEC2kiBbSRBLaSILbSRAtpIg2yxYSZwS2rIgtCSIJbUksFtpJIFCSIFCSIFCSIIGJIgttWRBLaSIPLpAgEgF05DnlmVMqCo1VvPVtJJBLasgrGyZj+CT/yRzEpDgx9c559AOnIuS0c5D0LJzF7Tm7Ohd9jmlzdc3Om09/j6CZl1Bb24r70qcj+anvQh0XNAzOmXxyWcmtGltqyIFtSSQAxWSwW2pIgGGkkgltWRB5hycA5pBB0IzBUR0lVqosKehDSSQKEkQKEkQKEkQLaSIFtJLAoSSQLasiC20kQS2pIgUJJYNq2sJM4I5gHtyHpSRBbasiBbUkQLasiAYaSIFtSSwLaSIFtWSQLaSXJFtJJkmviWAOhE5Cp8ydOI7VRVvQya25fek4m0NpYoRIogCCYbQ2kxA6sEw6s5H259GS8m28Kts9TIXVO2PQ9OycHJWp5S6zu4N4iMa7U0tqlzkTy1yXqo6TzFZCwIgAZjgagTgTKQdLi4jWQlzSmtFbnIddmTkr2mjsmGLkcTiOkM7jXAfbYjQkAH2Lc1bzmelye9CGbbTQIQLi9rRGgVmG5zXBhiNDpSz0msKz0axXKtyEZDVl2BxsZi8IWR7WJxhiUmyDGjyqpGvt51yfFU1uRy7TalWldhf1bj6e3LLPLLnXoSaIIYfQkkgtCSIObtvFPhtaIFBiGIxsog4MjPLXUgHTmXNa7UlnpLUXBDpslm46ojdZg2Hjo0Rz24gQ2nvdFrThBxkZmecsvaOha7FbUtLVcmhYNltsfEKiJpSTo7PZOFCMtWNXY1bjkqJylNgw1lJjAtqSIIIaSIFtJLBbaskgltJLAtqSILbSRAtpJIBhpIgW0kQbRYBrl0lYybMk5O3YkMb3rxDsNDOIlEiQi0uAtRHDItd95rOTlWLspbm3qbaSNReXgedg4hj7hbin4loEHhRaAWvLJvAk1vKUTLbz0gtVGKvIwOyGDUEEdGYWUmrJFtJJAoSRAtpIgW1JLBzsTtnCwnFkSPDY4AEtJnKfoWKvRNJklJy4Icrb26bDtgl0CJCjvrZ3twcQWzzyCwqVYbLb1LxT0SYPnTuyfMHe+GEjPKG/PLlzXP8TU6BMmp0V/Jr4rdY95aaMNDLZkSYdTLORd0LU61uXRCmLaqtWFacrfkObZQcJIEEzhAz405mrlq/hbzLji56X8rrvS6Ll0a+06s4PlvIw23zfd3dh0Nnbo7FQZCwpaSSGlgk0mU5SOmWnSV0UKzqTUbjGvH2vu40VrStR2Vkx2f/D6jc7te/htpvNphZhHgMhgBrwGR3TMyTlV1LobVWokqhvs7lVq3e7j5XA7rXh0WQwsQOYGiTRweHFM5h2vC/</a:t>
            </a:r>
            <a:r>
              <a:rPr lang="en-US" dirty="0" err="1"/>
              <a:t>JYraXJ</a:t>
            </a:r>
            <a:r>
              <a:rPr lang="en-US" dirty="0"/>
              <a:t>/xOZ73IiclfcdRsY/dW6MwsMLDMmWmpjTPIg+F0LXVtC1GKyMTU5yqkQvvuOQMY0FxAgzdrMTHKchVzkrlRFlMbjGVuxu96juP3ZuOkHCDMHJp5CD4S7vjHdE2cYupffcU7s3mXecIJGfFOeREjwun4KfGO6I4xdXv8D+2j5g2cLkCJSMs5eV0fFPjHdEZa6l99xzMZtgRnmJEhYVxkWtBhghgJLss88yuWu5azkVZSFRYTBepdaLpOmlbHU2qiMxSN+GgxYXaAhlrmwsMHtBFYhgEgtDSDn0dbjoqx2RUV6aYu0XTo65vDra5zMlWa+3w0HUwm6t0NjWCDhnymAXNcScyfC/+</a:t>
            </a:r>
            <a:r>
              <a:rPr lang="en-US" dirty="0" err="1"/>
              <a:t>kuptrdgjTTluetzV</a:t>
            </a:r>
            <a:r>
              <a:rPr lang="en-US" dirty="0"/>
              <a:t>/O49ndfEplvfDzDZB1D6py111WfxNSOYX/cnmr77j7OFugwZaCcTCBIBIq0PKuvLTWXiXajewOMgxpmDEZFpMjQZyOv6hVHIuBirFTFDZMNWTGBbVkQLSSWBbSSQLaSINHbRLIERwiGDTSbjQ0loqbMycCNJ8ixWdBmxEyr8DnbKjNdiGth4+JjG28S57XNgSbRFYyGZtY05tcTqo1KiLy0VO1DbVSnHIj8nftrOTng+K3Y7tt7xYcJmGbHhlrItUZ5hze15mymkzAk0z8pc1eo6mqIqHqWGyNtLVc12F2G9D5DbO7HfMK1vOFB78YtbIkzmHCniDwvgtbLZkrzdu47HcEKuD1/G88bH3X72huh70hxqorIlT4kiKXAylQcjL4o+2ZUcnDr79QbwQqYvX8bz6jczu9dFjPh7xkx5MUjDxGucyTGMya4NBzaOUarKjVWo6EQ5bbYW2emj3P6r07etT7B26LDDJxiQz5cJ4APNVKR9hXVkuTQeYjmLgplG2oHnPw3K5D9RjxlPWO7MDzn4TuxOLfqHGU9ZW7ZgeX+E/sTIfqHGU9Z+UYqZiOIJAqdUJa8L0elca4npJgeSB5XW5AY4k8pVAcuRzGXR6VAfc7htoQ4cCKHh4JxDiJQ3OyohjkHOCuik1ypKIcloe1HIiqdfH7Xgl+GIrk2MSZwomlqIObnIWTmOlLjBlRkOv0eaG53agec/Cidiz4t+ow4xnSML8YIgxjmB5a7Bhn2T5l4Ec+wCoci0VWqjoU6qD2qxVRTT2btNgixXPJpc1oZTBiT+1xDs9eR45BqtqU3zgc7qtOEv93HS7tQPOfhROxZZD9RhxrOkBtqB5z8GJ2Jxb9Q4xnSHdrD+c/BidiZD9Q4xmsd2oHnPwYnYmQ/UONZrHdqB5z8GJ2JkP1DjGdI8RtswKXZxOKf+lE5vQorH6ipUZPONfY21oAw2GDq5tw8IEWohzDBPkUax2SlxnUqMR636VPkN2uKZExQcyqVhgzhubnU/nC01UVFvOmg5HMuU4NQ5j7h7FrNp5e6YMpg8hpPYgQ7m4jENh4oOiVZQogJEN5z4PMFnSaquuNVdyI28/QO7OH53/gRvpXTkP1HFxlPWhhZugwpMg95I1FmNMfwrGHKZKrUSVUyd28MBMucANSYMUS/hVyH6iZbF0mI7o8NIll6NLkhwImfoc4Bp60RrlwQquYmKofn+1v+IIdEjsfs5hNL4DbsUFzJF4qlbMjmMgeTVcT7RCqioe1R4NymNej8YXA0tobu4cVsZo2bBhGLDYwObEBLC1znVDvQzNUuTRRlqyXI7JwM3cEqrVTL2L6mhsXdUMPEc92EZiQYbmBsR8gCS01ZsPgy9q31+EeNROTh17jVS4FVk8vYvqfo+4/dYzE4eqLCdAMNwhNDbkYRA1jeFMMEsycuhZ0FdUbKIcFtpMs9TIV3XqNPH7Ngx6b0JsWmdNXJPXT0BdtSkypzkk8uhaatCeLcqTian9msF/dofW7tWv4Sj0TozrbPqKX+zWC/u0P+LtT4Sj0RnS2fUXYbOB2XAgFxgwmwy6VRbOZA5M1sp0WU+akGiva61eEqOVYNtbDmMRwrNQKDrNhLJnplr7VMlDPKUlt40eHdERon1tlLqKl6CWroAiuHGhkc5Ya2j8nfBXKXSghNC+R8ZEiNL3SP3iZaHXm1Xkrip7zcEChQhT6Tc19k71p+Vq9CyczvPJt38idnmpuYzjwPWn+W9bH85vb5KaaXNf2f+kNkLYaTq7K+wxmU+9HMnTgRJLitH8ie9J6Vj/id70HDww4TsgOCMxy8J+uS624nA/BE94IZ1lJgVAJIAgCoPMQZH0FRcCtxMOA+yheqZ8oWFLmN7E8DZX/lf2r4nA3SDvw9W383LjtXP7j0bD/F3+hzJLmOsiFOhufjNEbn727JgLjqOQZrfZl5fccltT/b7z6QRXniw5dMRwHtk2fxkvQldCHkwmlfwQYc5kvlPW20Nq9JMz1SUyS5XtT03DMBnKpw0c8l7h7TMqo1CK9xlVMTl4vc7hIr3RIkEF7pFxDntmdJyBlNaH2Wk92UqXnfR4StVJiMY+ETDD0MR3K4LxH+pF+pY/B0ej4mzO9s+psT0B3KYLxH+pF+pPg6PR8SZ3tnT2J6HTweFhwWNhwm22NnICfKZnXpW9jGsbktS44a1apWer3rKqZisjAAICoAqQKAIUIAEIfLxdhxiTNrCJk5uBXnrZnyeu22UkRMTx3Aj8lI9D5jqOinw1QvxtL2gGw8SOSG79+ntT4aoPjaPX+DrbHYYLHNitcwl5IMqmyk0TqbMDTlkuqg1WNhxxWl6VHZTdRkxeMhl8CmJDcLpmREb4Dh7dZ+xV7kymxr8lMaTHZL5TR5objY7CQA9pJIAAe2ZJ0Gq2K9qJKqam03OXJRMTr7OjwRCxUnQ3SgkVOe0iI6l85Zzp5BLUCfKvOqqrnIq6dh69HJaxUbo2nJLoQ4THtofMtm8Fwkc2O6QT7QQeVdtJ6XouKHnV6aoqObzV2dRN8M8NnvBbZTWc8LqG+Ifhs94JKaxkrqLvhnhs94JKaxkrqJeZ4bPeCSghdRbrfDb7wSUGSp4jR2hrjU3JriBUM8lHKkKVrVykMOBxcMQoIc9gNpkgHtJPB5Of2LCm5MhvYhsrtdxr4TSvicza2DixoodDYS2gCb+9iczyOkeXmWitSc98tQ6rNWZSZDlvntNPuHiTyMHQ17Ses9i1fDVDo+No69gO5+NytDvS9pHVonw1QfG0tew6GxdmxYUSpzQG0EZOBzJHIFuoUXsdKnNarTTqMyWrpO4uw88KFIgCAIAhCoCFAEAQFQoQgQoQBUgQEUKJoBNAegUIcB2JawQ2mZc8SaANZCZz0GQOq8OvWZSlzvd+8+jo03PREaYTtHyPv2+MONOXNouTOFKcFwnRqnWdHwj9aA7R45tzoIaeFqSGnLLygmcKcoiIt/Z19fUX4V996XEftAgxBbHAY154ZkQatOD5J61inCNNURclb1jR1dfWVbI6+/AyQ8cJhrmlpcKgQQ4ATAz0OpHIt1G2U6qxELMefka6lnexJDNoQzlJwyccxyNBJ+UrY20UnLCLsUwWjURJVDwdpaFsPIxDD4bqSHAuB0B8Erndb6aKqIirdPh6m5LK+Jkh2keEbY4ERsMyfq51InxdOGOoqJwhTuSFvSdGievqC2V+tCxdoUiITDnbbUZO1Ep5ZKt4QpuVqQvK7PULZXpN6XHrfwqLTDMw0OMi05EkdHMjeEKKoi33rAWyVE1G1gorXugvZmHOcQZEEi2/kOa9Wyqi1EVOs8y2oqUlnq8TsL0zxiTUKVCQRAVAEKEBFSFUKAqQIAoUhwx8a7qh/SvEzhW6j6BeDKHX+dw3q7xr+qH9KucavUTNlHr/O4hgPGj6jzPAAPtaMvisqfCL55SJBjU4Lp5PIVUXrvPLIgJkZtdytdrLn6R0jJenSrMqpLVPIrUH0XQ9PQyLaaSICoRQUKhAoUFCFCoKgPk8X9phf3v5b18twpzV7/APJp9XYfTwUwu4v+a/3F5SY/9PI79Hf5kfpiPWw/khI3Gn2L4uC4O7fJD1H42J9Qz/</a:t>
            </a:r>
            <a:r>
              <a:rPr lang="en-US" dirty="0" err="1"/>
              <a:t>dWLObT</a:t>
            </a:r>
            <a:r>
              <a:rPr lang="en-US" dirty="0"/>
              <a:t>/</a:t>
            </a:r>
            <a:r>
              <a:rPr lang="en-US" dirty="0" err="1"/>
              <a:t>sv</a:t>
            </a:r>
            <a:r>
              <a:rPr lang="en-US" dirty="0"/>
              <a:t>/AJK7F3Z6nuXfIY83/XDXVYv5E/sv+LjTaeYvZ5oa2HOf/jjH2SiD9QttmYqVFnQl/wCDCq5MhOtU8TIzRn7VF+eKuJcV/qng06EwTtXxUsQcGL+0QvmhI3nN/qvg4LgvanihMXxMV6v+gpS51Lt8w/B3Z5GSIO+v9QPmetbf407fJDJed3G9sE8DC+35Ii+rsGKd/mfPcI8x3d5HfXrniBAVCEQoQFQBAQqkPAeXZMFRnImcmNPMTz9A+Gq5a9rZSuxXUdtnsVStfgmtfLWZW4d3K/0yYAPzXn5xq6kPSzXR1rs9AcO7w/4QmcaupPfeXNdHWv53De7vD/gCmcaupBmqjrX8p6HupcB6IqUKKlSHiK0OEnCfNyEHnBGiya5zVykW8j2NemS5JQwmpus4g5wOGPSBr7OperQ4QRbqn5PGtHBipfS/Hoe2uBAIIIOhC9JFRUlDyVRWrC4lSAEBZIAgCECok+UxfHwvoP8ALcvleFOb+f8AJp9ZYfTwUw/d/wA0f5q8rT/08jv0d/mSIMsR61nyQkbjT7F8XBcHdvkh7xAzxPqG/lFWLMKf9l/8lXF3Z6mRv20L1Y+di6rF/In9l/xU02nmL2eaGrgzxz/28f5nLro/y1e80VOYzuMkPis/aov8yKvLXFf6p4NOxME7V8VEU8F/7RB+eEq3nN/qvg4LgvankTGcTFer/oSnzqfb5h2DuzyM0Qd8f6ofM5YJ/Gn9vJDJecvZ6m5sPiYb0u+SIvqrBi3v8z57hHmO7vI+gXrniBARCBChAFSHiJFDZTzJ0aM3H0D9VrqVGsTKctxspUn1XZLElSCGXcfgjwGnUeUf0HWV5Fe3udcy5Nu49yzcGsZyql67N5sNIGQEgNAMgPYvPPRLUqUVoCVIQw1KAtSFFSAVKyAXoDE9mc2mh3OMwf8AE3l/PpW+haH0luW7Uc1ezU6ycpL9ekMjyMniknIH7rj0Hn6D8V7NC1sq3YLqPCtFhqUb8U1p5mYLpOQqAiAqENbHB5aKKp1CdBANMjznnktVXKyeTib6GRl/7mBzYmBqoJgxJsnTJwEspeFnkV51SxrUue2T1WW2mzmujuX0PI2YJStRONXx/vTnPjc61Ztb0NEd35M85J09m4HZg4XeonCILuHqQAPC8kdSJwa27kYde/rGck6ezcU7NBqnCicJoa7h6tE/K6T1onBrUjkYX47+oZyTp7NxW7Pk4OtRJgSBLp5TnpV0BZM4PyFlrPf5I7hBrkhX7Nx4h7LDZygxM2uaQXzFLjM6u6VkliVFVUbiRbcxURFdh2+g7ljIWouTi8cP7xJJPG53HrWvNjeh1e7+ozzknT2bh3LGYtRM3Bx4f3gQQeN5I6kza3odXu/rGck6ezcV2ywagYcQ1iTuHqJS8LmRODWpEMw695M5J09m4p2dmTbiTIkeHyZ+V0lTNjYjI27zLOSY5ezcem4Z7GBsOHEaWA2yCJgyI1J6TquplCqzmpBzvtFGpc9Z/J2l6Z44UAVIJKKUjnAAkmQGZJyAHSmAxwNcxXO4vBHhuGf7rf1PUV59fhBreSy9dh6dm4Nc/lVLk1adxkhMDdNTq45ud6T+i8l9Rz1lyntU6bKbclqQhkqWs2HmpUha0KK0IKlAYakAqQCpCipCEqQCpUBxBEjmDkQdCEB4a4t4vCb4JOYHkn9D8F30Le9lz702nm2jg5lS+ncuzcbEKM12hzGoOTh6QvXp1W1ElqyeJVovpOyXpB7Ww1hQEQp6QBARAJoAgLJARAEIUICFAJqlE1AEBUBgiYgAybwnDUA5D/EeT0a9C561qZSxvXUdVnsdStelyazERMgvNZBmORrT0D9SvGr2qpVxuTUe7Z7JTo4Xrr94GSpcx1AuQCpUhKlAKkAqQCpAYakKKkAqQgqQoqQCtCCpCipCEdIy1BGhBkR6Cs2VHMXKasKYvptqJkuSUPTMU8GTqSPDz+IH5j4LtfwrUYyUp5S9Sx5KeW/glqu5LoTsk3RBeQCDDIImCCSCF5y/6oaly0l/</a:t>
            </a:r>
            <a:r>
              <a:rPr lang="en-US" dirty="0" err="1"/>
              <a:t>bcMz</a:t>
            </a:r>
            <a:r>
              <a:rPr lang="en-US" dirty="0"/>
              <a:t>/fs3lsRPI63difNLfpL+24Zn+/ZvLYieR1u7E+aW/SX9twzP9+zeLETyOt3YnzS36S/</a:t>
            </a:r>
            <a:r>
              <a:rPr lang="en-US" dirty="0" err="1"/>
              <a:t>tuGZ</a:t>
            </a:r>
            <a:r>
              <a:rPr lang="en-US" dirty="0"/>
              <a:t>/v2bxYieR1u7E+aW/SX9twzP9+zeLMTyOt3YnzS36S/</a:t>
            </a:r>
            <a:r>
              <a:rPr lang="en-US" dirty="0" err="1"/>
              <a:t>tuGZ</a:t>
            </a:r>
            <a:r>
              <a:rPr lang="en-US" dirty="0"/>
              <a:t>/v2bxZieR1nsT5pb9Jf23DM69PZvJZieR1u7E+aW/SX9twzP8Afs3izE831u7E+aW/SX9twzP9+zeLETzfW7sT5pb9Jf23EzP9+zeDBieb63difNLfpL+24Zn+/ZvJZieb953YnzS36S/tuLmf79m8WIvm/ed2J80s+kv7bhmf79m8tiL5v3ndivzQz6S/</a:t>
            </a:r>
            <a:r>
              <a:rPr lang="en-US" dirty="0" err="1"/>
              <a:t>lPQZo</a:t>
            </a:r>
            <a:r>
              <a:rPr lang="en-US" dirty="0"/>
              <a:t>+/ZvMcZzmCbzDA5OE4knmApmVspf6k412Syiqr2p6EXghU/57N5qOjPfr3seC103EdLuT0DrXZV4Re5IakbTbR4MpsWXrPgGkDIZAaAaBefpPTgVIC1oBWgJUgFSAVIC1IBUgMFSoFSAVIBUgFSAVKAVoBWhBUhRWqBCiubxHFk+QSInzyOU+lc9azUqt72yv48AZN+RfGu92F9K05vs/R2r6llRvuL453uwvpVzfZ+jtX1JKjfcXxzvdhfSmb7P0dq+olRvuL453uwvpTN9n6O1fUSo35F8a73YX0pm+z9HavqJUb7i+Nd7sL6UzfZ+jtX1EqN9xfHO92F9KZvs/R2r6iVG+4vjne7C+lM32fo7V9RKjfkXxrvdhfSmb7P0dq+olRvyL40+7C+lM32fo7V9RKl35F8afdh/Smb7P0dq+pZUb8i+Nd7sL6VM32bo7V9RKk35F8a73YX0K5vs/R2r6iVMRfnMkucdXOzP/odAyXTTptptyWJCELWswSpUFrQCtQCpUCpQCpUCpAKkAqQGvWoQVoBWhRWhC1oBWgJWhS1oBWhBUhRUgFSAlaELWgFaAVoBWgFaAlSAVIBUgLWgFaFFSAVIBWgFaEJWgLWhRWhCVoBWgFaAVoBWgMNSFFSAVIBUgFSAVIBUgFSoFSgFaAVoC1oCVoBUgFSAVIBUgFaAVoBWgFSAVIBUgFSAVoBUgFSAVIBUgFSAVIBUgFSoFSAVIDBWoBWgFaAVoBWgFaAVoBWgFaAVoBWqBWgFSgFSAVIBWgFSAVIBUgFSAVoBWgFaAVoBWgFaAVoBWgFaAVoBWgFaAVoBWgFaAwVKgVIBUgFSAVIBUgFSAVIBUgLUgFSAVIBUoBUgFSoJUgLUgFSgFSAVKglSAVKAVIC1IBUqCVIC1KAVICVKgVIBUgFSAtSgFSAVIDBWqBWgFaAVoBWgFaAVoBWgFaAVoBWgFaAVoBWgFaAVoBWgFaAVoBWgFaAVqAVoBWqBWgFaAVoBWgFaAVoBWgFaAVoBWgFaAwzQCaATQCaATQCaATQCaATQCaATQCaATQCaATQCaATQCaATQCaATQCaATQCaATQCaATQCaATQCaATQCaATQCaATQH/2Q==</a:t>
            </a:r>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150415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upload.wikimedia.org</a:t>
            </a:r>
            <a:r>
              <a:rPr lang="en-US" dirty="0"/>
              <a:t>/</a:t>
            </a:r>
            <a:r>
              <a:rPr lang="en-US" dirty="0" err="1"/>
              <a:t>wikipedia</a:t>
            </a:r>
            <a:r>
              <a:rPr lang="en-US" dirty="0"/>
              <a:t>/commons/b/bf/Overhead_power_lines_in_Dnipro%2C_Ukraine.jpg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2663898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https://mattata30.files.wordpress.com/2012/12/</a:t>
            </a:r>
            <a:r>
              <a:rPr lang="en-US" dirty="0" err="1"/>
              <a:t>gsm.png</a:t>
            </a:r>
            <a:endParaRPr lang="en-US" dirty="0"/>
          </a:p>
          <a:p>
            <a:r>
              <a:rPr lang="en-US" dirty="0"/>
              <a:t>https://</a:t>
            </a:r>
            <a:r>
              <a:rPr lang="en-US" dirty="0" err="1"/>
              <a:t>image.slidesharecdn.com</a:t>
            </a:r>
            <a:r>
              <a:rPr lang="en-US" dirty="0"/>
              <a:t>/cdocumentsandsettingss05299219desktop2mobilephonesstrengthweaknesses-100220003926-phpapp02/95/test-3-728.jpg?cb=1266626404</a:t>
            </a:r>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14877720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www.elanvalley.org.uk</a:t>
            </a:r>
            <a:r>
              <a:rPr lang="en-US" dirty="0"/>
              <a:t>/sites/default/files/</a:t>
            </a:r>
            <a:r>
              <a:rPr lang="en-US" dirty="0" err="1"/>
              <a:t>fileman</a:t>
            </a:r>
            <a:r>
              <a:rPr lang="en-US" dirty="0"/>
              <a:t>/</a:t>
            </a:r>
            <a:r>
              <a:rPr lang="en-US" dirty="0" err="1"/>
              <a:t>claerwen.png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3697707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r-IN" dirty="0"/>
              <a:t>https://i.pinimg.com/564x/2e/47/15/2e47159ab31d89dd3859ef7443ee99e1.jpg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6136960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i.pinimg.com</a:t>
            </a:r>
            <a:r>
              <a:rPr lang="en-US" dirty="0"/>
              <a:t>/originals/bb/81/99/bb8199587af52ada4f5b6adcdbc06361.jpg</a:t>
            </a:r>
          </a:p>
          <a:p>
            <a:r>
              <a:rPr lang="en-US" dirty="0"/>
              <a:t>https://</a:t>
            </a:r>
            <a:r>
              <a:rPr lang="en-US" dirty="0" err="1"/>
              <a:t>www.southwalesargus.co.uk</a:t>
            </a:r>
            <a:r>
              <a:rPr lang="en-US" dirty="0"/>
              <a:t>/resources/images/11077271.jpg?display=1&amp;htype=0&amp;type=responsive-gallery</a:t>
            </a:r>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a:p>
        </p:txBody>
      </p:sp>
    </p:spTree>
    <p:extLst>
      <p:ext uri="{BB962C8B-B14F-4D97-AF65-F5344CB8AC3E}">
        <p14:creationId xmlns:p14="http://schemas.microsoft.com/office/powerpoint/2010/main" val="1543992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https://lh3.googleusercontent.com/proxy/JtkevScYsHV3yKFFBB1nCCrnhgfZLQA9VbWbanxY9DTovUv5LOUW1g7wBEpnKhQ66ehs9EtEUAss7aTWQfuyHLmccWu52DOX_VtJKmRZ4c1QDmV3PFZsZlDAs4SqVbcVMJntcgCPbvmCdWPNX7yfwP1wNWQ</a:t>
            </a:r>
          </a:p>
          <a:p>
            <a:endParaRPr lang="en-US" dirty="0"/>
          </a:p>
          <a:p>
            <a:r>
              <a:rPr lang="en-US" dirty="0"/>
              <a:t>https://</a:t>
            </a:r>
            <a:r>
              <a:rPr lang="en-US" dirty="0" err="1"/>
              <a:t>ichef.bbci.co.uk</a:t>
            </a:r>
            <a:r>
              <a:rPr lang="en-US" dirty="0"/>
              <a:t>/images/</a:t>
            </a:r>
            <a:r>
              <a:rPr lang="en-US" dirty="0" err="1"/>
              <a:t>ic</a:t>
            </a:r>
            <a:r>
              <a:rPr lang="en-US" dirty="0"/>
              <a:t>/320xn/p033wrp3.jpg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33</a:t>
            </a:fld>
            <a:endParaRPr lang="en-GB"/>
          </a:p>
        </p:txBody>
      </p:sp>
    </p:spTree>
    <p:extLst>
      <p:ext uri="{BB962C8B-B14F-4D97-AF65-F5344CB8AC3E}">
        <p14:creationId xmlns:p14="http://schemas.microsoft.com/office/powerpoint/2010/main" val="323220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https://lh3.googleusercontent.com/proxy/JtkevScYsHV3yKFFBB1nCCrnhgfZLQA9VbWbanxY9DTovUv5LOUW1g7wBEpnKhQ66ehs9EtEUAss7aTWQfuyHLmccWu52DOX_VtJKmRZ4c1QDmV3PFZsZlDAs4SqVbcVMJntcgCPbvmCdWPNX7yfwP1wNWQ</a:t>
            </a:r>
          </a:p>
          <a:p>
            <a:endParaRPr lang="en-US" dirty="0"/>
          </a:p>
          <a:p>
            <a:r>
              <a:rPr lang="en-US" dirty="0"/>
              <a:t>https://</a:t>
            </a:r>
            <a:r>
              <a:rPr lang="en-US" dirty="0" err="1"/>
              <a:t>i.pinimg.com</a:t>
            </a:r>
            <a:r>
              <a:rPr lang="en-US" dirty="0"/>
              <a:t>/originals/c0/7a/40/c07a409ccb70923f126bcfa6ea9e9fc4.jpg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34</a:t>
            </a:fld>
            <a:endParaRPr lang="en-GB"/>
          </a:p>
        </p:txBody>
      </p:sp>
    </p:spTree>
    <p:extLst>
      <p:ext uri="{BB962C8B-B14F-4D97-AF65-F5344CB8AC3E}">
        <p14:creationId xmlns:p14="http://schemas.microsoft.com/office/powerpoint/2010/main" val="21217363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https://encrypted-tbn0.gstatic.com/</a:t>
            </a:r>
            <a:r>
              <a:rPr lang="en-US" dirty="0" err="1"/>
              <a:t>images?q</a:t>
            </a:r>
            <a:r>
              <a:rPr lang="en-US" dirty="0"/>
              <a:t>=tbn%3AANd9GcSE-5DyddP1rhY5kcXm98UqZv_oZjidCl5THw&amp;usqp=CAU</a:t>
            </a:r>
          </a:p>
          <a:p>
            <a:r>
              <a:rPr lang="en-US" dirty="0"/>
              <a:t>https://lh3.googleusercontent.com/proxy/D4O7-WMxrWMXVPXRDUTyiVmS7SnoOctKrNy2dbljVZPZUE7TVU5ZnBCOZMB3ItdjkkFfEx1fOYOrb9NR3nlTCIc2v0pfjuEekrKuU9d3rSJL_91kbYqp-8MTAghMAl2eRDgvesT9f86ZU2q2</a:t>
            </a:r>
          </a:p>
          <a:p>
            <a:r>
              <a:rPr lang="en-US" dirty="0"/>
              <a:t>http://</a:t>
            </a:r>
            <a:r>
              <a:rPr lang="en-US" dirty="0" err="1"/>
              <a:t>www.simplonpc.co.uk</a:t>
            </a:r>
            <a:r>
              <a:rPr lang="en-US" dirty="0"/>
              <a:t>/Piers-Wales/Tenby-01_b.jpg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35</a:t>
            </a:fld>
            <a:endParaRPr lang="en-GB"/>
          </a:p>
        </p:txBody>
      </p:sp>
    </p:spTree>
    <p:extLst>
      <p:ext uri="{BB962C8B-B14F-4D97-AF65-F5344CB8AC3E}">
        <p14:creationId xmlns:p14="http://schemas.microsoft.com/office/powerpoint/2010/main" val="2048216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410491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www.staticwhich.co.uk</a:t>
            </a:r>
            <a:r>
              <a:rPr lang="en-US" dirty="0"/>
              <a:t>/media/images/trusted-trader/desktop-main/air-source-heat-pumps-465255.jpg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39</a:t>
            </a:fld>
            <a:endParaRPr lang="en-GB"/>
          </a:p>
        </p:txBody>
      </p:sp>
    </p:spTree>
    <p:extLst>
      <p:ext uri="{BB962C8B-B14F-4D97-AF65-F5344CB8AC3E}">
        <p14:creationId xmlns:p14="http://schemas.microsoft.com/office/powerpoint/2010/main" val="2796784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268814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898655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493438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118783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549583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4058485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3"/>
          <a:stretch>
            <a:fillRect/>
          </a:stretch>
        </p:blipFill>
        <p:spPr>
          <a:xfrm>
            <a:off x="0" y="5868000"/>
            <a:ext cx="9144000" cy="547995"/>
          </a:xfrm>
          <a:prstGeom prst="rect">
            <a:avLst/>
          </a:prstGeom>
        </p:spPr>
      </p:pic>
      <p:pic>
        <p:nvPicPr>
          <p:cNvPr id="14" name="Picture 13" descr="City &amp; Guilds and EAL logo">
            <a:extLst>
              <a:ext uri="{FF2B5EF4-FFF2-40B4-BE49-F238E27FC236}">
                <a16:creationId xmlns:a16="http://schemas.microsoft.com/office/drawing/2014/main" id="{FB149B5A-9D13-4082-BAAD-BA534C9CFD3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the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8.jp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6.jpeg"/><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r>
              <a:rPr lang="en-GB" sz="2400" dirty="0"/>
              <a:t> </a:t>
            </a:r>
            <a:endParaRPr lang="en-GB" sz="2400" b="1" dirty="0"/>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a:t>
            </a:r>
            <a:r>
              <a:rPr lang="en-US" dirty="0">
                <a:ea typeface="ＭＳ Ｐゴシック" pitchFamily="-105" charset="-128"/>
                <a:cs typeface="ＭＳ Ｐゴシック" pitchFamily="-105" charset="-128"/>
              </a:rPr>
              <a:t>Cultural requirements for different buildings and structures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Seilwaith a chysylltiadau trafnidiaeth</a:t>
            </a:r>
            <a:br>
              <a:rPr lang="cy-GB" dirty="0"/>
            </a:br>
            <a:r>
              <a:rPr lang="en-GB" dirty="0"/>
              <a:t>Infrastructure and transport links</a:t>
            </a:r>
          </a:p>
        </p:txBody>
      </p:sp>
      <p:sp>
        <p:nvSpPr>
          <p:cNvPr id="3" name="Content Placeholder 2"/>
          <p:cNvSpPr>
            <a:spLocks noGrp="1"/>
          </p:cNvSpPr>
          <p:nvPr>
            <p:ph sz="quarter" idx="10"/>
          </p:nvPr>
        </p:nvSpPr>
        <p:spPr>
          <a:xfrm>
            <a:off x="683568" y="1772816"/>
            <a:ext cx="8229600" cy="4248000"/>
          </a:xfrm>
        </p:spPr>
        <p:txBody>
          <a:bodyPr/>
          <a:lstStyle/>
          <a:p>
            <a:r>
              <a:rPr lang="en-GB" dirty="0"/>
              <a:t>Much of the country now has a network of easily accessible transport links, i.e. trains, bus routes and roads that link villages to towns and these towns to other towns and cities. This has enabled the population to choose where they live, rather than being bound to their hometown. </a:t>
            </a:r>
          </a:p>
          <a:p>
            <a:r>
              <a:rPr lang="en-GB" dirty="0"/>
              <a:t>The factors that help individuals decide where they live depend on the social and cultural needs of the individual – some choose to live in larger established communities that provide a safe and secure base for both work and personal life, with local retail, leisure and entertainment facilities. Others choose to live in a more remote location where they can enjoy outdoor spaces and a peaceful, relaxed lifestyle. </a:t>
            </a:r>
          </a:p>
          <a:p>
            <a:r>
              <a:rPr lang="en-GB" dirty="0"/>
              <a:t>These choices would not be possible without the implementation of local development and town planning.</a:t>
            </a:r>
          </a:p>
        </p:txBody>
      </p:sp>
    </p:spTree>
    <p:extLst>
      <p:ext uri="{BB962C8B-B14F-4D97-AF65-F5344CB8AC3E}">
        <p14:creationId xmlns:p14="http://schemas.microsoft.com/office/powerpoint/2010/main" val="268192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Cynlluniau Datblygu Lleol - </a:t>
            </a:r>
            <a:r>
              <a:rPr lang="en-GB" dirty="0"/>
              <a:t>Local development plans</a:t>
            </a:r>
          </a:p>
        </p:txBody>
      </p:sp>
      <p:sp>
        <p:nvSpPr>
          <p:cNvPr id="3" name="Content Placeholder 2"/>
          <p:cNvSpPr>
            <a:spLocks noGrp="1"/>
          </p:cNvSpPr>
          <p:nvPr>
            <p:ph sz="quarter" idx="10"/>
          </p:nvPr>
        </p:nvSpPr>
        <p:spPr>
          <a:xfrm>
            <a:off x="457199" y="1512000"/>
            <a:ext cx="8229599" cy="4581296"/>
          </a:xfrm>
        </p:spPr>
        <p:txBody>
          <a:bodyPr/>
          <a:lstStyle/>
          <a:p>
            <a:r>
              <a:rPr lang="en-US" sz="1800" dirty="0"/>
              <a:t>Each local authority draws up a five- </a:t>
            </a:r>
            <a:br>
              <a:rPr lang="en-US" sz="1800" dirty="0"/>
            </a:br>
            <a:r>
              <a:rPr lang="en-US" sz="1800" dirty="0"/>
              <a:t>or ten-year development plan that </a:t>
            </a:r>
            <a:br>
              <a:rPr lang="en-US" sz="1800" dirty="0"/>
            </a:br>
            <a:r>
              <a:rPr lang="en-US" sz="1800" dirty="0"/>
              <a:t>includes the location of housing, and </a:t>
            </a:r>
            <a:br>
              <a:rPr lang="en-US" sz="1800" dirty="0"/>
            </a:br>
            <a:r>
              <a:rPr lang="en-US" sz="1800" dirty="0"/>
              <a:t>commercial and industrial developments.</a:t>
            </a:r>
          </a:p>
          <a:p>
            <a:r>
              <a:rPr lang="en-US" sz="1800" dirty="0"/>
              <a:t>Through the 19th and up to the mid-20th century, infrastructure was more limited. The working-class often did not have their own transport so local industry, homes and commercial premises were built close together for convenience. The development of public and private transport, along with changes in public attitudes, led to demands for cleaner, healthier places to live. Local authorities moved to segregate industrial and commercial businesses from domestic housing in existing towns and villages. This approach shaped the development of all new housing estates, industrial estates and shopping complexes. </a:t>
            </a:r>
          </a:p>
          <a:p>
            <a:endParaRPr lang="en-GB" dirty="0"/>
          </a:p>
        </p:txBody>
      </p:sp>
      <p:pic>
        <p:nvPicPr>
          <p:cNvPr id="3078" name="Picture 6" descr="Services | Andrea Pellegram">
            <a:extLst>
              <a:ext uri="{FF2B5EF4-FFF2-40B4-BE49-F238E27FC236}">
                <a16:creationId xmlns:a16="http://schemas.microsoft.com/office/drawing/2014/main" id="{E877FABF-194C-AB48-8B22-6D4A79ECEE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51120" y="1479905"/>
            <a:ext cx="3935678" cy="1547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808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5157E-D05D-024A-A21A-787BD9A8C9A1}"/>
              </a:ext>
            </a:extLst>
          </p:cNvPr>
          <p:cNvSpPr>
            <a:spLocks noGrp="1"/>
          </p:cNvSpPr>
          <p:nvPr>
            <p:ph type="title"/>
          </p:nvPr>
        </p:nvSpPr>
        <p:spPr/>
        <p:txBody>
          <a:bodyPr/>
          <a:lstStyle/>
          <a:p>
            <a:r>
              <a:rPr lang="cy-GB" dirty="0">
                <a:solidFill>
                  <a:srgbClr val="C00000"/>
                </a:solidFill>
              </a:rPr>
              <a:t>Enghraifft o dref ddiwydiannol cyn cynllunio trefol</a:t>
            </a:r>
            <a:br>
              <a:rPr lang="cy-GB" dirty="0"/>
            </a:br>
            <a:r>
              <a:rPr lang="en-US" dirty="0"/>
              <a:t>Example of an industrial town pre-town planning</a:t>
            </a:r>
          </a:p>
        </p:txBody>
      </p:sp>
      <p:pic>
        <p:nvPicPr>
          <p:cNvPr id="1026" name="Picture 2">
            <a:extLst>
              <a:ext uri="{FF2B5EF4-FFF2-40B4-BE49-F238E27FC236}">
                <a16:creationId xmlns:a16="http://schemas.microsoft.com/office/drawing/2014/main" id="{E28CA9AF-50C5-5D48-B519-196F02738AC1}"/>
              </a:ext>
            </a:extLst>
          </p:cNvPr>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1043608" y="2420888"/>
            <a:ext cx="6563072" cy="3203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957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9CECA-4F75-9E43-BCCF-C6B45DAB04CF}"/>
              </a:ext>
            </a:extLst>
          </p:cNvPr>
          <p:cNvSpPr>
            <a:spLocks noGrp="1"/>
          </p:cNvSpPr>
          <p:nvPr>
            <p:ph type="title"/>
          </p:nvPr>
        </p:nvSpPr>
        <p:spPr/>
        <p:txBody>
          <a:bodyPr/>
          <a:lstStyle/>
          <a:p>
            <a:r>
              <a:rPr lang="cy-GB" dirty="0">
                <a:solidFill>
                  <a:srgbClr val="C00000"/>
                </a:solidFill>
              </a:rPr>
              <a:t>Ar ôl cynllunio trefol – Caerdydd heddiw</a:t>
            </a:r>
            <a:br>
              <a:rPr lang="cy-GB" dirty="0"/>
            </a:br>
            <a:r>
              <a:rPr lang="en-US" dirty="0"/>
              <a:t>Post-town planning – Cardiff today</a:t>
            </a:r>
          </a:p>
        </p:txBody>
      </p:sp>
      <p:pic>
        <p:nvPicPr>
          <p:cNvPr id="5" name="Picture 4" descr="A large city landscape&#10;&#10;Description automatically generated">
            <a:extLst>
              <a:ext uri="{FF2B5EF4-FFF2-40B4-BE49-F238E27FC236}">
                <a16:creationId xmlns:a16="http://schemas.microsoft.com/office/drawing/2014/main" id="{D21B7F29-2D84-467B-8B58-2188A97EB27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4400" y="2062184"/>
            <a:ext cx="6321896" cy="3555745"/>
          </a:xfrm>
          <a:prstGeom prst="rect">
            <a:avLst/>
          </a:prstGeom>
        </p:spPr>
      </p:pic>
    </p:spTree>
    <p:extLst>
      <p:ext uri="{BB962C8B-B14F-4D97-AF65-F5344CB8AC3E}">
        <p14:creationId xmlns:p14="http://schemas.microsoft.com/office/powerpoint/2010/main" val="2403771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Rheoliadau adeiladu </a:t>
            </a:r>
            <a:br>
              <a:rPr lang="cy-GB" dirty="0"/>
            </a:br>
            <a:r>
              <a:rPr lang="en-GB" dirty="0"/>
              <a:t>Building regulations </a:t>
            </a:r>
          </a:p>
        </p:txBody>
      </p:sp>
      <p:sp>
        <p:nvSpPr>
          <p:cNvPr id="3" name="Content Placeholder 2"/>
          <p:cNvSpPr>
            <a:spLocks noGrp="1"/>
          </p:cNvSpPr>
          <p:nvPr>
            <p:ph sz="quarter" idx="10"/>
          </p:nvPr>
        </p:nvSpPr>
        <p:spPr>
          <a:xfrm>
            <a:off x="422532" y="2279119"/>
            <a:ext cx="8229600" cy="1772984"/>
          </a:xfrm>
        </p:spPr>
        <p:txBody>
          <a:bodyPr/>
          <a:lstStyle/>
          <a:p>
            <a:r>
              <a:rPr lang="en-GB" dirty="0"/>
              <a:t>Building regulations are there to ensure that  any new building, extensions, conversions or renovations are complete to a standard that meets the minimum acceptable level of safety for the end user and are energy efficient. The regulations are made up of a series of parts, each covering a specific area.</a:t>
            </a:r>
          </a:p>
        </p:txBody>
      </p:sp>
      <p:pic>
        <p:nvPicPr>
          <p:cNvPr id="1026" name="Picture 2" descr="building control plans| services| regulations">
            <a:extLst>
              <a:ext uri="{FF2B5EF4-FFF2-40B4-BE49-F238E27FC236}">
                <a16:creationId xmlns:a16="http://schemas.microsoft.com/office/drawing/2014/main" id="{1371554B-0797-3444-832F-9AADE59EB6A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99992" y="3692389"/>
            <a:ext cx="3505200"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248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C39EC-755B-5243-BA65-B04DDE6EBCD0}"/>
              </a:ext>
            </a:extLst>
          </p:cNvPr>
          <p:cNvSpPr>
            <a:spLocks noGrp="1"/>
          </p:cNvSpPr>
          <p:nvPr>
            <p:ph type="title"/>
          </p:nvPr>
        </p:nvSpPr>
        <p:spPr/>
        <p:txBody>
          <a:bodyPr/>
          <a:lstStyle/>
          <a:p>
            <a:r>
              <a:rPr lang="cy-GB" dirty="0">
                <a:solidFill>
                  <a:srgbClr val="C00000"/>
                </a:solidFill>
              </a:rPr>
              <a:t>Dogfennau cymeradwy rheoliadau adeiladu </a:t>
            </a:r>
            <a:br>
              <a:rPr lang="cy-GB" dirty="0"/>
            </a:br>
            <a:r>
              <a:rPr lang="en-US" dirty="0"/>
              <a:t>Building regulations approved documents </a:t>
            </a:r>
          </a:p>
        </p:txBody>
      </p:sp>
      <p:sp>
        <p:nvSpPr>
          <p:cNvPr id="3" name="Content Placeholder 2">
            <a:extLst>
              <a:ext uri="{FF2B5EF4-FFF2-40B4-BE49-F238E27FC236}">
                <a16:creationId xmlns:a16="http://schemas.microsoft.com/office/drawing/2014/main" id="{060B4359-09C1-6947-8CAD-5E09DD9A86AB}"/>
              </a:ext>
            </a:extLst>
          </p:cNvPr>
          <p:cNvSpPr>
            <a:spLocks noGrp="1"/>
          </p:cNvSpPr>
          <p:nvPr>
            <p:ph sz="quarter" idx="10"/>
          </p:nvPr>
        </p:nvSpPr>
        <p:spPr/>
        <p:txBody>
          <a:bodyPr/>
          <a:lstStyle/>
          <a:p>
            <a:r>
              <a:rPr lang="en-US" dirty="0"/>
              <a:t>	</a:t>
            </a:r>
          </a:p>
        </p:txBody>
      </p:sp>
      <p:graphicFrame>
        <p:nvGraphicFramePr>
          <p:cNvPr id="4" name="Table 4">
            <a:extLst>
              <a:ext uri="{FF2B5EF4-FFF2-40B4-BE49-F238E27FC236}">
                <a16:creationId xmlns:a16="http://schemas.microsoft.com/office/drawing/2014/main" id="{6B276803-D925-3546-8C04-90C2530A82C2}"/>
              </a:ext>
            </a:extLst>
          </p:cNvPr>
          <p:cNvGraphicFramePr>
            <a:graphicFrameLocks noGrp="1"/>
          </p:cNvGraphicFramePr>
          <p:nvPr>
            <p:extLst>
              <p:ext uri="{D42A27DB-BD31-4B8C-83A1-F6EECF244321}">
                <p14:modId xmlns:p14="http://schemas.microsoft.com/office/powerpoint/2010/main" val="3901525767"/>
              </p:ext>
            </p:extLst>
          </p:nvPr>
        </p:nvGraphicFramePr>
        <p:xfrm>
          <a:off x="1212001" y="1916832"/>
          <a:ext cx="7920880" cy="4290060"/>
        </p:xfrm>
        <a:graphic>
          <a:graphicData uri="http://schemas.openxmlformats.org/drawingml/2006/table">
            <a:tbl>
              <a:tblPr firstRow="1" bandRow="1">
                <a:tableStyleId>{21E4AEA4-8DFA-4A89-87EB-49C32662AFE0}</a:tableStyleId>
              </a:tblPr>
              <a:tblGrid>
                <a:gridCol w="1344161">
                  <a:extLst>
                    <a:ext uri="{9D8B030D-6E8A-4147-A177-3AD203B41FA5}">
                      <a16:colId xmlns:a16="http://schemas.microsoft.com/office/drawing/2014/main" val="970628638"/>
                    </a:ext>
                  </a:extLst>
                </a:gridCol>
                <a:gridCol w="6576719">
                  <a:extLst>
                    <a:ext uri="{9D8B030D-6E8A-4147-A177-3AD203B41FA5}">
                      <a16:colId xmlns:a16="http://schemas.microsoft.com/office/drawing/2014/main" val="1472861567"/>
                    </a:ext>
                  </a:extLst>
                </a:gridCol>
              </a:tblGrid>
              <a:tr h="206009">
                <a:tc>
                  <a:txBody>
                    <a:bodyPr/>
                    <a:lstStyle/>
                    <a:p>
                      <a:r>
                        <a:rPr lang="en-US" sz="1200" dirty="0"/>
                        <a:t>Part</a:t>
                      </a:r>
                    </a:p>
                  </a:txBody>
                  <a:tcPr/>
                </a:tc>
                <a:tc>
                  <a:txBody>
                    <a:bodyPr/>
                    <a:lstStyle/>
                    <a:p>
                      <a:r>
                        <a:rPr lang="en-US" sz="1200" dirty="0"/>
                        <a:t>Title</a:t>
                      </a:r>
                    </a:p>
                  </a:txBody>
                  <a:tcPr/>
                </a:tc>
                <a:extLst>
                  <a:ext uri="{0D108BD9-81ED-4DB2-BD59-A6C34878D82A}">
                    <a16:rowId xmlns:a16="http://schemas.microsoft.com/office/drawing/2014/main" val="3265872717"/>
                  </a:ext>
                </a:extLst>
              </a:tr>
              <a:tr h="202842">
                <a:tc>
                  <a:txBody>
                    <a:bodyPr/>
                    <a:lstStyle/>
                    <a:p>
                      <a:pPr lvl="1" algn="l"/>
                      <a:r>
                        <a:rPr lang="en-US" sz="950" dirty="0">
                          <a:solidFill>
                            <a:schemeClr val="tx1"/>
                          </a:solidFill>
                        </a:rPr>
                        <a:t>   A</a:t>
                      </a:r>
                    </a:p>
                  </a:txBody>
                  <a:tcPr/>
                </a:tc>
                <a:tc>
                  <a:txBody>
                    <a:bodyPr/>
                    <a:lstStyle/>
                    <a:p>
                      <a:r>
                        <a:rPr lang="en-US" sz="950" dirty="0"/>
                        <a:t>Structure</a:t>
                      </a:r>
                    </a:p>
                  </a:txBody>
                  <a:tcPr/>
                </a:tc>
                <a:extLst>
                  <a:ext uri="{0D108BD9-81ED-4DB2-BD59-A6C34878D82A}">
                    <a16:rowId xmlns:a16="http://schemas.microsoft.com/office/drawing/2014/main" val="1801928297"/>
                  </a:ext>
                </a:extLst>
              </a:tr>
              <a:tr h="202842">
                <a:tc>
                  <a:txBody>
                    <a:bodyPr/>
                    <a:lstStyle/>
                    <a:p>
                      <a:pPr algn="ctr"/>
                      <a:r>
                        <a:rPr lang="en-US" sz="950" dirty="0"/>
                        <a:t>B</a:t>
                      </a:r>
                    </a:p>
                  </a:txBody>
                  <a:tcPr/>
                </a:tc>
                <a:tc>
                  <a:txBody>
                    <a:bodyPr/>
                    <a:lstStyle/>
                    <a:p>
                      <a:r>
                        <a:rPr lang="en-US" sz="950" dirty="0"/>
                        <a:t>Fire safety</a:t>
                      </a:r>
                    </a:p>
                  </a:txBody>
                  <a:tcPr/>
                </a:tc>
                <a:extLst>
                  <a:ext uri="{0D108BD9-81ED-4DB2-BD59-A6C34878D82A}">
                    <a16:rowId xmlns:a16="http://schemas.microsoft.com/office/drawing/2014/main" val="3285711451"/>
                  </a:ext>
                </a:extLst>
              </a:tr>
              <a:tr h="202842">
                <a:tc>
                  <a:txBody>
                    <a:bodyPr/>
                    <a:lstStyle/>
                    <a:p>
                      <a:pPr algn="ctr"/>
                      <a:r>
                        <a:rPr lang="en-US" sz="950" dirty="0"/>
                        <a:t>C</a:t>
                      </a:r>
                    </a:p>
                  </a:txBody>
                  <a:tcPr/>
                </a:tc>
                <a:tc>
                  <a:txBody>
                    <a:bodyPr/>
                    <a:lstStyle/>
                    <a:p>
                      <a:r>
                        <a:rPr lang="en-US" sz="950" dirty="0"/>
                        <a:t>Site preparation and resistance to contaminants and moisture</a:t>
                      </a:r>
                    </a:p>
                  </a:txBody>
                  <a:tcPr/>
                </a:tc>
                <a:extLst>
                  <a:ext uri="{0D108BD9-81ED-4DB2-BD59-A6C34878D82A}">
                    <a16:rowId xmlns:a16="http://schemas.microsoft.com/office/drawing/2014/main" val="19475201"/>
                  </a:ext>
                </a:extLst>
              </a:tr>
              <a:tr h="202842">
                <a:tc>
                  <a:txBody>
                    <a:bodyPr/>
                    <a:lstStyle/>
                    <a:p>
                      <a:pPr algn="ctr"/>
                      <a:r>
                        <a:rPr lang="en-US" sz="950" dirty="0"/>
                        <a:t>D</a:t>
                      </a:r>
                    </a:p>
                  </a:txBody>
                  <a:tcPr/>
                </a:tc>
                <a:tc>
                  <a:txBody>
                    <a:bodyPr/>
                    <a:lstStyle/>
                    <a:p>
                      <a:r>
                        <a:rPr lang="en-US" sz="950" dirty="0"/>
                        <a:t>Toxic substances</a:t>
                      </a:r>
                    </a:p>
                  </a:txBody>
                  <a:tcPr/>
                </a:tc>
                <a:extLst>
                  <a:ext uri="{0D108BD9-81ED-4DB2-BD59-A6C34878D82A}">
                    <a16:rowId xmlns:a16="http://schemas.microsoft.com/office/drawing/2014/main" val="3707277421"/>
                  </a:ext>
                </a:extLst>
              </a:tr>
              <a:tr h="202842">
                <a:tc>
                  <a:txBody>
                    <a:bodyPr/>
                    <a:lstStyle/>
                    <a:p>
                      <a:pPr algn="ctr"/>
                      <a:r>
                        <a:rPr lang="en-US" sz="950" dirty="0"/>
                        <a:t>E</a:t>
                      </a:r>
                    </a:p>
                  </a:txBody>
                  <a:tcPr/>
                </a:tc>
                <a:tc>
                  <a:txBody>
                    <a:bodyPr/>
                    <a:lstStyle/>
                    <a:p>
                      <a:r>
                        <a:rPr lang="en-US" sz="950" dirty="0"/>
                        <a:t>Resistance to the passage of sound</a:t>
                      </a:r>
                    </a:p>
                  </a:txBody>
                  <a:tcPr/>
                </a:tc>
                <a:extLst>
                  <a:ext uri="{0D108BD9-81ED-4DB2-BD59-A6C34878D82A}">
                    <a16:rowId xmlns:a16="http://schemas.microsoft.com/office/drawing/2014/main" val="4120904732"/>
                  </a:ext>
                </a:extLst>
              </a:tr>
              <a:tr h="20284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50" dirty="0"/>
                        <a:t>F</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50" dirty="0"/>
                        <a:t>Ventilation</a:t>
                      </a:r>
                    </a:p>
                  </a:txBody>
                  <a:tcPr/>
                </a:tc>
                <a:extLst>
                  <a:ext uri="{0D108BD9-81ED-4DB2-BD59-A6C34878D82A}">
                    <a16:rowId xmlns:a16="http://schemas.microsoft.com/office/drawing/2014/main" val="1297330709"/>
                  </a:ext>
                </a:extLst>
              </a:tr>
              <a:tr h="228197">
                <a:tc>
                  <a:txBody>
                    <a:bodyPr/>
                    <a:lstStyle/>
                    <a:p>
                      <a:pPr algn="ctr"/>
                      <a:r>
                        <a:rPr lang="en-US" sz="950" dirty="0"/>
                        <a:t>G</a:t>
                      </a:r>
                    </a:p>
                  </a:txBody>
                  <a:tcPr/>
                </a:tc>
                <a:tc>
                  <a:txBody>
                    <a:bodyPr/>
                    <a:lstStyle/>
                    <a:p>
                      <a:r>
                        <a:rPr lang="en-US" sz="950" dirty="0"/>
                        <a:t>Sanitation, hot water safety and water efficiency</a:t>
                      </a:r>
                    </a:p>
                  </a:txBody>
                  <a:tcPr/>
                </a:tc>
                <a:extLst>
                  <a:ext uri="{0D108BD9-81ED-4DB2-BD59-A6C34878D82A}">
                    <a16:rowId xmlns:a16="http://schemas.microsoft.com/office/drawing/2014/main" val="909306887"/>
                  </a:ext>
                </a:extLst>
              </a:tr>
              <a:tr h="228197">
                <a:tc>
                  <a:txBody>
                    <a:bodyPr/>
                    <a:lstStyle/>
                    <a:p>
                      <a:pPr algn="ctr"/>
                      <a:r>
                        <a:rPr lang="en-US" sz="950" dirty="0"/>
                        <a:t>H</a:t>
                      </a:r>
                    </a:p>
                  </a:txBody>
                  <a:tcPr/>
                </a:tc>
                <a:tc>
                  <a:txBody>
                    <a:bodyPr/>
                    <a:lstStyle/>
                    <a:p>
                      <a:r>
                        <a:rPr lang="en-US" sz="950" dirty="0"/>
                        <a:t>Drainage and disposal</a:t>
                      </a:r>
                    </a:p>
                  </a:txBody>
                  <a:tcPr/>
                </a:tc>
                <a:extLst>
                  <a:ext uri="{0D108BD9-81ED-4DB2-BD59-A6C34878D82A}">
                    <a16:rowId xmlns:a16="http://schemas.microsoft.com/office/drawing/2014/main" val="2901788092"/>
                  </a:ext>
                </a:extLst>
              </a:tr>
              <a:tr h="228197">
                <a:tc>
                  <a:txBody>
                    <a:bodyPr/>
                    <a:lstStyle/>
                    <a:p>
                      <a:pPr algn="ctr"/>
                      <a:r>
                        <a:rPr lang="en-US" sz="950" dirty="0"/>
                        <a:t>J</a:t>
                      </a:r>
                    </a:p>
                  </a:txBody>
                  <a:tcPr/>
                </a:tc>
                <a:tc>
                  <a:txBody>
                    <a:bodyPr/>
                    <a:lstStyle/>
                    <a:p>
                      <a:r>
                        <a:rPr lang="en-US" sz="950" dirty="0"/>
                        <a:t>Combustion appliances and fuel storage systems</a:t>
                      </a:r>
                    </a:p>
                  </a:txBody>
                  <a:tcPr/>
                </a:tc>
                <a:extLst>
                  <a:ext uri="{0D108BD9-81ED-4DB2-BD59-A6C34878D82A}">
                    <a16:rowId xmlns:a16="http://schemas.microsoft.com/office/drawing/2014/main" val="3975438623"/>
                  </a:ext>
                </a:extLst>
              </a:tr>
              <a:tr h="228197">
                <a:tc>
                  <a:txBody>
                    <a:bodyPr/>
                    <a:lstStyle/>
                    <a:p>
                      <a:pPr algn="ctr"/>
                      <a:r>
                        <a:rPr lang="en-US" sz="950" dirty="0"/>
                        <a:t>K</a:t>
                      </a:r>
                    </a:p>
                  </a:txBody>
                  <a:tcPr/>
                </a:tc>
                <a:tc>
                  <a:txBody>
                    <a:bodyPr/>
                    <a:lstStyle/>
                    <a:p>
                      <a:r>
                        <a:rPr lang="en-US" sz="950" dirty="0"/>
                        <a:t>Protection from falling, collision and impact</a:t>
                      </a:r>
                    </a:p>
                  </a:txBody>
                  <a:tcPr/>
                </a:tc>
                <a:extLst>
                  <a:ext uri="{0D108BD9-81ED-4DB2-BD59-A6C34878D82A}">
                    <a16:rowId xmlns:a16="http://schemas.microsoft.com/office/drawing/2014/main" val="3439764130"/>
                  </a:ext>
                </a:extLst>
              </a:tr>
              <a:tr h="228197">
                <a:tc>
                  <a:txBody>
                    <a:bodyPr/>
                    <a:lstStyle/>
                    <a:p>
                      <a:pPr algn="ctr"/>
                      <a:r>
                        <a:rPr lang="en-US" sz="950" dirty="0"/>
                        <a:t>L</a:t>
                      </a:r>
                    </a:p>
                  </a:txBody>
                  <a:tcPr/>
                </a:tc>
                <a:tc>
                  <a:txBody>
                    <a:bodyPr/>
                    <a:lstStyle/>
                    <a:p>
                      <a:r>
                        <a:rPr lang="en-US" sz="950" dirty="0"/>
                        <a:t>Conservation of fuel and power</a:t>
                      </a:r>
                    </a:p>
                  </a:txBody>
                  <a:tcPr/>
                </a:tc>
                <a:extLst>
                  <a:ext uri="{0D108BD9-81ED-4DB2-BD59-A6C34878D82A}">
                    <a16:rowId xmlns:a16="http://schemas.microsoft.com/office/drawing/2014/main" val="2975578267"/>
                  </a:ext>
                </a:extLst>
              </a:tr>
              <a:tr h="228197">
                <a:tc>
                  <a:txBody>
                    <a:bodyPr/>
                    <a:lstStyle/>
                    <a:p>
                      <a:pPr algn="ctr"/>
                      <a:r>
                        <a:rPr lang="en-US" sz="950" dirty="0"/>
                        <a:t>M</a:t>
                      </a:r>
                    </a:p>
                  </a:txBody>
                  <a:tcPr/>
                </a:tc>
                <a:tc>
                  <a:txBody>
                    <a:bodyPr/>
                    <a:lstStyle/>
                    <a:p>
                      <a:r>
                        <a:rPr lang="en-US" sz="950" dirty="0"/>
                        <a:t>Access to and use of buildings</a:t>
                      </a:r>
                    </a:p>
                  </a:txBody>
                  <a:tcPr/>
                </a:tc>
                <a:extLst>
                  <a:ext uri="{0D108BD9-81ED-4DB2-BD59-A6C34878D82A}">
                    <a16:rowId xmlns:a16="http://schemas.microsoft.com/office/drawing/2014/main" val="1223614211"/>
                  </a:ext>
                </a:extLst>
              </a:tr>
              <a:tr h="228197">
                <a:tc>
                  <a:txBody>
                    <a:bodyPr/>
                    <a:lstStyle/>
                    <a:p>
                      <a:pPr algn="ctr"/>
                      <a:r>
                        <a:rPr lang="en-US" sz="950" dirty="0"/>
                        <a:t>N</a:t>
                      </a:r>
                    </a:p>
                  </a:txBody>
                  <a:tcPr/>
                </a:tc>
                <a:tc>
                  <a:txBody>
                    <a:bodyPr/>
                    <a:lstStyle/>
                    <a:p>
                      <a:r>
                        <a:rPr lang="en-US" sz="950" dirty="0"/>
                        <a:t>Glazing safety (withdrawn in England 2013)</a:t>
                      </a:r>
                    </a:p>
                  </a:txBody>
                  <a:tcPr/>
                </a:tc>
                <a:extLst>
                  <a:ext uri="{0D108BD9-81ED-4DB2-BD59-A6C34878D82A}">
                    <a16:rowId xmlns:a16="http://schemas.microsoft.com/office/drawing/2014/main" val="1408870498"/>
                  </a:ext>
                </a:extLst>
              </a:tr>
              <a:tr h="228197">
                <a:tc>
                  <a:txBody>
                    <a:bodyPr/>
                    <a:lstStyle/>
                    <a:p>
                      <a:pPr algn="ctr"/>
                      <a:r>
                        <a:rPr lang="en-US" sz="950" dirty="0"/>
                        <a:t>P</a:t>
                      </a:r>
                    </a:p>
                  </a:txBody>
                  <a:tcPr/>
                </a:tc>
                <a:tc>
                  <a:txBody>
                    <a:bodyPr/>
                    <a:lstStyle/>
                    <a:p>
                      <a:r>
                        <a:rPr lang="en-US" sz="950" dirty="0"/>
                        <a:t>Electrical safety</a:t>
                      </a:r>
                    </a:p>
                  </a:txBody>
                  <a:tcPr/>
                </a:tc>
                <a:extLst>
                  <a:ext uri="{0D108BD9-81ED-4DB2-BD59-A6C34878D82A}">
                    <a16:rowId xmlns:a16="http://schemas.microsoft.com/office/drawing/2014/main" val="2841567345"/>
                  </a:ext>
                </a:extLst>
              </a:tr>
              <a:tr h="228197">
                <a:tc>
                  <a:txBody>
                    <a:bodyPr/>
                    <a:lstStyle/>
                    <a:p>
                      <a:pPr algn="ctr"/>
                      <a:r>
                        <a:rPr lang="en-US" sz="950" dirty="0"/>
                        <a:t>Q</a:t>
                      </a:r>
                    </a:p>
                  </a:txBody>
                  <a:tcPr/>
                </a:tc>
                <a:tc>
                  <a:txBody>
                    <a:bodyPr/>
                    <a:lstStyle/>
                    <a:p>
                      <a:r>
                        <a:rPr lang="en-US" sz="950" dirty="0"/>
                        <a:t>Security</a:t>
                      </a:r>
                    </a:p>
                  </a:txBody>
                  <a:tcPr/>
                </a:tc>
                <a:extLst>
                  <a:ext uri="{0D108BD9-81ED-4DB2-BD59-A6C34878D82A}">
                    <a16:rowId xmlns:a16="http://schemas.microsoft.com/office/drawing/2014/main" val="3424366022"/>
                  </a:ext>
                </a:extLst>
              </a:tr>
              <a:tr h="0">
                <a:tc>
                  <a:txBody>
                    <a:bodyPr/>
                    <a:lstStyle/>
                    <a:p>
                      <a:pPr algn="ctr"/>
                      <a:r>
                        <a:rPr lang="en-US" sz="950" dirty="0"/>
                        <a:t>R</a:t>
                      </a:r>
                    </a:p>
                  </a:txBody>
                  <a:tcPr/>
                </a:tc>
                <a:tc>
                  <a:txBody>
                    <a:bodyPr/>
                    <a:lstStyle/>
                    <a:p>
                      <a:r>
                        <a:rPr lang="en-US" sz="950" dirty="0"/>
                        <a:t>Physical infrastructure for highspeed electronic communication networks</a:t>
                      </a:r>
                    </a:p>
                  </a:txBody>
                  <a:tcPr/>
                </a:tc>
                <a:extLst>
                  <a:ext uri="{0D108BD9-81ED-4DB2-BD59-A6C34878D82A}">
                    <a16:rowId xmlns:a16="http://schemas.microsoft.com/office/drawing/2014/main" val="2247895995"/>
                  </a:ext>
                </a:extLst>
              </a:tr>
              <a:tr h="0">
                <a:tc>
                  <a:txBody>
                    <a:bodyPr/>
                    <a:lstStyle/>
                    <a:p>
                      <a:pPr algn="ctr"/>
                      <a:r>
                        <a:rPr lang="en-US" sz="950" dirty="0"/>
                        <a:t>REG 7</a:t>
                      </a:r>
                    </a:p>
                  </a:txBody>
                  <a:tcPr/>
                </a:tc>
                <a:tc>
                  <a:txBody>
                    <a:bodyPr/>
                    <a:lstStyle/>
                    <a:p>
                      <a:r>
                        <a:rPr lang="en-US" sz="950" dirty="0"/>
                        <a:t>Materials and workmanship</a:t>
                      </a:r>
                    </a:p>
                  </a:txBody>
                  <a:tcPr/>
                </a:tc>
                <a:extLst>
                  <a:ext uri="{0D108BD9-81ED-4DB2-BD59-A6C34878D82A}">
                    <a16:rowId xmlns:a16="http://schemas.microsoft.com/office/drawing/2014/main" val="3383015960"/>
                  </a:ext>
                </a:extLst>
              </a:tr>
            </a:tbl>
          </a:graphicData>
        </a:graphic>
      </p:graphicFrame>
    </p:spTree>
    <p:extLst>
      <p:ext uri="{BB962C8B-B14F-4D97-AF65-F5344CB8AC3E}">
        <p14:creationId xmlns:p14="http://schemas.microsoft.com/office/powerpoint/2010/main" val="1212148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809321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334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r>
              <a:rPr lang="en-GB" sz="2400" dirty="0"/>
              <a:t> </a:t>
            </a:r>
            <a:endParaRPr lang="en-GB" sz="2400" b="1" dirty="0"/>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t>PowerPoint 5: Know the different types of structures in the built environment </a:t>
            </a: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046652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Transport infrastructure </a:t>
            </a:r>
          </a:p>
        </p:txBody>
      </p:sp>
      <p:sp>
        <p:nvSpPr>
          <p:cNvPr id="3" name="Content Placeholder 2"/>
          <p:cNvSpPr>
            <a:spLocks noGrp="1"/>
          </p:cNvSpPr>
          <p:nvPr>
            <p:ph sz="quarter" idx="10"/>
          </p:nvPr>
        </p:nvSpPr>
        <p:spPr>
          <a:xfrm>
            <a:off x="457200" y="1512000"/>
            <a:ext cx="8507288" cy="4248000"/>
          </a:xfrm>
        </p:spPr>
        <p:txBody>
          <a:bodyPr/>
          <a:lstStyle/>
          <a:p>
            <a:r>
              <a:rPr lang="en-US" dirty="0"/>
              <a:t>People and goods are transported around the country and the rest of the  world using a range of interlinking networks.</a:t>
            </a:r>
          </a:p>
          <a:p>
            <a:r>
              <a:rPr lang="cy-GB" sz="2000" b="1" dirty="0">
                <a:solidFill>
                  <a:srgbClr val="C00000"/>
                </a:solidFill>
              </a:rPr>
              <a:t>Ffyrdd</a:t>
            </a:r>
            <a:r>
              <a:rPr lang="cy-GB" sz="2000" b="1" dirty="0">
                <a:solidFill>
                  <a:srgbClr val="000000"/>
                </a:solidFill>
              </a:rPr>
              <a:t> - </a:t>
            </a:r>
            <a:r>
              <a:rPr lang="en-US" b="1" dirty="0">
                <a:solidFill>
                  <a:srgbClr val="000000"/>
                </a:solidFill>
              </a:rPr>
              <a:t>Roads: </a:t>
            </a:r>
            <a:r>
              <a:rPr lang="en-US" dirty="0">
                <a:solidFill>
                  <a:srgbClr val="000000"/>
                </a:solidFill>
              </a:rPr>
              <a:t>link local and national locations, towns, cities, airports, docks etc.</a:t>
            </a:r>
          </a:p>
          <a:p>
            <a:r>
              <a:rPr lang="cy-GB" sz="2000" b="1" dirty="0">
                <a:solidFill>
                  <a:srgbClr val="C00000"/>
                </a:solidFill>
              </a:rPr>
              <a:t>Rheilffyrdd</a:t>
            </a:r>
            <a:r>
              <a:rPr lang="cy-GB" sz="2000" b="1" dirty="0">
                <a:solidFill>
                  <a:srgbClr val="000000"/>
                </a:solidFill>
              </a:rPr>
              <a:t> - </a:t>
            </a:r>
            <a:r>
              <a:rPr lang="en-US" b="1" dirty="0">
                <a:solidFill>
                  <a:srgbClr val="000000"/>
                </a:solidFill>
              </a:rPr>
              <a:t>Rail: </a:t>
            </a:r>
            <a:r>
              <a:rPr lang="en-US" dirty="0">
                <a:solidFill>
                  <a:srgbClr val="000000"/>
                </a:solidFill>
              </a:rPr>
              <a:t>links</a:t>
            </a:r>
            <a:r>
              <a:rPr lang="en-US" b="1" dirty="0">
                <a:solidFill>
                  <a:srgbClr val="000000"/>
                </a:solidFill>
              </a:rPr>
              <a:t> </a:t>
            </a:r>
            <a:r>
              <a:rPr lang="en-US" dirty="0">
                <a:solidFill>
                  <a:srgbClr val="000000"/>
                </a:solidFill>
              </a:rPr>
              <a:t>major towns and cities to docks and airports.</a:t>
            </a:r>
          </a:p>
          <a:p>
            <a:r>
              <a:rPr lang="cy-GB" sz="2000" b="1" dirty="0">
                <a:solidFill>
                  <a:srgbClr val="C00000"/>
                </a:solidFill>
              </a:rPr>
              <a:t>Awyr </a:t>
            </a:r>
            <a:r>
              <a:rPr lang="cy-GB" sz="2000" b="1" dirty="0">
                <a:solidFill>
                  <a:srgbClr val="000000"/>
                </a:solidFill>
              </a:rPr>
              <a:t>- </a:t>
            </a:r>
            <a:r>
              <a:rPr lang="en-US" b="1" dirty="0">
                <a:solidFill>
                  <a:srgbClr val="000000"/>
                </a:solidFill>
              </a:rPr>
              <a:t>Air: </a:t>
            </a:r>
            <a:r>
              <a:rPr lang="en-US" dirty="0">
                <a:solidFill>
                  <a:srgbClr val="000000"/>
                </a:solidFill>
              </a:rPr>
              <a:t>airports</a:t>
            </a:r>
            <a:r>
              <a:rPr lang="en-US" b="1" dirty="0">
                <a:solidFill>
                  <a:srgbClr val="000000"/>
                </a:solidFill>
              </a:rPr>
              <a:t> </a:t>
            </a:r>
            <a:r>
              <a:rPr lang="en-US" dirty="0">
                <a:solidFill>
                  <a:srgbClr val="000000"/>
                </a:solidFill>
              </a:rPr>
              <a:t>link regional and internal destinations, carrying people and goods.</a:t>
            </a:r>
          </a:p>
          <a:p>
            <a:r>
              <a:rPr lang="cy-GB" sz="2000" b="1" dirty="0">
                <a:solidFill>
                  <a:srgbClr val="C00000"/>
                </a:solidFill>
              </a:rPr>
              <a:t>Dŵr</a:t>
            </a:r>
            <a:r>
              <a:rPr lang="cy-GB" sz="2000" b="1" dirty="0">
                <a:solidFill>
                  <a:srgbClr val="000000"/>
                </a:solidFill>
              </a:rPr>
              <a:t> - </a:t>
            </a:r>
            <a:r>
              <a:rPr lang="en-US" b="1" dirty="0">
                <a:solidFill>
                  <a:srgbClr val="000000"/>
                </a:solidFill>
              </a:rPr>
              <a:t>Water: </a:t>
            </a:r>
            <a:r>
              <a:rPr lang="en-US" dirty="0">
                <a:solidFill>
                  <a:srgbClr val="000000"/>
                </a:solidFill>
              </a:rPr>
              <a:t>canals were traditionally used to transport goods before the railways were built but are now mainly used for leisure. Modern ports are all deep water to accommodate large ships and tankers transporting raw materials and goods internationally.</a:t>
            </a:r>
          </a:p>
        </p:txBody>
      </p:sp>
    </p:spTree>
    <p:extLst>
      <p:ext uri="{BB962C8B-B14F-4D97-AF65-F5344CB8AC3E}">
        <p14:creationId xmlns:p14="http://schemas.microsoft.com/office/powerpoint/2010/main" val="2737046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Highways</a:t>
            </a:r>
            <a:endParaRPr lang="en-US" b="0" dirty="0"/>
          </a:p>
        </p:txBody>
      </p:sp>
      <p:sp>
        <p:nvSpPr>
          <p:cNvPr id="3" name="Content Placeholder 2"/>
          <p:cNvSpPr>
            <a:spLocks noGrp="1"/>
          </p:cNvSpPr>
          <p:nvPr>
            <p:ph sz="quarter" idx="10"/>
          </p:nvPr>
        </p:nvSpPr>
        <p:spPr>
          <a:xfrm>
            <a:off x="479231" y="1390588"/>
            <a:ext cx="7765177" cy="4248000"/>
          </a:xfrm>
        </p:spPr>
        <p:txBody>
          <a:bodyPr/>
          <a:lstStyle/>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r>
              <a:rPr lang="en-US" dirty="0">
                <a:ea typeface="ＭＳ Ｐゴシック" pitchFamily="-105" charset="-128"/>
                <a:cs typeface="ＭＳ Ｐゴシック" pitchFamily="-105" charset="-128"/>
              </a:rPr>
              <a:t>Types of highways in the UK include: </a:t>
            </a:r>
          </a:p>
          <a:p>
            <a:pPr>
              <a:lnSpc>
                <a:spcPct val="100000"/>
              </a:lnSpc>
              <a:spcBef>
                <a:spcPts val="0"/>
              </a:spcBef>
              <a:spcAft>
                <a:spcPts val="0"/>
              </a:spcAft>
            </a:pPr>
            <a:endParaRPr lang="en-US" b="1" dirty="0">
              <a:ea typeface="ＭＳ Ｐゴシック" pitchFamily="-105" charset="-128"/>
              <a:cs typeface="ＭＳ Ｐゴシック" pitchFamily="-105" charset="-128"/>
            </a:endParaRPr>
          </a:p>
          <a:p>
            <a:pPr>
              <a:lnSpc>
                <a:spcPct val="100000"/>
              </a:lnSpc>
              <a:spcBef>
                <a:spcPts val="0"/>
              </a:spcBef>
              <a:spcAft>
                <a:spcPts val="0"/>
              </a:spcAft>
            </a:pPr>
            <a:r>
              <a:rPr lang="cy-GB" b="1" dirty="0">
                <a:solidFill>
                  <a:srgbClr val="C00000"/>
                </a:solidFill>
                <a:ea typeface="ＭＳ Ｐゴシック" pitchFamily="-105" charset="-128"/>
                <a:cs typeface="ＭＳ Ｐゴシック" pitchFamily="-105" charset="-128"/>
              </a:rPr>
              <a:t>Traffyrdd</a:t>
            </a:r>
            <a:r>
              <a:rPr lang="cy-GB" b="1" dirty="0">
                <a:ea typeface="ＭＳ Ｐゴシック" pitchFamily="-105" charset="-128"/>
                <a:cs typeface="ＭＳ Ｐゴシック" pitchFamily="-105" charset="-128"/>
              </a:rPr>
              <a:t> - </a:t>
            </a:r>
            <a:r>
              <a:rPr lang="en-US" b="1" dirty="0">
                <a:ea typeface="ＭＳ Ｐゴシック" pitchFamily="-105" charset="-128"/>
                <a:cs typeface="ＭＳ Ｐゴシック" pitchFamily="-105" charset="-128"/>
              </a:rPr>
              <a:t>Motorways: </a:t>
            </a:r>
            <a:r>
              <a:rPr lang="en-US" dirty="0">
                <a:ea typeface="ＭＳ Ｐゴシック" pitchFamily="-105" charset="-128"/>
                <a:cs typeface="ＭＳ Ｐゴシック" pitchFamily="-105" charset="-128"/>
              </a:rPr>
              <a:t>A network of major roads, normally three lanes wide, connecting all parts of the UK and</a:t>
            </a:r>
          </a:p>
          <a:p>
            <a:pPr>
              <a:lnSpc>
                <a:spcPct val="100000"/>
              </a:lnSpc>
              <a:spcBef>
                <a:spcPts val="0"/>
              </a:spcBef>
              <a:spcAft>
                <a:spcPts val="0"/>
              </a:spcAft>
            </a:pPr>
            <a:r>
              <a:rPr lang="en-US" dirty="0">
                <a:ea typeface="ＭＳ Ｐゴシック" pitchFamily="-105" charset="-128"/>
                <a:cs typeface="ＭＳ Ｐゴシック" pitchFamily="-105" charset="-128"/>
              </a:rPr>
              <a:t>avoiding built-up areas.</a:t>
            </a: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r>
              <a:rPr lang="cy-GB" b="1" dirty="0">
                <a:solidFill>
                  <a:srgbClr val="C00000"/>
                </a:solidFill>
                <a:ea typeface="ＭＳ Ｐゴシック" pitchFamily="-105" charset="-128"/>
                <a:cs typeface="ＭＳ Ｐゴシック" pitchFamily="-105" charset="-128"/>
              </a:rPr>
              <a:t>Ffyrdd A/ Cefnffyrdd </a:t>
            </a:r>
            <a:r>
              <a:rPr lang="cy-GB" b="1"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A/Trunk roads: </a:t>
            </a:r>
            <a:r>
              <a:rPr lang="en-US" dirty="0">
                <a:ea typeface="ＭＳ Ｐゴシック" pitchFamily="-105" charset="-128"/>
                <a:cs typeface="ＭＳ Ｐゴシック" pitchFamily="-105" charset="-128"/>
              </a:rPr>
              <a:t>Major roads between towns and cities that can be both single and dual carriageways. There are over 28,000 miles of A roads in the UK.</a:t>
            </a:r>
          </a:p>
          <a:p>
            <a:pPr lvl="2">
              <a:defRPr/>
            </a:pPr>
            <a:endParaRPr lang="en-US" dirty="0"/>
          </a:p>
        </p:txBody>
      </p:sp>
    </p:spTree>
    <p:extLst>
      <p:ext uri="{BB962C8B-B14F-4D97-AF65-F5344CB8AC3E}">
        <p14:creationId xmlns:p14="http://schemas.microsoft.com/office/powerpoint/2010/main" val="99205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7536415" cy="382588"/>
          </a:xfrm>
        </p:spPr>
        <p:txBody>
          <a:bodyPr/>
          <a:lstStyle/>
          <a:p>
            <a:r>
              <a:rPr lang="cy-GB" dirty="0">
                <a:solidFill>
                  <a:srgbClr val="C00000"/>
                </a:solidFill>
              </a:rPr>
              <a:t>Gofynion crefyddol </a:t>
            </a:r>
            <a:r>
              <a:rPr lang="cy-GB" dirty="0"/>
              <a:t>- </a:t>
            </a:r>
            <a:r>
              <a:rPr lang="en-US" dirty="0">
                <a:ea typeface="ＭＳ Ｐゴシック" pitchFamily="-105" charset="-128"/>
                <a:cs typeface="ＭＳ Ｐゴシック" pitchFamily="-105" charset="-128"/>
              </a:rPr>
              <a:t>Religious requirements</a:t>
            </a:r>
          </a:p>
        </p:txBody>
      </p:sp>
      <p:sp>
        <p:nvSpPr>
          <p:cNvPr id="3075" name="Content Placeholder 2"/>
          <p:cNvSpPr>
            <a:spLocks noGrp="1"/>
          </p:cNvSpPr>
          <p:nvPr>
            <p:ph sz="quarter" idx="10"/>
          </p:nvPr>
        </p:nvSpPr>
        <p:spPr>
          <a:xfrm>
            <a:off x="457200" y="1512000"/>
            <a:ext cx="4906888" cy="4248000"/>
          </a:xfrm>
        </p:spPr>
        <p:txBody>
          <a:bodyPr/>
          <a:lstStyle/>
          <a:p>
            <a:pPr marL="0" indent="0"/>
            <a:r>
              <a:rPr lang="en-US" sz="1800" dirty="0">
                <a:ea typeface="ＭＳ Ｐゴシック" pitchFamily="-105" charset="-128"/>
                <a:cs typeface="ＭＳ Ｐゴシック" pitchFamily="-105" charset="-128"/>
              </a:rPr>
              <a:t>Religion has shaped the design of buildings for thousands of years. Some religious places of worship were the largest buildings in the world before the use of steel and concrete enabled skyscrapers to be built.</a:t>
            </a:r>
          </a:p>
          <a:p>
            <a:r>
              <a:rPr lang="cy-GB" sz="1800" b="1" dirty="0">
                <a:solidFill>
                  <a:srgbClr val="C00000"/>
                </a:solidFill>
                <a:ea typeface="ＭＳ Ｐゴシック" pitchFamily="-105" charset="-128"/>
                <a:cs typeface="ＭＳ Ｐゴシック" pitchFamily="-105" charset="-128"/>
              </a:rPr>
              <a:t>Eglwysi</a:t>
            </a:r>
            <a:r>
              <a:rPr lang="cy-GB" sz="1800" b="1" dirty="0">
                <a:ea typeface="ＭＳ Ｐゴシック" pitchFamily="-105" charset="-128"/>
                <a:cs typeface="ＭＳ Ｐゴシック" pitchFamily="-105" charset="-128"/>
              </a:rPr>
              <a:t> - </a:t>
            </a:r>
            <a:r>
              <a:rPr lang="en-US" sz="1800" b="1" dirty="0">
                <a:ea typeface="ＭＳ Ｐゴシック" pitchFamily="-105" charset="-128"/>
                <a:cs typeface="ＭＳ Ｐゴシック" pitchFamily="-105" charset="-128"/>
              </a:rPr>
              <a:t>Churches: </a:t>
            </a:r>
            <a:r>
              <a:rPr lang="en-US" sz="1800" dirty="0">
                <a:ea typeface="ＭＳ Ｐゴシック" pitchFamily="-105" charset="-128"/>
                <a:cs typeface="ＭＳ Ｐゴシック" pitchFamily="-105" charset="-128"/>
              </a:rPr>
              <a:t>These normally face east to west, with the altar at the east end and the façade and main entrance to the west. Different versions of Christianity have variations of this form, with Catholic churches and Cathedrals laid out in the shape of a cross, while Methodist churches tend to be less ornate, both externally and internally, with a square or rectangular footprint.</a:t>
            </a:r>
          </a:p>
        </p:txBody>
      </p:sp>
      <p:sp>
        <p:nvSpPr>
          <p:cNvPr id="2" name="TextBox 1">
            <a:extLst>
              <a:ext uri="{FF2B5EF4-FFF2-40B4-BE49-F238E27FC236}">
                <a16:creationId xmlns:a16="http://schemas.microsoft.com/office/drawing/2014/main" id="{7F1650A6-5C70-5C49-B7A0-B70FB4835064}"/>
              </a:ext>
            </a:extLst>
          </p:cNvPr>
          <p:cNvSpPr txBox="1"/>
          <p:nvPr/>
        </p:nvSpPr>
        <p:spPr>
          <a:xfrm>
            <a:off x="5545343" y="3155362"/>
            <a:ext cx="2448272" cy="307777"/>
          </a:xfrm>
          <a:prstGeom prst="rect">
            <a:avLst/>
          </a:prstGeom>
          <a:noFill/>
        </p:spPr>
        <p:txBody>
          <a:bodyPr wrap="square" rtlCol="0">
            <a:spAutoFit/>
          </a:bodyPr>
          <a:lstStyle/>
          <a:p>
            <a:r>
              <a:rPr lang="en-US" sz="1400" dirty="0"/>
              <a:t>St David’s Cathedral</a:t>
            </a:r>
          </a:p>
        </p:txBody>
      </p:sp>
      <p:sp>
        <p:nvSpPr>
          <p:cNvPr id="9" name="TextBox 8">
            <a:extLst>
              <a:ext uri="{FF2B5EF4-FFF2-40B4-BE49-F238E27FC236}">
                <a16:creationId xmlns:a16="http://schemas.microsoft.com/office/drawing/2014/main" id="{263D6331-D1F5-4DAB-AE0A-9BA7F8D9ADB3}"/>
              </a:ext>
            </a:extLst>
          </p:cNvPr>
          <p:cNvSpPr txBox="1"/>
          <p:nvPr/>
        </p:nvSpPr>
        <p:spPr>
          <a:xfrm>
            <a:off x="5580112" y="5480668"/>
            <a:ext cx="3779912" cy="738664"/>
          </a:xfrm>
          <a:prstGeom prst="rect">
            <a:avLst/>
          </a:prstGeom>
          <a:noFill/>
        </p:spPr>
        <p:txBody>
          <a:bodyPr wrap="square">
            <a:spAutoFit/>
          </a:bodyPr>
          <a:lstStyle/>
          <a:p>
            <a:r>
              <a:rPr lang="en-GB" sz="1400" dirty="0"/>
              <a:t>Congregational chapel in </a:t>
            </a:r>
            <a:r>
              <a:rPr lang="en-GB" sz="1400" dirty="0" err="1"/>
              <a:t>Bala</a:t>
            </a:r>
            <a:r>
              <a:rPr lang="en-GB" sz="1400" dirty="0"/>
              <a:t>; a typical example of 19th-century Methodist religious architecture in Wales</a:t>
            </a:r>
          </a:p>
        </p:txBody>
      </p:sp>
      <p:pic>
        <p:nvPicPr>
          <p:cNvPr id="4" name="Picture 3" descr="A picture containing building, sky, outdoor, old&#10;&#10;Description automatically generated">
            <a:extLst>
              <a:ext uri="{FF2B5EF4-FFF2-40B4-BE49-F238E27FC236}">
                <a16:creationId xmlns:a16="http://schemas.microsoft.com/office/drawing/2014/main" id="{385043A9-768E-4B37-9D66-504DF6334C8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48264" y="3444615"/>
            <a:ext cx="1911949" cy="1976062"/>
          </a:xfrm>
          <a:prstGeom prst="rect">
            <a:avLst/>
          </a:prstGeom>
        </p:spPr>
      </p:pic>
      <p:pic>
        <p:nvPicPr>
          <p:cNvPr id="6" name="Picture 5" descr="A picture containing grass, sky, field, outdoor&#10;&#10;Description automatically generated">
            <a:extLst>
              <a:ext uri="{FF2B5EF4-FFF2-40B4-BE49-F238E27FC236}">
                <a16:creationId xmlns:a16="http://schemas.microsoft.com/office/drawing/2014/main" id="{3D162821-42F3-4238-9CE1-BB7BB35F928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96136" y="1390588"/>
            <a:ext cx="2853986" cy="176477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Highways (continued)</a:t>
            </a:r>
          </a:p>
        </p:txBody>
      </p:sp>
      <p:sp>
        <p:nvSpPr>
          <p:cNvPr id="3" name="Content Placeholder 2"/>
          <p:cNvSpPr>
            <a:spLocks noGrp="1"/>
          </p:cNvSpPr>
          <p:nvPr>
            <p:ph sz="quarter" idx="10"/>
          </p:nvPr>
        </p:nvSpPr>
        <p:spPr>
          <a:xfrm>
            <a:off x="457200" y="1512000"/>
            <a:ext cx="4906888" cy="836880"/>
          </a:xfrm>
        </p:spPr>
        <p:txBody>
          <a:bodyPr/>
          <a:lstStyle/>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b="1" dirty="0">
              <a:ea typeface="ＭＳ Ｐゴシック" pitchFamily="-105" charset="-128"/>
              <a:cs typeface="ＭＳ Ｐゴシック" pitchFamily="-105" charset="-128"/>
            </a:endParaRPr>
          </a:p>
          <a:p>
            <a:pPr>
              <a:lnSpc>
                <a:spcPct val="100000"/>
              </a:lnSpc>
              <a:spcBef>
                <a:spcPts val="0"/>
              </a:spcBef>
              <a:spcAft>
                <a:spcPts val="0"/>
              </a:spcAft>
            </a:pPr>
            <a:endParaRPr lang="en-US" b="1" dirty="0">
              <a:ea typeface="ＭＳ Ｐゴシック" pitchFamily="-105" charset="-128"/>
              <a:cs typeface="ＭＳ Ｐゴシック" pitchFamily="-105" charset="-128"/>
            </a:endParaRPr>
          </a:p>
          <a:p>
            <a:pPr>
              <a:lnSpc>
                <a:spcPct val="100000"/>
              </a:lnSpc>
              <a:spcBef>
                <a:spcPts val="0"/>
              </a:spcBef>
              <a:spcAft>
                <a:spcPts val="0"/>
              </a:spcAft>
            </a:pPr>
            <a:endParaRPr lang="en-US" b="1" dirty="0">
              <a:ea typeface="ＭＳ Ｐゴシック" pitchFamily="-105" charset="-128"/>
              <a:cs typeface="ＭＳ Ｐゴシック" pitchFamily="-105" charset="-128"/>
            </a:endParaRPr>
          </a:p>
        </p:txBody>
      </p:sp>
      <p:pic>
        <p:nvPicPr>
          <p:cNvPr id="6" name="Picture 5">
            <a:extLst>
              <a:ext uri="{FF2B5EF4-FFF2-40B4-BE49-F238E27FC236}">
                <a16:creationId xmlns:a16="http://schemas.microsoft.com/office/drawing/2014/main" id="{5D75A50E-35A1-48F5-A058-5AF4E82F97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76056" y="2902181"/>
            <a:ext cx="4067944" cy="2712239"/>
          </a:xfrm>
          <a:prstGeom prst="rect">
            <a:avLst/>
          </a:prstGeom>
        </p:spPr>
      </p:pic>
      <p:sp>
        <p:nvSpPr>
          <p:cNvPr id="8" name="TextBox 7">
            <a:extLst>
              <a:ext uri="{FF2B5EF4-FFF2-40B4-BE49-F238E27FC236}">
                <a16:creationId xmlns:a16="http://schemas.microsoft.com/office/drawing/2014/main" id="{84C1C373-801A-4AFB-BA4B-C99196FC01F0}"/>
              </a:ext>
            </a:extLst>
          </p:cNvPr>
          <p:cNvSpPr txBox="1"/>
          <p:nvPr/>
        </p:nvSpPr>
        <p:spPr>
          <a:xfrm>
            <a:off x="359786" y="1609867"/>
            <a:ext cx="6984268" cy="1323439"/>
          </a:xfrm>
          <a:prstGeom prst="rect">
            <a:avLst/>
          </a:prstGeom>
          <a:noFill/>
        </p:spPr>
        <p:txBody>
          <a:bodyPr wrap="square">
            <a:spAutoFit/>
          </a:bodyPr>
          <a:lstStyle/>
          <a:p>
            <a:pPr>
              <a:lnSpc>
                <a:spcPct val="100000"/>
              </a:lnSpc>
              <a:spcBef>
                <a:spcPts val="0"/>
              </a:spcBef>
              <a:spcAft>
                <a:spcPts val="0"/>
              </a:spcAft>
            </a:pPr>
            <a:r>
              <a:rPr lang="cy-GB" b="1" dirty="0">
                <a:solidFill>
                  <a:srgbClr val="C00000"/>
                </a:solidFill>
                <a:ea typeface="ＭＳ Ｐゴシック" pitchFamily="-105" charset="-128"/>
                <a:cs typeface="ＭＳ Ｐゴシック" pitchFamily="-105" charset="-128"/>
              </a:rPr>
              <a:t>Ffyrdd B a ffyrdd diddosbarth </a:t>
            </a:r>
            <a:r>
              <a:rPr lang="cy-GB" b="1"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B </a:t>
            </a:r>
            <a:r>
              <a:rPr lang="en-US" b="1" dirty="0">
                <a:solidFill>
                  <a:srgbClr val="000000"/>
                </a:solidFill>
                <a:ea typeface="ＭＳ Ｐゴシック" pitchFamily="-105" charset="-128"/>
                <a:cs typeface="ＭＳ Ｐゴシック" pitchFamily="-105" charset="-128"/>
              </a:rPr>
              <a:t>and unclassified </a:t>
            </a:r>
            <a:r>
              <a:rPr lang="en-US" b="1" dirty="0">
                <a:ea typeface="ＭＳ Ｐゴシック" pitchFamily="-105" charset="-128"/>
                <a:cs typeface="ＭＳ Ｐゴシック" pitchFamily="-105" charset="-128"/>
              </a:rPr>
              <a:t>roads: </a:t>
            </a:r>
            <a:r>
              <a:rPr lang="en-US" dirty="0">
                <a:ea typeface="ＭＳ Ｐゴシック" pitchFamily="-105" charset="-128"/>
                <a:cs typeface="ＭＳ Ｐゴシック" pitchFamily="-105" charset="-128"/>
              </a:rPr>
              <a:t>Minor roads often serving smaller towns and villages, ranging in size from dual carriageways to single lane with passing points.</a:t>
            </a:r>
          </a:p>
        </p:txBody>
      </p:sp>
      <p:sp>
        <p:nvSpPr>
          <p:cNvPr id="10" name="TextBox 9">
            <a:extLst>
              <a:ext uri="{FF2B5EF4-FFF2-40B4-BE49-F238E27FC236}">
                <a16:creationId xmlns:a16="http://schemas.microsoft.com/office/drawing/2014/main" id="{F336E6C5-FC77-4883-B354-209B54C8E87F}"/>
              </a:ext>
            </a:extLst>
          </p:cNvPr>
          <p:cNvSpPr txBox="1"/>
          <p:nvPr/>
        </p:nvSpPr>
        <p:spPr>
          <a:xfrm>
            <a:off x="384016" y="3429000"/>
            <a:ext cx="4067944" cy="1938992"/>
          </a:xfrm>
          <a:prstGeom prst="rect">
            <a:avLst/>
          </a:prstGeom>
          <a:noFill/>
        </p:spPr>
        <p:txBody>
          <a:bodyPr wrap="square">
            <a:spAutoFit/>
          </a:bodyPr>
          <a:lstStyle/>
          <a:p>
            <a:pPr>
              <a:lnSpc>
                <a:spcPct val="100000"/>
              </a:lnSpc>
              <a:spcBef>
                <a:spcPts val="0"/>
              </a:spcBef>
              <a:spcAft>
                <a:spcPts val="0"/>
              </a:spcAft>
            </a:pPr>
            <a:r>
              <a:rPr lang="cy-GB" b="1" dirty="0">
                <a:solidFill>
                  <a:srgbClr val="C00000"/>
                </a:solidFill>
                <a:ea typeface="ＭＳ Ｐゴシック" pitchFamily="-105" charset="-128"/>
                <a:cs typeface="ＭＳ Ｐゴシック" pitchFamily="-105" charset="-128"/>
              </a:rPr>
              <a:t>Llwybrau beiciau </a:t>
            </a:r>
            <a:r>
              <a:rPr lang="cy-GB" b="1"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Cycle paths: </a:t>
            </a:r>
            <a:r>
              <a:rPr lang="en-US" dirty="0">
                <a:ea typeface="ＭＳ Ｐゴシック" pitchFamily="-105" charset="-128"/>
                <a:cs typeface="ＭＳ Ｐゴシック" pitchFamily="-105" charset="-128"/>
              </a:rPr>
              <a:t>A UK-wide network of paths and routes for walking and cycling. These can run alongside an A/B road </a:t>
            </a:r>
            <a:r>
              <a:rPr lang="en-US" dirty="0"/>
              <a:t>or be an altogether separate path. </a:t>
            </a:r>
          </a:p>
        </p:txBody>
      </p:sp>
    </p:spTree>
    <p:extLst>
      <p:ext uri="{BB962C8B-B14F-4D97-AF65-F5344CB8AC3E}">
        <p14:creationId xmlns:p14="http://schemas.microsoft.com/office/powerpoint/2010/main" val="2775995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cy-GB" dirty="0">
                <a:solidFill>
                  <a:srgbClr val="C00000"/>
                </a:solidFill>
              </a:rPr>
              <a:t>Pontydd -</a:t>
            </a:r>
            <a:r>
              <a:rPr lang="cy-GB" dirty="0"/>
              <a:t> </a:t>
            </a:r>
            <a:r>
              <a:rPr lang="en-US" dirty="0">
                <a:ea typeface="ＭＳ Ｐゴシック" pitchFamily="-105" charset="-128"/>
                <a:cs typeface="ＭＳ Ｐゴシック" pitchFamily="-105" charset="-128"/>
              </a:rPr>
              <a:t>Bridges</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A bridge is a structure that crosses an obstacle such as a river, valley or another road, without impacting on the obstacle. Bridges can be built using one of five main construction methods, or by a mix of these.</a:t>
            </a:r>
          </a:p>
          <a:p>
            <a:pPr lvl="3">
              <a:defRPr/>
            </a:pPr>
            <a:endParaRPr lang="en-US" dirty="0"/>
          </a:p>
          <a:p>
            <a:pPr marL="0" indent="0"/>
            <a:endParaRPr lang="en-US" dirty="0">
              <a:ea typeface="ＭＳ Ｐゴシック" pitchFamily="-105" charset="-128"/>
              <a:cs typeface="ＭＳ Ｐゴシック" pitchFamily="-105" charset="-128"/>
            </a:endParaRPr>
          </a:p>
        </p:txBody>
      </p:sp>
      <p:sp>
        <p:nvSpPr>
          <p:cNvPr id="15" name="TextBox 14">
            <a:extLst>
              <a:ext uri="{FF2B5EF4-FFF2-40B4-BE49-F238E27FC236}">
                <a16:creationId xmlns:a16="http://schemas.microsoft.com/office/drawing/2014/main" id="{70755AA7-0BAB-47CB-97F9-15DFD342F8AB}"/>
              </a:ext>
            </a:extLst>
          </p:cNvPr>
          <p:cNvSpPr txBox="1"/>
          <p:nvPr/>
        </p:nvSpPr>
        <p:spPr>
          <a:xfrm>
            <a:off x="5292080" y="2649300"/>
            <a:ext cx="3394720" cy="861774"/>
          </a:xfrm>
          <a:prstGeom prst="rect">
            <a:avLst/>
          </a:prstGeom>
          <a:noFill/>
        </p:spPr>
        <p:txBody>
          <a:bodyPr wrap="square">
            <a:spAutoFit/>
          </a:bodyPr>
          <a:lstStyle/>
          <a:p>
            <a:pPr lvl="0">
              <a:lnSpc>
                <a:spcPts val="2000"/>
              </a:lnSpc>
              <a:spcBef>
                <a:spcPts val="500"/>
              </a:spcBef>
              <a:spcAft>
                <a:spcPts val="500"/>
              </a:spcAft>
            </a:pPr>
            <a:r>
              <a:rPr lang="en-US" dirty="0"/>
              <a:t>2. </a:t>
            </a:r>
            <a:r>
              <a:rPr lang="cy-GB" b="1" dirty="0">
                <a:solidFill>
                  <a:srgbClr val="C00000"/>
                </a:solidFill>
              </a:rPr>
              <a:t>Pont drawst </a:t>
            </a:r>
            <a:r>
              <a:rPr lang="cy-GB" b="1" dirty="0"/>
              <a:t>- </a:t>
            </a:r>
            <a:r>
              <a:rPr lang="en-US" b="1" dirty="0"/>
              <a:t>Beam bridge – </a:t>
            </a:r>
            <a:r>
              <a:rPr lang="en-US" dirty="0"/>
              <a:t>e.g. road bridge in Cardigan</a:t>
            </a:r>
          </a:p>
        </p:txBody>
      </p:sp>
      <p:sp>
        <p:nvSpPr>
          <p:cNvPr id="16" name="TextBox 15">
            <a:extLst>
              <a:ext uri="{FF2B5EF4-FFF2-40B4-BE49-F238E27FC236}">
                <a16:creationId xmlns:a16="http://schemas.microsoft.com/office/drawing/2014/main" id="{097F413B-9A60-4CD7-A8B6-33F31F738442}"/>
              </a:ext>
            </a:extLst>
          </p:cNvPr>
          <p:cNvSpPr txBox="1"/>
          <p:nvPr/>
        </p:nvSpPr>
        <p:spPr>
          <a:xfrm>
            <a:off x="457200" y="2649300"/>
            <a:ext cx="4610100" cy="605294"/>
          </a:xfrm>
          <a:prstGeom prst="rect">
            <a:avLst/>
          </a:prstGeom>
          <a:noFill/>
        </p:spPr>
        <p:txBody>
          <a:bodyPr wrap="square">
            <a:spAutoFit/>
          </a:bodyPr>
          <a:lstStyle/>
          <a:p>
            <a:pPr lvl="0">
              <a:lnSpc>
                <a:spcPts val="2000"/>
              </a:lnSpc>
              <a:spcBef>
                <a:spcPts val="500"/>
              </a:spcBef>
              <a:spcAft>
                <a:spcPts val="500"/>
              </a:spcAft>
            </a:pPr>
            <a:r>
              <a:rPr lang="en-US" dirty="0"/>
              <a:t>1. </a:t>
            </a:r>
            <a:r>
              <a:rPr lang="cy-GB" b="1" dirty="0">
                <a:solidFill>
                  <a:srgbClr val="C00000"/>
                </a:solidFill>
              </a:rPr>
              <a:t>Pont fwa </a:t>
            </a:r>
            <a:r>
              <a:rPr lang="cy-GB" b="1" dirty="0"/>
              <a:t>- </a:t>
            </a:r>
            <a:r>
              <a:rPr lang="en-US" b="1" dirty="0"/>
              <a:t>Arch bridge </a:t>
            </a:r>
            <a:r>
              <a:rPr lang="en-US" dirty="0"/>
              <a:t>– e.g. </a:t>
            </a:r>
            <a:r>
              <a:rPr lang="en-GB" dirty="0"/>
              <a:t>Inigo Jones bridge, Llanrwst, North Wales</a:t>
            </a:r>
            <a:endParaRPr lang="en-US" dirty="0"/>
          </a:p>
        </p:txBody>
      </p:sp>
      <p:pic>
        <p:nvPicPr>
          <p:cNvPr id="10" name="Picture 9" descr="A bridge over a body of water&#10;&#10;Description automatically generated">
            <a:extLst>
              <a:ext uri="{FF2B5EF4-FFF2-40B4-BE49-F238E27FC236}">
                <a16:creationId xmlns:a16="http://schemas.microsoft.com/office/drawing/2014/main" id="{4B3C07AA-F612-45B7-BEDB-44DACFE85EC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52864" y="3429000"/>
            <a:ext cx="3419872" cy="2564904"/>
          </a:xfrm>
          <a:prstGeom prst="rect">
            <a:avLst/>
          </a:prstGeom>
        </p:spPr>
      </p:pic>
      <p:pic>
        <p:nvPicPr>
          <p:cNvPr id="18" name="Picture 17" descr="A train crossing a bridge over a body of water&#10;&#10;Description automatically generated">
            <a:extLst>
              <a:ext uri="{FF2B5EF4-FFF2-40B4-BE49-F238E27FC236}">
                <a16:creationId xmlns:a16="http://schemas.microsoft.com/office/drawing/2014/main" id="{0AB9223C-74E5-408E-BEB9-0F1AC1E501C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27584" y="3429000"/>
            <a:ext cx="3419873" cy="2564904"/>
          </a:xfrm>
          <a:prstGeom prst="rect">
            <a:avLst/>
          </a:prstGeom>
        </p:spPr>
      </p:pic>
    </p:spTree>
    <p:extLst>
      <p:ext uri="{BB962C8B-B14F-4D97-AF65-F5344CB8AC3E}">
        <p14:creationId xmlns:p14="http://schemas.microsoft.com/office/powerpoint/2010/main" val="202855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07504" y="998827"/>
            <a:ext cx="8229600" cy="382588"/>
          </a:xfrm>
        </p:spPr>
        <p:txBody>
          <a:bodyPr/>
          <a:lstStyle/>
          <a:p>
            <a:r>
              <a:rPr lang="cy-GB" dirty="0">
                <a:solidFill>
                  <a:srgbClr val="C00000"/>
                </a:solidFill>
              </a:rPr>
              <a:t>Pontydd - </a:t>
            </a:r>
            <a:r>
              <a:rPr lang="en-US" dirty="0">
                <a:ea typeface="ＭＳ Ｐゴシック" pitchFamily="-105" charset="-128"/>
                <a:cs typeface="ＭＳ Ｐゴシック" pitchFamily="-105" charset="-128"/>
              </a:rPr>
              <a:t>Bridges</a:t>
            </a:r>
          </a:p>
        </p:txBody>
      </p:sp>
      <p:sp>
        <p:nvSpPr>
          <p:cNvPr id="5123" name="Content Placeholder 2"/>
          <p:cNvSpPr>
            <a:spLocks noGrp="1"/>
          </p:cNvSpPr>
          <p:nvPr>
            <p:ph sz="quarter" idx="10"/>
          </p:nvPr>
        </p:nvSpPr>
        <p:spPr>
          <a:xfrm>
            <a:off x="498670" y="1585256"/>
            <a:ext cx="2386608" cy="382588"/>
          </a:xfrm>
        </p:spPr>
        <p:txBody>
          <a:bodyPr/>
          <a:lstStyle/>
          <a:p>
            <a:pPr>
              <a:lnSpc>
                <a:spcPts val="2000"/>
              </a:lnSpc>
              <a:spcBef>
                <a:spcPts val="500"/>
              </a:spcBef>
              <a:spcAft>
                <a:spcPts val="500"/>
              </a:spcAft>
            </a:pPr>
            <a:r>
              <a:rPr lang="en-US" dirty="0"/>
              <a:t>3. </a:t>
            </a:r>
            <a:r>
              <a:rPr lang="cy-GB" b="1" dirty="0">
                <a:solidFill>
                  <a:srgbClr val="C00000"/>
                </a:solidFill>
              </a:rPr>
              <a:t>Pont Graffrwym </a:t>
            </a:r>
            <a:r>
              <a:rPr lang="cy-GB" b="1" dirty="0"/>
              <a:t>- </a:t>
            </a:r>
            <a:r>
              <a:rPr lang="en-US" b="1" dirty="0"/>
              <a:t>Truss bridge </a:t>
            </a:r>
            <a:r>
              <a:rPr lang="en-US" dirty="0"/>
              <a:t>– e.g. </a:t>
            </a:r>
            <a:r>
              <a:rPr lang="en-GB" dirty="0" err="1"/>
              <a:t>Ballachulish</a:t>
            </a:r>
            <a:r>
              <a:rPr lang="en-GB" dirty="0"/>
              <a:t> Bridge, Glencoe</a:t>
            </a: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3" name="Picture 2" descr="A train crossing a bridge over a body of water&#10;&#10;Description automatically generated">
            <a:extLst>
              <a:ext uri="{FF2B5EF4-FFF2-40B4-BE49-F238E27FC236}">
                <a16:creationId xmlns:a16="http://schemas.microsoft.com/office/drawing/2014/main" id="{F0830E68-6C0F-4840-8571-E1884FDC2D5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116470" y="3872220"/>
            <a:ext cx="3491880" cy="1997994"/>
          </a:xfrm>
          <a:prstGeom prst="rect">
            <a:avLst/>
          </a:prstGeom>
        </p:spPr>
      </p:pic>
      <p:pic>
        <p:nvPicPr>
          <p:cNvPr id="10" name="Picture 9" descr="A train crossing a bridge over a body of water&#10;&#10;Description automatically generated">
            <a:extLst>
              <a:ext uri="{FF2B5EF4-FFF2-40B4-BE49-F238E27FC236}">
                <a16:creationId xmlns:a16="http://schemas.microsoft.com/office/drawing/2014/main" id="{7458F490-9A2E-4DFF-B4BD-EE826D8AFDC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8670" y="3728156"/>
            <a:ext cx="3137226" cy="2091484"/>
          </a:xfrm>
          <a:prstGeom prst="rect">
            <a:avLst/>
          </a:prstGeom>
        </p:spPr>
      </p:pic>
      <p:sp>
        <p:nvSpPr>
          <p:cNvPr id="18" name="TextBox 17">
            <a:extLst>
              <a:ext uri="{FF2B5EF4-FFF2-40B4-BE49-F238E27FC236}">
                <a16:creationId xmlns:a16="http://schemas.microsoft.com/office/drawing/2014/main" id="{FDD1D11C-1CCA-475B-A393-A9348A7377DB}"/>
              </a:ext>
            </a:extLst>
          </p:cNvPr>
          <p:cNvSpPr txBox="1"/>
          <p:nvPr/>
        </p:nvSpPr>
        <p:spPr>
          <a:xfrm>
            <a:off x="457200" y="3102157"/>
            <a:ext cx="3862972" cy="861774"/>
          </a:xfrm>
          <a:prstGeom prst="rect">
            <a:avLst/>
          </a:prstGeom>
          <a:noFill/>
        </p:spPr>
        <p:txBody>
          <a:bodyPr wrap="square">
            <a:spAutoFit/>
          </a:bodyPr>
          <a:lstStyle/>
          <a:p>
            <a:pPr lvl="0">
              <a:lnSpc>
                <a:spcPts val="2000"/>
              </a:lnSpc>
              <a:spcBef>
                <a:spcPts val="500"/>
              </a:spcBef>
              <a:spcAft>
                <a:spcPts val="500"/>
              </a:spcAft>
            </a:pPr>
            <a:r>
              <a:rPr lang="en-US" dirty="0"/>
              <a:t>5. </a:t>
            </a:r>
            <a:r>
              <a:rPr lang="cy-GB" b="1" dirty="0">
                <a:solidFill>
                  <a:srgbClr val="C00000"/>
                </a:solidFill>
              </a:rPr>
              <a:t>Pont Grog </a:t>
            </a:r>
            <a:r>
              <a:rPr lang="cy-GB" b="1" dirty="0"/>
              <a:t>- </a:t>
            </a:r>
            <a:r>
              <a:rPr lang="en-US" b="1" dirty="0"/>
              <a:t>Suspension bridge – </a:t>
            </a:r>
            <a:r>
              <a:rPr lang="en-US" dirty="0"/>
              <a:t>e.g. Menai Suspension Bridge</a:t>
            </a:r>
          </a:p>
        </p:txBody>
      </p:sp>
      <p:sp>
        <p:nvSpPr>
          <p:cNvPr id="20" name="TextBox 19">
            <a:extLst>
              <a:ext uri="{FF2B5EF4-FFF2-40B4-BE49-F238E27FC236}">
                <a16:creationId xmlns:a16="http://schemas.microsoft.com/office/drawing/2014/main" id="{933050B8-239B-48FC-B90A-18A73BD61890}"/>
              </a:ext>
            </a:extLst>
          </p:cNvPr>
          <p:cNvSpPr txBox="1"/>
          <p:nvPr/>
        </p:nvSpPr>
        <p:spPr>
          <a:xfrm>
            <a:off x="5626260" y="3102157"/>
            <a:ext cx="2710844" cy="861774"/>
          </a:xfrm>
          <a:prstGeom prst="rect">
            <a:avLst/>
          </a:prstGeom>
          <a:noFill/>
        </p:spPr>
        <p:txBody>
          <a:bodyPr wrap="square">
            <a:spAutoFit/>
          </a:bodyPr>
          <a:lstStyle/>
          <a:p>
            <a:pPr>
              <a:lnSpc>
                <a:spcPts val="2000"/>
              </a:lnSpc>
              <a:spcBef>
                <a:spcPts val="500"/>
              </a:spcBef>
              <a:spcAft>
                <a:spcPts val="500"/>
              </a:spcAft>
            </a:pPr>
            <a:r>
              <a:rPr lang="en-US" dirty="0"/>
              <a:t>4. </a:t>
            </a:r>
            <a:r>
              <a:rPr lang="cy-GB" b="1" dirty="0">
                <a:solidFill>
                  <a:srgbClr val="C00000"/>
                </a:solidFill>
              </a:rPr>
              <a:t>Pont Gantilifrog </a:t>
            </a:r>
            <a:r>
              <a:rPr lang="cy-GB" b="1" dirty="0"/>
              <a:t>- </a:t>
            </a:r>
            <a:r>
              <a:rPr lang="en-US" b="1" dirty="0"/>
              <a:t>Cantilever bridge </a:t>
            </a:r>
            <a:r>
              <a:rPr lang="en-US" dirty="0"/>
              <a:t>– e.g. The Forth Bridge</a:t>
            </a:r>
          </a:p>
        </p:txBody>
      </p:sp>
      <p:pic>
        <p:nvPicPr>
          <p:cNvPr id="19" name="Picture 18" descr="A bridge over a body of water&#10;&#10;Description automatically generated">
            <a:extLst>
              <a:ext uri="{FF2B5EF4-FFF2-40B4-BE49-F238E27FC236}">
                <a16:creationId xmlns:a16="http://schemas.microsoft.com/office/drawing/2014/main" id="{8053CDCF-548F-4C6C-8252-0F551CF2FD7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048000" y="1116127"/>
            <a:ext cx="4931260" cy="1664802"/>
          </a:xfrm>
          <a:prstGeom prst="rect">
            <a:avLst/>
          </a:prstGeom>
        </p:spPr>
      </p:pic>
    </p:spTree>
    <p:extLst>
      <p:ext uri="{BB962C8B-B14F-4D97-AF65-F5344CB8AC3E}">
        <p14:creationId xmlns:p14="http://schemas.microsoft.com/office/powerpoint/2010/main" val="3278215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8273"/>
            <a:ext cx="8229600" cy="382588"/>
          </a:xfrm>
        </p:spPr>
        <p:txBody>
          <a:bodyPr/>
          <a:lstStyle/>
          <a:p>
            <a:r>
              <a:rPr lang="cy-GB" dirty="0">
                <a:solidFill>
                  <a:srgbClr val="C00000"/>
                </a:solidFill>
              </a:rPr>
              <a:t>Traphontydd a thraphontydd dŵr </a:t>
            </a:r>
            <a:r>
              <a:rPr lang="cy-GB" dirty="0"/>
              <a:t>- </a:t>
            </a:r>
            <a:r>
              <a:rPr lang="en-US" dirty="0"/>
              <a:t>Viaducts and aqueducts </a:t>
            </a:r>
          </a:p>
        </p:txBody>
      </p:sp>
      <p:sp>
        <p:nvSpPr>
          <p:cNvPr id="3" name="Content Placeholder 2"/>
          <p:cNvSpPr>
            <a:spLocks noGrp="1"/>
          </p:cNvSpPr>
          <p:nvPr>
            <p:ph sz="quarter" idx="10"/>
          </p:nvPr>
        </p:nvSpPr>
        <p:spPr>
          <a:xfrm>
            <a:off x="914400" y="1659522"/>
            <a:ext cx="8229600" cy="1628968"/>
          </a:xfrm>
        </p:spPr>
        <p:txBody>
          <a:bodyPr/>
          <a:lstStyle/>
          <a:p>
            <a:r>
              <a:rPr lang="en-US" dirty="0"/>
              <a:t>A </a:t>
            </a:r>
            <a:r>
              <a:rPr lang="en-US" b="1" dirty="0"/>
              <a:t>viaduct</a:t>
            </a:r>
            <a:r>
              <a:rPr lang="en-US" dirty="0"/>
              <a:t> is a long bridge-like structure consisting of a series of arches that carries a road or railway across a valley or gorge.</a:t>
            </a:r>
          </a:p>
          <a:p>
            <a:r>
              <a:rPr lang="en-US" dirty="0"/>
              <a:t>An </a:t>
            </a:r>
            <a:r>
              <a:rPr lang="en-US" b="1" dirty="0"/>
              <a:t>aqueduct</a:t>
            </a:r>
            <a:r>
              <a:rPr lang="en-US" dirty="0"/>
              <a:t> carries water from a source to a distribution point. Canals often have aqueducts to cross valleys or low-lying areas in much the same way as a viaduct.</a:t>
            </a:r>
          </a:p>
        </p:txBody>
      </p:sp>
      <p:sp>
        <p:nvSpPr>
          <p:cNvPr id="4" name="TextBox 3">
            <a:extLst>
              <a:ext uri="{FF2B5EF4-FFF2-40B4-BE49-F238E27FC236}">
                <a16:creationId xmlns:a16="http://schemas.microsoft.com/office/drawing/2014/main" id="{E82616FA-7D4D-0D4C-A2B4-21E413500EA3}"/>
              </a:ext>
            </a:extLst>
          </p:cNvPr>
          <p:cNvSpPr txBox="1"/>
          <p:nvPr/>
        </p:nvSpPr>
        <p:spPr>
          <a:xfrm>
            <a:off x="5668059" y="3358957"/>
            <a:ext cx="2768326" cy="338554"/>
          </a:xfrm>
          <a:prstGeom prst="rect">
            <a:avLst/>
          </a:prstGeom>
          <a:noFill/>
        </p:spPr>
        <p:txBody>
          <a:bodyPr wrap="square" rtlCol="0">
            <a:spAutoFit/>
          </a:bodyPr>
          <a:lstStyle/>
          <a:p>
            <a:r>
              <a:rPr lang="en-US" sz="1600" dirty="0" err="1"/>
              <a:t>Pontcysyllte</a:t>
            </a:r>
            <a:r>
              <a:rPr lang="en-US" sz="1600" dirty="0"/>
              <a:t> aqueduct</a:t>
            </a:r>
          </a:p>
        </p:txBody>
      </p:sp>
      <p:sp>
        <p:nvSpPr>
          <p:cNvPr id="7" name="TextBox 6">
            <a:extLst>
              <a:ext uri="{FF2B5EF4-FFF2-40B4-BE49-F238E27FC236}">
                <a16:creationId xmlns:a16="http://schemas.microsoft.com/office/drawing/2014/main" id="{6A067FD4-0B4D-1A43-BE23-9AFB3C821F55}"/>
              </a:ext>
            </a:extLst>
          </p:cNvPr>
          <p:cNvSpPr txBox="1"/>
          <p:nvPr/>
        </p:nvSpPr>
        <p:spPr>
          <a:xfrm>
            <a:off x="780688" y="3431913"/>
            <a:ext cx="2952328" cy="338554"/>
          </a:xfrm>
          <a:prstGeom prst="rect">
            <a:avLst/>
          </a:prstGeom>
          <a:noFill/>
        </p:spPr>
        <p:txBody>
          <a:bodyPr wrap="square" rtlCol="0">
            <a:spAutoFit/>
          </a:bodyPr>
          <a:lstStyle/>
          <a:p>
            <a:r>
              <a:rPr lang="en-US" sz="1600" dirty="0"/>
              <a:t>Chirk and </a:t>
            </a:r>
            <a:r>
              <a:rPr lang="en-US" sz="1600" dirty="0" err="1"/>
              <a:t>Cefn</a:t>
            </a:r>
            <a:r>
              <a:rPr lang="en-US" sz="1600" dirty="0"/>
              <a:t> </a:t>
            </a:r>
            <a:r>
              <a:rPr lang="en-US" sz="1600" dirty="0" err="1"/>
              <a:t>Mawr</a:t>
            </a:r>
            <a:r>
              <a:rPr lang="en-US" sz="1600" dirty="0"/>
              <a:t> viaduct</a:t>
            </a:r>
          </a:p>
        </p:txBody>
      </p:sp>
      <p:pic>
        <p:nvPicPr>
          <p:cNvPr id="5" name="Picture 4">
            <a:extLst>
              <a:ext uri="{FF2B5EF4-FFF2-40B4-BE49-F238E27FC236}">
                <a16:creationId xmlns:a16="http://schemas.microsoft.com/office/drawing/2014/main" id="{FEC04561-178E-45FD-9984-2DB0A3A80B5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9552" y="3928972"/>
            <a:ext cx="3434601" cy="2289951"/>
          </a:xfrm>
          <a:prstGeom prst="rect">
            <a:avLst/>
          </a:prstGeom>
        </p:spPr>
      </p:pic>
      <p:pic>
        <p:nvPicPr>
          <p:cNvPr id="8" name="Picture 7">
            <a:extLst>
              <a:ext uri="{FF2B5EF4-FFF2-40B4-BE49-F238E27FC236}">
                <a16:creationId xmlns:a16="http://schemas.microsoft.com/office/drawing/2014/main" id="{1BF33FA3-ADC4-4711-92B4-A2A76DA574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62103" y="3838445"/>
            <a:ext cx="3580239" cy="2380478"/>
          </a:xfrm>
          <a:prstGeom prst="rect">
            <a:avLst/>
          </a:prstGeom>
        </p:spPr>
      </p:pic>
    </p:spTree>
    <p:extLst>
      <p:ext uri="{BB962C8B-B14F-4D97-AF65-F5344CB8AC3E}">
        <p14:creationId xmlns:p14="http://schemas.microsoft.com/office/powerpoint/2010/main" val="3714807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Twnelau - </a:t>
            </a:r>
            <a:r>
              <a:rPr lang="en-US" dirty="0"/>
              <a:t>Tunnels </a:t>
            </a:r>
          </a:p>
        </p:txBody>
      </p:sp>
      <p:sp>
        <p:nvSpPr>
          <p:cNvPr id="3" name="Content Placeholder 2"/>
          <p:cNvSpPr>
            <a:spLocks noGrp="1"/>
          </p:cNvSpPr>
          <p:nvPr>
            <p:ph sz="quarter" idx="10"/>
          </p:nvPr>
        </p:nvSpPr>
        <p:spPr>
          <a:xfrm>
            <a:off x="457200" y="1412776"/>
            <a:ext cx="8229600" cy="4437280"/>
          </a:xfrm>
        </p:spPr>
        <p:txBody>
          <a:bodyPr/>
          <a:lstStyle/>
          <a:p>
            <a:pPr lvl="0"/>
            <a:r>
              <a:rPr lang="en-US" dirty="0"/>
              <a:t>T</a:t>
            </a:r>
            <a:r>
              <a:rPr lang="ru-RU" dirty="0" err="1"/>
              <a:t>unne</a:t>
            </a:r>
            <a:r>
              <a:rPr lang="en-GB" dirty="0"/>
              <a:t>ls are artificial underground passages built to go through an obstacle, such as a hill, or under buildings, roads or a body of water.</a:t>
            </a:r>
          </a:p>
          <a:p>
            <a:pPr lvl="0"/>
            <a:r>
              <a:rPr lang="en-GB" b="1" dirty="0"/>
              <a:t>Types of tunnels</a:t>
            </a:r>
          </a:p>
          <a:p>
            <a:pPr lvl="0"/>
            <a:r>
              <a:rPr lang="cy-GB" sz="2000" b="1" dirty="0">
                <a:solidFill>
                  <a:srgbClr val="C00000"/>
                </a:solidFill>
              </a:rPr>
              <a:t>Torri a gorchuddio </a:t>
            </a:r>
            <a:r>
              <a:rPr lang="cy-GB" sz="2000" b="1" dirty="0"/>
              <a:t>- </a:t>
            </a:r>
            <a:r>
              <a:rPr lang="en-GB" b="1" dirty="0"/>
              <a:t>Cut and covered: </a:t>
            </a:r>
            <a:r>
              <a:rPr lang="en-GB" dirty="0"/>
              <a:t>A simple method of constructing a shallow tunnel, where the ground is excavated, and a supporting overhead structure is installed then back-filled.</a:t>
            </a:r>
          </a:p>
          <a:p>
            <a:pPr lvl="0"/>
            <a:r>
              <a:rPr lang="cy-GB" sz="2000" b="1" dirty="0">
                <a:solidFill>
                  <a:srgbClr val="C00000"/>
                </a:solidFill>
              </a:rPr>
              <a:t>Turio </a:t>
            </a:r>
            <a:r>
              <a:rPr lang="cy-GB" sz="2000" b="1" dirty="0"/>
              <a:t>- </a:t>
            </a:r>
            <a:r>
              <a:rPr lang="en-GB" b="1" dirty="0"/>
              <a:t>B</a:t>
            </a:r>
            <a:r>
              <a:rPr lang="ru-RU" b="1" dirty="0"/>
              <a:t>ored</a:t>
            </a:r>
            <a:r>
              <a:rPr lang="en-GB" b="1" dirty="0"/>
              <a:t>: </a:t>
            </a:r>
            <a:r>
              <a:rPr lang="en-GB" dirty="0"/>
              <a:t>This involves drilling through a solid land mass or under a body of water and then lining the tube.</a:t>
            </a:r>
          </a:p>
          <a:p>
            <a:pPr lvl="0"/>
            <a:r>
              <a:rPr lang="cy-GB" sz="2000" b="1" dirty="0">
                <a:solidFill>
                  <a:srgbClr val="C00000"/>
                </a:solidFill>
              </a:rPr>
              <a:t>Tiwb wedi’i drochi </a:t>
            </a:r>
            <a:r>
              <a:rPr lang="cy-GB" sz="2000" b="1" dirty="0"/>
              <a:t>- </a:t>
            </a:r>
            <a:r>
              <a:rPr lang="en-GB" dirty="0"/>
              <a:t>I</a:t>
            </a:r>
            <a:r>
              <a:rPr lang="ru-RU" b="1" dirty="0"/>
              <a:t>mmersed tube</a:t>
            </a:r>
            <a:r>
              <a:rPr lang="en-GB" b="1" dirty="0"/>
              <a:t>: </a:t>
            </a:r>
            <a:r>
              <a:rPr lang="en-GB" dirty="0"/>
              <a:t>A concrete structure is prefabricated on land and floated out to its final location, where it is sunk, joined together and then the water is pumped out to leave a dry tunnel.</a:t>
            </a:r>
          </a:p>
          <a:p>
            <a:endParaRPr lang="en-US" dirty="0"/>
          </a:p>
        </p:txBody>
      </p:sp>
    </p:spTree>
    <p:extLst>
      <p:ext uri="{BB962C8B-B14F-4D97-AF65-F5344CB8AC3E}">
        <p14:creationId xmlns:p14="http://schemas.microsoft.com/office/powerpoint/2010/main" val="1561864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Enghraifft o dwnnel wedi’i durio - </a:t>
            </a:r>
            <a:r>
              <a:rPr lang="en-US" dirty="0"/>
              <a:t>Example of a bored tunnel</a:t>
            </a:r>
          </a:p>
        </p:txBody>
      </p:sp>
      <p:pic>
        <p:nvPicPr>
          <p:cNvPr id="7" name="Picture 6">
            <a:extLst>
              <a:ext uri="{FF2B5EF4-FFF2-40B4-BE49-F238E27FC236}">
                <a16:creationId xmlns:a16="http://schemas.microsoft.com/office/drawing/2014/main" id="{31E5B321-7756-40AE-A908-FEF90177F3CE}"/>
              </a:ext>
            </a:extLst>
          </p:cNvPr>
          <p:cNvPicPr>
            <a:picLocks noChangeAspect="1"/>
          </p:cNvPicPr>
          <p:nvPr/>
        </p:nvPicPr>
        <p:blipFill rotWithShape="1">
          <a:blip r:embed="rId3"/>
          <a:srcRect t="3910" b="9296"/>
          <a:stretch/>
        </p:blipFill>
        <p:spPr>
          <a:xfrm>
            <a:off x="2123728" y="1606768"/>
            <a:ext cx="5281422" cy="4215054"/>
          </a:xfrm>
          <a:prstGeom prst="rect">
            <a:avLst/>
          </a:prstGeom>
        </p:spPr>
      </p:pic>
    </p:spTree>
    <p:extLst>
      <p:ext uri="{BB962C8B-B14F-4D97-AF65-F5344CB8AC3E}">
        <p14:creationId xmlns:p14="http://schemas.microsoft.com/office/powerpoint/2010/main" val="691680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Enghraifft o dwnnel trochi yn cael ei osod yn ei le</a:t>
            </a:r>
            <a:br>
              <a:rPr lang="cy-GB" dirty="0"/>
            </a:br>
            <a:r>
              <a:rPr lang="en-US" dirty="0"/>
              <a:t>Example of an immersed tunnel being lowered into position</a:t>
            </a:r>
          </a:p>
        </p:txBody>
      </p:sp>
      <p:pic>
        <p:nvPicPr>
          <p:cNvPr id="7" name="Picture 6" descr="Diagram&#10;&#10;Description automatically generated">
            <a:extLst>
              <a:ext uri="{FF2B5EF4-FFF2-40B4-BE49-F238E27FC236}">
                <a16:creationId xmlns:a16="http://schemas.microsoft.com/office/drawing/2014/main" id="{9F0AF6C2-ADF9-45FD-BC3C-5F5AFD9FACA4}"/>
              </a:ext>
            </a:extLst>
          </p:cNvPr>
          <p:cNvPicPr>
            <a:picLocks noChangeAspect="1"/>
          </p:cNvPicPr>
          <p:nvPr/>
        </p:nvPicPr>
        <p:blipFill rotWithShape="1">
          <a:blip r:embed="rId3"/>
          <a:srcRect b="14128"/>
          <a:stretch/>
        </p:blipFill>
        <p:spPr>
          <a:xfrm>
            <a:off x="1763689" y="1998307"/>
            <a:ext cx="5328592" cy="3851693"/>
          </a:xfrm>
          <a:prstGeom prst="rect">
            <a:avLst/>
          </a:prstGeom>
        </p:spPr>
      </p:pic>
    </p:spTree>
    <p:extLst>
      <p:ext uri="{BB962C8B-B14F-4D97-AF65-F5344CB8AC3E}">
        <p14:creationId xmlns:p14="http://schemas.microsoft.com/office/powerpoint/2010/main" val="2832798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544" y="1008000"/>
            <a:ext cx="8167255" cy="382588"/>
          </a:xfrm>
        </p:spPr>
        <p:txBody>
          <a:bodyPr/>
          <a:lstStyle/>
          <a:p>
            <a:r>
              <a:rPr lang="cy-GB" dirty="0">
                <a:solidFill>
                  <a:srgbClr val="C00000"/>
                </a:solidFill>
              </a:rPr>
              <a:t>Dosbarthu gwasanaethau</a:t>
            </a:r>
            <a:br>
              <a:rPr lang="cy-GB" dirty="0"/>
            </a:br>
            <a:r>
              <a:rPr lang="en-US" dirty="0"/>
              <a:t>Service distribution</a:t>
            </a:r>
          </a:p>
        </p:txBody>
      </p:sp>
      <p:sp>
        <p:nvSpPr>
          <p:cNvPr id="3" name="Content Placeholder 2"/>
          <p:cNvSpPr>
            <a:spLocks noGrp="1"/>
          </p:cNvSpPr>
          <p:nvPr>
            <p:ph sz="quarter" idx="10"/>
          </p:nvPr>
        </p:nvSpPr>
        <p:spPr>
          <a:xfrm>
            <a:off x="253706" y="1916832"/>
            <a:ext cx="6491064" cy="4248000"/>
          </a:xfrm>
        </p:spPr>
        <p:txBody>
          <a:bodyPr/>
          <a:lstStyle/>
          <a:p>
            <a:r>
              <a:rPr lang="en-US" dirty="0">
                <a:solidFill>
                  <a:srgbClr val="000000"/>
                </a:solidFill>
              </a:rPr>
              <a:t>Services are transported across the country via a network of underground or overground pipes and cables that carry gas, electricity, water and telecommunications to both homes and businesses.</a:t>
            </a:r>
          </a:p>
          <a:p>
            <a:r>
              <a:rPr lang="en-US" dirty="0">
                <a:solidFill>
                  <a:srgbClr val="000000"/>
                </a:solidFill>
              </a:rPr>
              <a:t>Pylons carry high voltage electricity (often exceeding 765,000 volts) from power stations to local substations before been stepped down to 240 volts for use in domestic properties.  </a:t>
            </a:r>
          </a:p>
          <a:p>
            <a:r>
              <a:rPr lang="en-US" dirty="0">
                <a:solidFill>
                  <a:srgbClr val="000000"/>
                </a:solidFill>
              </a:rPr>
              <a:t>Electricity and phone cables usually cross the country on overground poles, while water and gas are usually piped underground.  </a:t>
            </a:r>
          </a:p>
        </p:txBody>
      </p:sp>
      <p:pic>
        <p:nvPicPr>
          <p:cNvPr id="4" name="Picture 3"/>
          <p:cNvPicPr/>
          <p:nvPr/>
        </p:nvPicPr>
        <p:blipFill>
          <a:blip r:embed="rId3" cstate="print">
            <a:extLst>
              <a:ext uri="{28A0092B-C50C-407E-A947-70E740481C1C}">
                <a14:useLocalDpi xmlns:a14="http://schemas.microsoft.com/office/drawing/2010/main"/>
              </a:ext>
            </a:extLst>
          </a:blip>
          <a:srcRect/>
          <a:stretch>
            <a:fillRect/>
          </a:stretch>
        </p:blipFill>
        <p:spPr bwMode="auto">
          <a:xfrm>
            <a:off x="7308304" y="3789040"/>
            <a:ext cx="1584175" cy="2160240"/>
          </a:xfrm>
          <a:prstGeom prst="rect">
            <a:avLst/>
          </a:prstGeom>
          <a:noFill/>
          <a:ln>
            <a:noFill/>
          </a:ln>
        </p:spPr>
      </p:pic>
    </p:spTree>
    <p:extLst>
      <p:ext uri="{BB962C8B-B14F-4D97-AF65-F5344CB8AC3E}">
        <p14:creationId xmlns:p14="http://schemas.microsoft.com/office/powerpoint/2010/main" val="803246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9D0BCF-EE1A-442C-8D99-D1052B706090}"/>
              </a:ext>
            </a:extLst>
          </p:cNvPr>
          <p:cNvPicPr>
            <a:picLocks noChangeAspect="1"/>
          </p:cNvPicPr>
          <p:nvPr/>
        </p:nvPicPr>
        <p:blipFill rotWithShape="1">
          <a:blip r:embed="rId3"/>
          <a:srcRect b="9731"/>
          <a:stretch/>
        </p:blipFill>
        <p:spPr>
          <a:xfrm>
            <a:off x="4932040" y="2636912"/>
            <a:ext cx="3514305" cy="3465208"/>
          </a:xfrm>
          <a:prstGeom prst="rect">
            <a:avLst/>
          </a:prstGeom>
        </p:spPr>
      </p:pic>
      <p:sp>
        <p:nvSpPr>
          <p:cNvPr id="2" name="Title 1"/>
          <p:cNvSpPr>
            <a:spLocks noGrp="1"/>
          </p:cNvSpPr>
          <p:nvPr>
            <p:ph type="title"/>
          </p:nvPr>
        </p:nvSpPr>
        <p:spPr/>
        <p:txBody>
          <a:bodyPr/>
          <a:lstStyle/>
          <a:p>
            <a:r>
              <a:rPr lang="cy-GB" dirty="0">
                <a:solidFill>
                  <a:srgbClr val="C00000"/>
                </a:solidFill>
              </a:rPr>
              <a:t>Tyrau</a:t>
            </a:r>
            <a:r>
              <a:rPr lang="cy-GB" dirty="0"/>
              <a:t> - </a:t>
            </a:r>
            <a:r>
              <a:rPr lang="en-US" dirty="0"/>
              <a:t>Towers</a:t>
            </a:r>
          </a:p>
        </p:txBody>
      </p:sp>
      <p:sp>
        <p:nvSpPr>
          <p:cNvPr id="3" name="Content Placeholder 2"/>
          <p:cNvSpPr>
            <a:spLocks noGrp="1"/>
          </p:cNvSpPr>
          <p:nvPr>
            <p:ph sz="quarter" idx="10"/>
          </p:nvPr>
        </p:nvSpPr>
        <p:spPr>
          <a:xfrm>
            <a:off x="457200" y="1512000"/>
            <a:ext cx="8229600" cy="4797320"/>
          </a:xfrm>
        </p:spPr>
        <p:txBody>
          <a:bodyPr/>
          <a:lstStyle/>
          <a:p>
            <a:r>
              <a:rPr lang="cy-GB" sz="1800" b="1" dirty="0">
                <a:solidFill>
                  <a:srgbClr val="C00000"/>
                </a:solidFill>
              </a:rPr>
              <a:t>Tyrau ffonau symudol </a:t>
            </a:r>
            <a:r>
              <a:rPr lang="cy-GB" sz="1800" b="1" dirty="0"/>
              <a:t>- </a:t>
            </a:r>
            <a:r>
              <a:rPr lang="en-US" sz="1800" b="1" dirty="0"/>
              <a:t>Mobile phone towers: </a:t>
            </a:r>
            <a:r>
              <a:rPr lang="en-US" sz="1800" dirty="0"/>
              <a:t>These act as though they are large antennae, transmitting and receiving radio waves to a radio base station. From here, the call is either sent via a </a:t>
            </a:r>
            <a:r>
              <a:rPr lang="en-US" sz="1800" dirty="0" err="1"/>
              <a:t>fibre</a:t>
            </a:r>
            <a:r>
              <a:rPr lang="en-US" sz="1800" dirty="0"/>
              <a:t> optic cable or forwarded to another base station via a satellite link.</a:t>
            </a:r>
          </a:p>
        </p:txBody>
      </p:sp>
      <p:pic>
        <p:nvPicPr>
          <p:cNvPr id="7" name="Picture 6" descr="Diagram&#10;&#10;Description automatically generated">
            <a:extLst>
              <a:ext uri="{FF2B5EF4-FFF2-40B4-BE49-F238E27FC236}">
                <a16:creationId xmlns:a16="http://schemas.microsoft.com/office/drawing/2014/main" id="{3C913D52-CAAE-4E99-BAD0-8CCD6E01AF81}"/>
              </a:ext>
            </a:extLst>
          </p:cNvPr>
          <p:cNvPicPr>
            <a:picLocks noChangeAspect="1"/>
          </p:cNvPicPr>
          <p:nvPr/>
        </p:nvPicPr>
        <p:blipFill rotWithShape="1">
          <a:blip r:embed="rId4"/>
          <a:srcRect b="12145"/>
          <a:stretch/>
        </p:blipFill>
        <p:spPr>
          <a:xfrm>
            <a:off x="1432609" y="2771246"/>
            <a:ext cx="3139391" cy="3078754"/>
          </a:xfrm>
          <a:prstGeom prst="rect">
            <a:avLst/>
          </a:prstGeom>
        </p:spPr>
      </p:pic>
    </p:spTree>
    <p:extLst>
      <p:ext uri="{BB962C8B-B14F-4D97-AF65-F5344CB8AC3E}">
        <p14:creationId xmlns:p14="http://schemas.microsoft.com/office/powerpoint/2010/main" val="2190858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t>Rheoli llifogydd ac amddiffynfeydd arfordirol</a:t>
            </a:r>
            <a:br>
              <a:rPr lang="cy-GB" dirty="0"/>
            </a:br>
            <a:r>
              <a:rPr lang="en-US" dirty="0">
                <a:solidFill>
                  <a:srgbClr val="C00000"/>
                </a:solidFill>
              </a:rPr>
              <a:t>Flood management and coastal </a:t>
            </a:r>
            <a:r>
              <a:rPr lang="en-US" dirty="0" err="1">
                <a:solidFill>
                  <a:srgbClr val="C00000"/>
                </a:solidFill>
              </a:rPr>
              <a:t>defences</a:t>
            </a:r>
            <a:endParaRPr lang="en-US" dirty="0">
              <a:solidFill>
                <a:srgbClr val="C00000"/>
              </a:solidFill>
            </a:endParaRPr>
          </a:p>
        </p:txBody>
      </p:sp>
      <p:sp>
        <p:nvSpPr>
          <p:cNvPr id="3" name="Content Placeholder 2"/>
          <p:cNvSpPr>
            <a:spLocks noGrp="1"/>
          </p:cNvSpPr>
          <p:nvPr>
            <p:ph sz="quarter" idx="10"/>
          </p:nvPr>
        </p:nvSpPr>
        <p:spPr>
          <a:xfrm>
            <a:off x="246123" y="1916832"/>
            <a:ext cx="8579296" cy="4248000"/>
          </a:xfrm>
        </p:spPr>
        <p:txBody>
          <a:bodyPr/>
          <a:lstStyle/>
          <a:p>
            <a:r>
              <a:rPr lang="en-US" dirty="0">
                <a:solidFill>
                  <a:srgbClr val="000000"/>
                </a:solidFill>
              </a:rPr>
              <a:t>Flood management and protection of Wales’s coasts is increasingly important with the pressures of climate change and weather unpredictability.</a:t>
            </a:r>
          </a:p>
        </p:txBody>
      </p:sp>
      <p:sp>
        <p:nvSpPr>
          <p:cNvPr id="6" name="TextBox 5">
            <a:extLst>
              <a:ext uri="{FF2B5EF4-FFF2-40B4-BE49-F238E27FC236}">
                <a16:creationId xmlns:a16="http://schemas.microsoft.com/office/drawing/2014/main" id="{6AEB0CBC-C5FF-4C80-AF2B-A16C23447F59}"/>
              </a:ext>
            </a:extLst>
          </p:cNvPr>
          <p:cNvSpPr txBox="1"/>
          <p:nvPr/>
        </p:nvSpPr>
        <p:spPr>
          <a:xfrm>
            <a:off x="107504" y="2675316"/>
            <a:ext cx="6148505" cy="3477875"/>
          </a:xfrm>
          <a:prstGeom prst="rect">
            <a:avLst/>
          </a:prstGeom>
          <a:noFill/>
        </p:spPr>
        <p:txBody>
          <a:bodyPr wrap="square">
            <a:spAutoFit/>
          </a:bodyPr>
          <a:lstStyle/>
          <a:p>
            <a:r>
              <a:rPr lang="cy-GB" b="1" dirty="0">
                <a:solidFill>
                  <a:srgbClr val="C00000"/>
                </a:solidFill>
              </a:rPr>
              <a:t>Argaeau</a:t>
            </a:r>
            <a:r>
              <a:rPr lang="cy-GB" b="1" dirty="0">
                <a:solidFill>
                  <a:srgbClr val="000000"/>
                </a:solidFill>
              </a:rPr>
              <a:t> - </a:t>
            </a:r>
            <a:r>
              <a:rPr lang="en-US" b="1" dirty="0">
                <a:solidFill>
                  <a:srgbClr val="000000"/>
                </a:solidFill>
              </a:rPr>
              <a:t>Dams: </a:t>
            </a:r>
            <a:r>
              <a:rPr lang="en-US" dirty="0">
                <a:solidFill>
                  <a:srgbClr val="000000"/>
                </a:solidFill>
              </a:rPr>
              <a:t>Designed to regulate the flow of water and to form reservoirs for domestic and commercial use, as well as to generate hydroelectricity.</a:t>
            </a:r>
          </a:p>
          <a:p>
            <a:endParaRPr lang="en-US" dirty="0">
              <a:solidFill>
                <a:srgbClr val="000000"/>
              </a:solidFill>
            </a:endParaRPr>
          </a:p>
          <a:p>
            <a:r>
              <a:rPr lang="cy-GB" b="1" dirty="0">
                <a:solidFill>
                  <a:srgbClr val="C00000"/>
                </a:solidFill>
              </a:rPr>
              <a:t>Dalgylch dros dro - </a:t>
            </a:r>
            <a:r>
              <a:rPr lang="en-US" b="1" dirty="0">
                <a:solidFill>
                  <a:srgbClr val="000000"/>
                </a:solidFill>
              </a:rPr>
              <a:t>Temporary catchment area: </a:t>
            </a:r>
            <a:r>
              <a:rPr lang="en-US" dirty="0">
                <a:solidFill>
                  <a:srgbClr val="000000"/>
                </a:solidFill>
              </a:rPr>
              <a:t>To prevent flooding caused by run-off, all new developments must have included in their planning catchment areas that hold back water to allow a slower release into main water courses.  </a:t>
            </a:r>
          </a:p>
          <a:p>
            <a:endParaRPr lang="en-US" dirty="0">
              <a:solidFill>
                <a:srgbClr val="000000"/>
              </a:solidFill>
            </a:endParaRPr>
          </a:p>
        </p:txBody>
      </p:sp>
      <p:sp>
        <p:nvSpPr>
          <p:cNvPr id="7" name="TextBox 6">
            <a:extLst>
              <a:ext uri="{FF2B5EF4-FFF2-40B4-BE49-F238E27FC236}">
                <a16:creationId xmlns:a16="http://schemas.microsoft.com/office/drawing/2014/main" id="{55F268AC-D7F5-4FA3-9A58-DD4482C52274}"/>
              </a:ext>
            </a:extLst>
          </p:cNvPr>
          <p:cNvSpPr txBox="1"/>
          <p:nvPr/>
        </p:nvSpPr>
        <p:spPr>
          <a:xfrm>
            <a:off x="6124160" y="4822780"/>
            <a:ext cx="2701259" cy="523220"/>
          </a:xfrm>
          <a:prstGeom prst="rect">
            <a:avLst/>
          </a:prstGeom>
          <a:noFill/>
        </p:spPr>
        <p:txBody>
          <a:bodyPr wrap="square">
            <a:spAutoFit/>
          </a:bodyPr>
          <a:lstStyle/>
          <a:p>
            <a:r>
              <a:rPr lang="en-GB" sz="1400" dirty="0"/>
              <a:t>The Craig Goch Dam, Elan Valley Reservoirs in Mid-Wales</a:t>
            </a:r>
          </a:p>
        </p:txBody>
      </p:sp>
      <p:pic>
        <p:nvPicPr>
          <p:cNvPr id="8" name="Picture 7" descr="A stone bridge&#10;&#10;Description automatically generated">
            <a:extLst>
              <a:ext uri="{FF2B5EF4-FFF2-40B4-BE49-F238E27FC236}">
                <a16:creationId xmlns:a16="http://schemas.microsoft.com/office/drawing/2014/main" id="{E9DF04BB-87CC-4A8D-9456-912C66AB227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77325" y="2624272"/>
            <a:ext cx="2648094" cy="2198508"/>
          </a:xfrm>
          <a:prstGeom prst="rect">
            <a:avLst/>
          </a:prstGeom>
        </p:spPr>
      </p:pic>
    </p:spTree>
    <p:extLst>
      <p:ext uri="{BB962C8B-B14F-4D97-AF65-F5344CB8AC3E}">
        <p14:creationId xmlns:p14="http://schemas.microsoft.com/office/powerpoint/2010/main" val="2798602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dirty="0">
                <a:solidFill>
                  <a:srgbClr val="C00000"/>
                </a:solidFill>
              </a:rPr>
              <a:t>Gofynion crefyddol </a:t>
            </a:r>
            <a:r>
              <a:rPr lang="cy-GB" dirty="0"/>
              <a:t>- </a:t>
            </a:r>
            <a:r>
              <a:rPr lang="en-US" dirty="0">
                <a:ea typeface="ＭＳ Ｐゴシック" pitchFamily="-105" charset="-128"/>
                <a:cs typeface="ＭＳ Ｐゴシック" pitchFamily="-105" charset="-128"/>
              </a:rPr>
              <a:t>Religious requirements</a:t>
            </a:r>
          </a:p>
        </p:txBody>
      </p:sp>
      <p:sp>
        <p:nvSpPr>
          <p:cNvPr id="3075" name="Content Placeholder 2"/>
          <p:cNvSpPr>
            <a:spLocks noGrp="1"/>
          </p:cNvSpPr>
          <p:nvPr>
            <p:ph sz="quarter" idx="10"/>
          </p:nvPr>
        </p:nvSpPr>
        <p:spPr>
          <a:xfrm>
            <a:off x="457200" y="1512000"/>
            <a:ext cx="4402832" cy="3717200"/>
          </a:xfrm>
        </p:spPr>
        <p:txBody>
          <a:bodyPr/>
          <a:lstStyle/>
          <a:p>
            <a:pPr marL="0" indent="0"/>
            <a:r>
              <a:rPr lang="cy-GB" b="1" dirty="0">
                <a:solidFill>
                  <a:srgbClr val="C00000"/>
                </a:solidFill>
                <a:ea typeface="ＭＳ Ｐゴシック" pitchFamily="-105" charset="-128"/>
                <a:cs typeface="ＭＳ Ｐゴシック" pitchFamily="-105" charset="-128"/>
              </a:rPr>
              <a:t>Synagogau </a:t>
            </a:r>
            <a:r>
              <a:rPr lang="cy-GB" b="1"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Synagogues:</a:t>
            </a:r>
            <a:r>
              <a:rPr lang="en-US" dirty="0">
                <a:ea typeface="ＭＳ Ｐゴシック" pitchFamily="-105" charset="-128"/>
                <a:cs typeface="ＭＳ Ｐゴシック" pitchFamily="-105" charset="-128"/>
              </a:rPr>
              <a:t> These do not have any set design layout as historically Jews were not allowed to own their own land and so any elaborate architectural build would have been unlikely. Modern synagogues tend to be either square or oblong, with the only stipulation being that they must have windows to remind those praying of the outside world. They also contain a holy arc placed on an east wall to hold the scrolls.</a:t>
            </a:r>
          </a:p>
        </p:txBody>
      </p:sp>
      <p:sp>
        <p:nvSpPr>
          <p:cNvPr id="12" name="TextBox 11">
            <a:extLst>
              <a:ext uri="{FF2B5EF4-FFF2-40B4-BE49-F238E27FC236}">
                <a16:creationId xmlns:a16="http://schemas.microsoft.com/office/drawing/2014/main" id="{75D81BFE-DC9A-4D56-BD92-E3EDBE78513D}"/>
              </a:ext>
            </a:extLst>
          </p:cNvPr>
          <p:cNvSpPr txBox="1"/>
          <p:nvPr/>
        </p:nvSpPr>
        <p:spPr>
          <a:xfrm>
            <a:off x="5724128" y="5542223"/>
            <a:ext cx="3419872" cy="307777"/>
          </a:xfrm>
          <a:prstGeom prst="rect">
            <a:avLst/>
          </a:prstGeom>
          <a:noFill/>
        </p:spPr>
        <p:txBody>
          <a:bodyPr wrap="square">
            <a:spAutoFit/>
          </a:bodyPr>
          <a:lstStyle/>
          <a:p>
            <a:r>
              <a:rPr lang="en-GB" sz="1400" dirty="0"/>
              <a:t>Abandoned Merthyr Tydfil synagogue</a:t>
            </a:r>
          </a:p>
        </p:txBody>
      </p:sp>
      <p:pic>
        <p:nvPicPr>
          <p:cNvPr id="3" name="Picture 2" descr="A picture containing building, outdoor, old, stone&#10;&#10;Description automatically generated">
            <a:extLst>
              <a:ext uri="{FF2B5EF4-FFF2-40B4-BE49-F238E27FC236}">
                <a16:creationId xmlns:a16="http://schemas.microsoft.com/office/drawing/2014/main" id="{7ED56E95-BECD-41F3-B5E6-17581CB9AC3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67451" y="1381736"/>
            <a:ext cx="2719349" cy="4077072"/>
          </a:xfrm>
          <a:prstGeom prst="rect">
            <a:avLst/>
          </a:prstGeom>
        </p:spPr>
      </p:pic>
    </p:spTree>
    <p:extLst>
      <p:ext uri="{BB962C8B-B14F-4D97-AF65-F5344CB8AC3E}">
        <p14:creationId xmlns:p14="http://schemas.microsoft.com/office/powerpoint/2010/main" val="2446301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Rheoli llifogydd </a:t>
            </a:r>
            <a:r>
              <a:rPr lang="cy-GB" dirty="0"/>
              <a:t>- </a:t>
            </a:r>
            <a:r>
              <a:rPr lang="en-US" dirty="0"/>
              <a:t>Flood management</a:t>
            </a:r>
          </a:p>
        </p:txBody>
      </p:sp>
      <p:sp>
        <p:nvSpPr>
          <p:cNvPr id="3" name="Content Placeholder 2"/>
          <p:cNvSpPr>
            <a:spLocks noGrp="1"/>
          </p:cNvSpPr>
          <p:nvPr>
            <p:ph sz="quarter" idx="10"/>
          </p:nvPr>
        </p:nvSpPr>
        <p:spPr>
          <a:xfrm>
            <a:off x="457200" y="1556792"/>
            <a:ext cx="3610744" cy="2254436"/>
          </a:xfrm>
        </p:spPr>
        <p:txBody>
          <a:bodyPr/>
          <a:lstStyle/>
          <a:p>
            <a:pPr>
              <a:spcBef>
                <a:spcPts val="700"/>
              </a:spcBef>
              <a:spcAft>
                <a:spcPts val="700"/>
              </a:spcAft>
            </a:pPr>
            <a:r>
              <a:rPr lang="cy-GB" sz="1800" b="1" dirty="0">
                <a:solidFill>
                  <a:srgbClr val="C00000"/>
                </a:solidFill>
              </a:rPr>
              <a:t>Amddiffynfeydd afonydd </a:t>
            </a:r>
            <a:r>
              <a:rPr lang="cy-GB" sz="1800" b="1" dirty="0">
                <a:solidFill>
                  <a:srgbClr val="000000"/>
                </a:solidFill>
              </a:rPr>
              <a:t>- </a:t>
            </a:r>
            <a:r>
              <a:rPr lang="en-US" sz="1800" b="1" dirty="0">
                <a:solidFill>
                  <a:srgbClr val="000000"/>
                </a:solidFill>
              </a:rPr>
              <a:t>River </a:t>
            </a:r>
            <a:r>
              <a:rPr lang="en-US" sz="1800" b="1" dirty="0" err="1">
                <a:solidFill>
                  <a:srgbClr val="000000"/>
                </a:solidFill>
              </a:rPr>
              <a:t>defences</a:t>
            </a:r>
            <a:r>
              <a:rPr lang="en-US" sz="1800" b="1" dirty="0">
                <a:solidFill>
                  <a:srgbClr val="000000"/>
                </a:solidFill>
              </a:rPr>
              <a:t>: </a:t>
            </a:r>
            <a:r>
              <a:rPr lang="en-US" sz="1800" dirty="0">
                <a:solidFill>
                  <a:srgbClr val="000000"/>
                </a:solidFill>
              </a:rPr>
              <a:t>Rivers are regularly dredged to maintain flow. Levees, bunds and weirs assist in regulating water flow and reducing the risk of erosion and flooding.</a:t>
            </a:r>
          </a:p>
          <a:p>
            <a:pPr>
              <a:spcBef>
                <a:spcPts val="700"/>
              </a:spcBef>
              <a:spcAft>
                <a:spcPts val="700"/>
              </a:spcAft>
            </a:pPr>
            <a:r>
              <a:rPr lang="cy-GB" sz="1800" b="1" dirty="0">
                <a:solidFill>
                  <a:srgbClr val="C00000"/>
                </a:solidFill>
              </a:rPr>
              <a:t>Gorlifdiroedd </a:t>
            </a:r>
            <a:r>
              <a:rPr lang="cy-GB" sz="1800" b="1" dirty="0"/>
              <a:t>- </a:t>
            </a:r>
            <a:r>
              <a:rPr lang="en-US" sz="1800" b="1" dirty="0"/>
              <a:t>Flood plains</a:t>
            </a:r>
            <a:r>
              <a:rPr lang="en-US" sz="1800" dirty="0">
                <a:solidFill>
                  <a:srgbClr val="000000"/>
                </a:solidFill>
              </a:rPr>
              <a:t>: These are natural low-lying areas that naturally flood when rivers burst their banks after heavy rainfall. When houses are built on flood plains, they are at an increased risk of flooding should the levees break.</a:t>
            </a:r>
          </a:p>
        </p:txBody>
      </p:sp>
      <p:pic>
        <p:nvPicPr>
          <p:cNvPr id="5" name="Picture 4" descr="Diagram&#10;&#10;Description automatically generated">
            <a:extLst>
              <a:ext uri="{FF2B5EF4-FFF2-40B4-BE49-F238E27FC236}">
                <a16:creationId xmlns:a16="http://schemas.microsoft.com/office/drawing/2014/main" id="{38744B47-8F57-459F-990C-C8800B6C6669}"/>
              </a:ext>
            </a:extLst>
          </p:cNvPr>
          <p:cNvPicPr>
            <a:picLocks noChangeAspect="1"/>
          </p:cNvPicPr>
          <p:nvPr/>
        </p:nvPicPr>
        <p:blipFill rotWithShape="1">
          <a:blip r:embed="rId3"/>
          <a:srcRect b="11105"/>
          <a:stretch/>
        </p:blipFill>
        <p:spPr>
          <a:xfrm>
            <a:off x="4176142" y="1418119"/>
            <a:ext cx="4510658" cy="4510177"/>
          </a:xfrm>
          <a:prstGeom prst="rect">
            <a:avLst/>
          </a:prstGeom>
        </p:spPr>
      </p:pic>
    </p:spTree>
    <p:extLst>
      <p:ext uri="{BB962C8B-B14F-4D97-AF65-F5344CB8AC3E}">
        <p14:creationId xmlns:p14="http://schemas.microsoft.com/office/powerpoint/2010/main" val="7953379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1CEB4-45FB-BF41-A521-3CC62E92C607}"/>
              </a:ext>
            </a:extLst>
          </p:cNvPr>
          <p:cNvSpPr>
            <a:spLocks noGrp="1"/>
          </p:cNvSpPr>
          <p:nvPr>
            <p:ph type="title"/>
          </p:nvPr>
        </p:nvSpPr>
        <p:spPr/>
        <p:txBody>
          <a:bodyPr/>
          <a:lstStyle/>
          <a:p>
            <a:r>
              <a:rPr lang="en-US" dirty="0"/>
              <a:t>Weirs, bunds, levees, floodgates and barriers</a:t>
            </a:r>
          </a:p>
        </p:txBody>
      </p:sp>
      <p:sp>
        <p:nvSpPr>
          <p:cNvPr id="3" name="Content Placeholder 2">
            <a:extLst>
              <a:ext uri="{FF2B5EF4-FFF2-40B4-BE49-F238E27FC236}">
                <a16:creationId xmlns:a16="http://schemas.microsoft.com/office/drawing/2014/main" id="{AB5A71B5-855B-7444-8618-C54B21B4399E}"/>
              </a:ext>
            </a:extLst>
          </p:cNvPr>
          <p:cNvSpPr>
            <a:spLocks noGrp="1"/>
          </p:cNvSpPr>
          <p:nvPr>
            <p:ph sz="quarter" idx="10"/>
          </p:nvPr>
        </p:nvSpPr>
        <p:spPr>
          <a:xfrm>
            <a:off x="457200" y="1512000"/>
            <a:ext cx="4258816" cy="4248000"/>
          </a:xfrm>
        </p:spPr>
        <p:txBody>
          <a:bodyPr/>
          <a:lstStyle/>
          <a:p>
            <a:r>
              <a:rPr lang="cy-GB" b="1" dirty="0">
                <a:solidFill>
                  <a:srgbClr val="C00000"/>
                </a:solidFill>
              </a:rPr>
              <a:t>C</a:t>
            </a:r>
            <a:r>
              <a:rPr lang="cy-GB" sz="2000" b="1" dirty="0">
                <a:solidFill>
                  <a:srgbClr val="C00000"/>
                </a:solidFill>
              </a:rPr>
              <a:t>ored)</a:t>
            </a:r>
            <a:r>
              <a:rPr lang="cy-GB" sz="2000" b="1" dirty="0"/>
              <a:t> - </a:t>
            </a:r>
            <a:r>
              <a:rPr lang="en-US" b="1" dirty="0"/>
              <a:t>Weir</a:t>
            </a:r>
            <a:r>
              <a:rPr lang="en-US" dirty="0"/>
              <a:t> is a small dam designed to regulate the flow of water to help prevent erosion.</a:t>
            </a:r>
          </a:p>
          <a:p>
            <a:r>
              <a:rPr lang="en-US" b="1" dirty="0" err="1">
                <a:solidFill>
                  <a:srgbClr val="C00000"/>
                </a:solidFill>
              </a:rPr>
              <a:t>Bwnd</a:t>
            </a:r>
            <a:r>
              <a:rPr lang="en-US" b="1" dirty="0"/>
              <a:t> - Bund</a:t>
            </a:r>
            <a:r>
              <a:rPr lang="en-US" dirty="0"/>
              <a:t> is a wall built of stone or soil formed into an embankment that holds back water.</a:t>
            </a:r>
          </a:p>
          <a:p>
            <a:r>
              <a:rPr lang="cy-GB" b="1" dirty="0">
                <a:solidFill>
                  <a:srgbClr val="C00000"/>
                </a:solidFill>
              </a:rPr>
              <a:t>Llifglawdd</a:t>
            </a:r>
            <a:r>
              <a:rPr lang="en-US" dirty="0"/>
              <a:t> - </a:t>
            </a:r>
            <a:r>
              <a:rPr lang="en-US" b="1" dirty="0"/>
              <a:t>Levee</a:t>
            </a:r>
            <a:r>
              <a:rPr lang="en-US" dirty="0"/>
              <a:t> is like a bund but is normally formed naturally by the river.</a:t>
            </a:r>
          </a:p>
          <a:p>
            <a:r>
              <a:rPr lang="cy-GB" b="1" dirty="0">
                <a:solidFill>
                  <a:srgbClr val="C00000"/>
                </a:solidFill>
              </a:rPr>
              <a:t>Llifddorau </a:t>
            </a:r>
            <a:r>
              <a:rPr lang="cy-GB" b="1" dirty="0"/>
              <a:t>- </a:t>
            </a:r>
            <a:r>
              <a:rPr lang="en-US" b="1" dirty="0"/>
              <a:t>Floodgates</a:t>
            </a:r>
            <a:r>
              <a:rPr lang="en-US" dirty="0"/>
              <a:t> are designed to control water levels in flood barriers, reservoirs, rivers and levee systems.</a:t>
            </a:r>
          </a:p>
        </p:txBody>
      </p:sp>
      <p:sp>
        <p:nvSpPr>
          <p:cNvPr id="8" name="TextBox 7">
            <a:extLst>
              <a:ext uri="{FF2B5EF4-FFF2-40B4-BE49-F238E27FC236}">
                <a16:creationId xmlns:a16="http://schemas.microsoft.com/office/drawing/2014/main" id="{5B266A5D-C1CE-554D-B7CA-BB0FA3B84F6D}"/>
              </a:ext>
            </a:extLst>
          </p:cNvPr>
          <p:cNvSpPr txBox="1"/>
          <p:nvPr/>
        </p:nvSpPr>
        <p:spPr>
          <a:xfrm>
            <a:off x="5933160" y="5876880"/>
            <a:ext cx="3178871" cy="307777"/>
          </a:xfrm>
          <a:prstGeom prst="rect">
            <a:avLst/>
          </a:prstGeom>
          <a:noFill/>
        </p:spPr>
        <p:txBody>
          <a:bodyPr wrap="square" rtlCol="0">
            <a:spAutoFit/>
          </a:bodyPr>
          <a:lstStyle/>
          <a:p>
            <a:r>
              <a:rPr lang="en-US" sz="1400" dirty="0"/>
              <a:t>A temporary flood barrier in Ironbridge </a:t>
            </a:r>
          </a:p>
        </p:txBody>
      </p:sp>
      <p:sp>
        <p:nvSpPr>
          <p:cNvPr id="9" name="TextBox 8">
            <a:extLst>
              <a:ext uri="{FF2B5EF4-FFF2-40B4-BE49-F238E27FC236}">
                <a16:creationId xmlns:a16="http://schemas.microsoft.com/office/drawing/2014/main" id="{A433CCC7-1B1F-4945-B737-5F8C1EF0A714}"/>
              </a:ext>
            </a:extLst>
          </p:cNvPr>
          <p:cNvSpPr txBox="1"/>
          <p:nvPr/>
        </p:nvSpPr>
        <p:spPr>
          <a:xfrm>
            <a:off x="6668941" y="3069878"/>
            <a:ext cx="2448272" cy="307777"/>
          </a:xfrm>
          <a:prstGeom prst="rect">
            <a:avLst/>
          </a:prstGeom>
          <a:noFill/>
        </p:spPr>
        <p:txBody>
          <a:bodyPr wrap="square">
            <a:spAutoFit/>
          </a:bodyPr>
          <a:lstStyle/>
          <a:p>
            <a:r>
              <a:rPr lang="en-GB" sz="1400" dirty="0"/>
              <a:t>The weir on the </a:t>
            </a:r>
            <a:r>
              <a:rPr lang="en-GB" sz="1400" dirty="0" err="1"/>
              <a:t>Afon</a:t>
            </a:r>
            <a:r>
              <a:rPr lang="en-GB" sz="1400" dirty="0"/>
              <a:t> Twrch</a:t>
            </a:r>
          </a:p>
        </p:txBody>
      </p:sp>
      <p:pic>
        <p:nvPicPr>
          <p:cNvPr id="6" name="Picture 5" descr="A picture containing fence, outdoor, building, rail&#10;&#10;Description automatically generated">
            <a:extLst>
              <a:ext uri="{FF2B5EF4-FFF2-40B4-BE49-F238E27FC236}">
                <a16:creationId xmlns:a16="http://schemas.microsoft.com/office/drawing/2014/main" id="{7DD3C225-0B65-40D2-A1A2-AECA2D20E4A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41615" y="3702673"/>
            <a:ext cx="2582494" cy="2147327"/>
          </a:xfrm>
          <a:prstGeom prst="rect">
            <a:avLst/>
          </a:prstGeom>
        </p:spPr>
      </p:pic>
      <p:pic>
        <p:nvPicPr>
          <p:cNvPr id="5" name="Picture 4">
            <a:extLst>
              <a:ext uri="{FF2B5EF4-FFF2-40B4-BE49-F238E27FC236}">
                <a16:creationId xmlns:a16="http://schemas.microsoft.com/office/drawing/2014/main" id="{1B554CA1-0D10-4549-8222-22E4B5733B4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14526" y="1609988"/>
            <a:ext cx="3430392" cy="1429605"/>
          </a:xfrm>
          <a:prstGeom prst="rect">
            <a:avLst/>
          </a:prstGeom>
        </p:spPr>
      </p:pic>
    </p:spTree>
    <p:extLst>
      <p:ext uri="{BB962C8B-B14F-4D97-AF65-F5344CB8AC3E}">
        <p14:creationId xmlns:p14="http://schemas.microsoft.com/office/powerpoint/2010/main" val="1887773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06712-3331-1847-B171-EABE25B0F294}"/>
              </a:ext>
            </a:extLst>
          </p:cNvPr>
          <p:cNvSpPr>
            <a:spLocks noGrp="1"/>
          </p:cNvSpPr>
          <p:nvPr>
            <p:ph type="title"/>
          </p:nvPr>
        </p:nvSpPr>
        <p:spPr/>
        <p:txBody>
          <a:bodyPr/>
          <a:lstStyle/>
          <a:p>
            <a:r>
              <a:rPr lang="cy-GB" dirty="0">
                <a:solidFill>
                  <a:srgbClr val="C00000"/>
                </a:solidFill>
              </a:rPr>
              <a:t>Amddiffynfeydd arfordirol </a:t>
            </a:r>
            <a:r>
              <a:rPr lang="cy-GB" dirty="0"/>
              <a:t>- </a:t>
            </a:r>
            <a:r>
              <a:rPr lang="en-US" dirty="0"/>
              <a:t>Coastal </a:t>
            </a:r>
            <a:r>
              <a:rPr lang="en-US" dirty="0" err="1"/>
              <a:t>defences</a:t>
            </a:r>
            <a:endParaRPr lang="en-US" dirty="0"/>
          </a:p>
        </p:txBody>
      </p:sp>
      <p:sp>
        <p:nvSpPr>
          <p:cNvPr id="3" name="Content Placeholder 2">
            <a:extLst>
              <a:ext uri="{FF2B5EF4-FFF2-40B4-BE49-F238E27FC236}">
                <a16:creationId xmlns:a16="http://schemas.microsoft.com/office/drawing/2014/main" id="{C2700A72-68DD-1747-8D63-ACFEA62AB34A}"/>
              </a:ext>
            </a:extLst>
          </p:cNvPr>
          <p:cNvSpPr>
            <a:spLocks noGrp="1"/>
          </p:cNvSpPr>
          <p:nvPr>
            <p:ph sz="quarter" idx="10"/>
          </p:nvPr>
        </p:nvSpPr>
        <p:spPr>
          <a:xfrm>
            <a:off x="457200" y="1512000"/>
            <a:ext cx="3322712" cy="4248000"/>
          </a:xfrm>
        </p:spPr>
        <p:txBody>
          <a:bodyPr/>
          <a:lstStyle/>
          <a:p>
            <a:r>
              <a:rPr lang="en-US" dirty="0"/>
              <a:t>To prevent land being eroded by the sea a number of techniques have been  adopted dependent on the location.</a:t>
            </a:r>
          </a:p>
          <a:p>
            <a:r>
              <a:rPr lang="en-US" dirty="0"/>
              <a:t>In seaside towns and areas that are prone to the full force of storm surges, sea walls often form part of the promenade and protect the land from erosion.</a:t>
            </a:r>
          </a:p>
          <a:p>
            <a:endParaRPr lang="en-US" dirty="0"/>
          </a:p>
        </p:txBody>
      </p:sp>
      <p:sp>
        <p:nvSpPr>
          <p:cNvPr id="6" name="TextBox 5">
            <a:extLst>
              <a:ext uri="{FF2B5EF4-FFF2-40B4-BE49-F238E27FC236}">
                <a16:creationId xmlns:a16="http://schemas.microsoft.com/office/drawing/2014/main" id="{1636FC16-661F-4061-83F1-0DEBA1FFDC53}"/>
              </a:ext>
            </a:extLst>
          </p:cNvPr>
          <p:cNvSpPr txBox="1"/>
          <p:nvPr/>
        </p:nvSpPr>
        <p:spPr>
          <a:xfrm>
            <a:off x="5508104" y="4212460"/>
            <a:ext cx="3481536" cy="307777"/>
          </a:xfrm>
          <a:prstGeom prst="rect">
            <a:avLst/>
          </a:prstGeom>
          <a:noFill/>
        </p:spPr>
        <p:txBody>
          <a:bodyPr wrap="square">
            <a:spAutoFit/>
          </a:bodyPr>
          <a:lstStyle/>
          <a:p>
            <a:r>
              <a:rPr lang="en-GB" sz="1400" dirty="0"/>
              <a:t>Storm Ciara, Porthcawl in South Wales</a:t>
            </a:r>
          </a:p>
        </p:txBody>
      </p:sp>
      <p:pic>
        <p:nvPicPr>
          <p:cNvPr id="7" name="Picture 6" descr="A picture containing smoke, outdoor, train, spring&#10;&#10;Description automatically generated">
            <a:extLst>
              <a:ext uri="{FF2B5EF4-FFF2-40B4-BE49-F238E27FC236}">
                <a16:creationId xmlns:a16="http://schemas.microsoft.com/office/drawing/2014/main" id="{AF7440B3-2D74-4BFA-8DEB-424A654EC91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72000" y="1390588"/>
            <a:ext cx="4114800" cy="2747061"/>
          </a:xfrm>
          <a:prstGeom prst="rect">
            <a:avLst/>
          </a:prstGeom>
        </p:spPr>
      </p:pic>
    </p:spTree>
    <p:extLst>
      <p:ext uri="{BB962C8B-B14F-4D97-AF65-F5344CB8AC3E}">
        <p14:creationId xmlns:p14="http://schemas.microsoft.com/office/powerpoint/2010/main" val="1221538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Coastal </a:t>
            </a:r>
            <a:r>
              <a:rPr lang="en-US" dirty="0" err="1"/>
              <a:t>defences</a:t>
            </a:r>
            <a:endParaRPr lang="en-US" dirty="0"/>
          </a:p>
        </p:txBody>
      </p:sp>
      <p:sp>
        <p:nvSpPr>
          <p:cNvPr id="3" name="Content Placeholder 2"/>
          <p:cNvSpPr>
            <a:spLocks noGrp="1"/>
          </p:cNvSpPr>
          <p:nvPr>
            <p:ph sz="quarter" idx="10"/>
          </p:nvPr>
        </p:nvSpPr>
        <p:spPr>
          <a:xfrm>
            <a:off x="385703" y="1484633"/>
            <a:ext cx="4994909" cy="1268928"/>
          </a:xfrm>
        </p:spPr>
        <p:txBody>
          <a:bodyPr/>
          <a:lstStyle/>
          <a:p>
            <a:r>
              <a:rPr lang="cy-GB" sz="1800" dirty="0">
                <a:solidFill>
                  <a:srgbClr val="C00000"/>
                </a:solidFill>
                <a:latin typeface="Arial" panose="020B0604020202020204" pitchFamily="34" charset="0"/>
                <a:cs typeface="Arial" panose="020B0604020202020204" pitchFamily="34" charset="0"/>
              </a:rPr>
              <a:t> </a:t>
            </a:r>
            <a:r>
              <a:rPr lang="cy-GB" sz="1800" b="1" dirty="0">
                <a:solidFill>
                  <a:srgbClr val="C00000"/>
                </a:solidFill>
                <a:latin typeface="Arial" panose="020B0604020202020204" pitchFamily="34" charset="0"/>
                <a:cs typeface="Arial" panose="020B0604020202020204" pitchFamily="34" charset="0"/>
              </a:rPr>
              <a:t>Grwynau</a:t>
            </a:r>
            <a:r>
              <a:rPr lang="cy-GB" sz="1800" dirty="0">
                <a:solidFill>
                  <a:srgbClr val="C00000"/>
                </a:solidFill>
                <a:latin typeface="Arial" panose="020B0604020202020204" pitchFamily="34" charset="0"/>
                <a:cs typeface="Arial" panose="020B0604020202020204" pitchFamily="34" charset="0"/>
              </a:rPr>
              <a:t> </a:t>
            </a:r>
            <a:r>
              <a:rPr lang="cy-GB" sz="1800"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Groynes</a:t>
            </a:r>
            <a:r>
              <a:rPr lang="en-US" sz="1800" dirty="0">
                <a:latin typeface="Arial" panose="020B0604020202020204" pitchFamily="34" charset="0"/>
                <a:cs typeface="Arial" panose="020B0604020202020204" pitchFamily="34" charset="0"/>
              </a:rPr>
              <a:t> are low walls or barriers built out into the sea to help stop erosion and prevent  beaches from  drifting or washing  away.</a:t>
            </a:r>
          </a:p>
          <a:p>
            <a:r>
              <a:rPr lang="en-US" sz="1800" dirty="0"/>
              <a:t>						</a:t>
            </a:r>
          </a:p>
        </p:txBody>
      </p:sp>
      <p:sp>
        <p:nvSpPr>
          <p:cNvPr id="7" name="TextBox 6">
            <a:extLst>
              <a:ext uri="{FF2B5EF4-FFF2-40B4-BE49-F238E27FC236}">
                <a16:creationId xmlns:a16="http://schemas.microsoft.com/office/drawing/2014/main" id="{D6685577-7FBC-4C48-A4F0-0292B6E31AF0}"/>
              </a:ext>
            </a:extLst>
          </p:cNvPr>
          <p:cNvSpPr txBox="1"/>
          <p:nvPr/>
        </p:nvSpPr>
        <p:spPr>
          <a:xfrm>
            <a:off x="3272673" y="2785850"/>
            <a:ext cx="5615734" cy="1477328"/>
          </a:xfrm>
          <a:prstGeom prst="rect">
            <a:avLst/>
          </a:prstGeom>
          <a:noFill/>
        </p:spPr>
        <p:txBody>
          <a:bodyPr wrap="square" rtlCol="0">
            <a:spAutoFit/>
          </a:bodyPr>
          <a:lstStyle/>
          <a:p>
            <a:r>
              <a:rPr lang="cy-GB" sz="1800" b="1" dirty="0">
                <a:solidFill>
                  <a:srgbClr val="C00000"/>
                </a:solidFill>
              </a:rPr>
              <a:t>Caergewyll</a:t>
            </a:r>
            <a:r>
              <a:rPr lang="cy-GB" sz="1800" b="1" dirty="0"/>
              <a:t> - </a:t>
            </a:r>
            <a:r>
              <a:rPr lang="en-US" sz="1800" b="1" dirty="0"/>
              <a:t>Gabions </a:t>
            </a:r>
            <a:r>
              <a:rPr lang="en-US" sz="1800" dirty="0"/>
              <a:t>are a versatile form of erosion </a:t>
            </a:r>
            <a:r>
              <a:rPr lang="en-US" sz="1800" dirty="0">
                <a:latin typeface="Arial" panose="020B0604020202020204" pitchFamily="34" charset="0"/>
                <a:cs typeface="Arial" panose="020B0604020202020204" pitchFamily="34" charset="0"/>
              </a:rPr>
              <a:t>protection</a:t>
            </a:r>
            <a:r>
              <a:rPr lang="en-US" sz="1800" dirty="0"/>
              <a:t>. They are cages filled with bricks or stones and placed in areas prone to erosion, as the contents allow water to flow through them and so they prevent erosion by decreasing the velocity of the water.</a:t>
            </a:r>
          </a:p>
        </p:txBody>
      </p:sp>
      <p:sp>
        <p:nvSpPr>
          <p:cNvPr id="6" name="TextBox 5">
            <a:extLst>
              <a:ext uri="{FF2B5EF4-FFF2-40B4-BE49-F238E27FC236}">
                <a16:creationId xmlns:a16="http://schemas.microsoft.com/office/drawing/2014/main" id="{4D63EF5F-3650-814C-8801-E1CD8F55EFF6}"/>
              </a:ext>
            </a:extLst>
          </p:cNvPr>
          <p:cNvSpPr txBox="1"/>
          <p:nvPr/>
        </p:nvSpPr>
        <p:spPr>
          <a:xfrm>
            <a:off x="417846" y="4688391"/>
            <a:ext cx="5332639" cy="1477328"/>
          </a:xfrm>
          <a:prstGeom prst="rect">
            <a:avLst/>
          </a:prstGeom>
          <a:noFill/>
        </p:spPr>
        <p:txBody>
          <a:bodyPr wrap="square" rtlCol="0">
            <a:spAutoFit/>
          </a:bodyPr>
          <a:lstStyle/>
          <a:p>
            <a:r>
              <a:rPr lang="cy-GB" sz="1800" b="1" dirty="0">
                <a:solidFill>
                  <a:srgbClr val="C00000"/>
                </a:solidFill>
              </a:rPr>
              <a:t>Waliau cynnal</a:t>
            </a:r>
            <a:r>
              <a:rPr lang="cy-GB" sz="1800" dirty="0">
                <a:solidFill>
                  <a:srgbClr val="C00000"/>
                </a:solidFill>
              </a:rPr>
              <a:t> </a:t>
            </a:r>
            <a:r>
              <a:rPr lang="cy-GB" sz="1800" dirty="0"/>
              <a:t>- </a:t>
            </a:r>
            <a:r>
              <a:rPr lang="en-US" sz="1800" b="1" dirty="0"/>
              <a:t>Revetments</a:t>
            </a:r>
            <a:r>
              <a:rPr lang="en-US" sz="1800" dirty="0"/>
              <a:t> are sloping structures made from timber, rocks, concrete blocks or paving that are built along shorelines, cliffs and sea walls to absorb the energy from waves, preventing erosion.</a:t>
            </a:r>
          </a:p>
        </p:txBody>
      </p:sp>
      <p:pic>
        <p:nvPicPr>
          <p:cNvPr id="9" name="Picture 8" descr="A group of people on a beach&#10;&#10;Description automatically generated">
            <a:extLst>
              <a:ext uri="{FF2B5EF4-FFF2-40B4-BE49-F238E27FC236}">
                <a16:creationId xmlns:a16="http://schemas.microsoft.com/office/drawing/2014/main" id="{8D8722FB-B0BE-4797-A8C7-A52786C0BA4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08104" y="1180467"/>
            <a:ext cx="3250193" cy="1557320"/>
          </a:xfrm>
          <a:prstGeom prst="rect">
            <a:avLst/>
          </a:prstGeom>
        </p:spPr>
      </p:pic>
      <p:pic>
        <p:nvPicPr>
          <p:cNvPr id="12" name="Picture 11" descr="A close up of a sandy beach&#10;&#10;Description automatically generated">
            <a:extLst>
              <a:ext uri="{FF2B5EF4-FFF2-40B4-BE49-F238E27FC236}">
                <a16:creationId xmlns:a16="http://schemas.microsoft.com/office/drawing/2014/main" id="{E07DF1AC-F039-44A2-88D9-38707846981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24128" y="4253532"/>
            <a:ext cx="2975669" cy="1983780"/>
          </a:xfrm>
          <a:prstGeom prst="rect">
            <a:avLst/>
          </a:prstGeom>
        </p:spPr>
      </p:pic>
      <p:pic>
        <p:nvPicPr>
          <p:cNvPr id="14" name="Picture 13" descr="A close up of a rock&#10;&#10;Description automatically generated">
            <a:extLst>
              <a:ext uri="{FF2B5EF4-FFF2-40B4-BE49-F238E27FC236}">
                <a16:creationId xmlns:a16="http://schemas.microsoft.com/office/drawing/2014/main" id="{3A0E6674-F8C8-4741-B7A2-4687C37A028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7846" y="2613248"/>
            <a:ext cx="2843808" cy="1895872"/>
          </a:xfrm>
          <a:prstGeom prst="rect">
            <a:avLst/>
          </a:prstGeom>
        </p:spPr>
      </p:pic>
    </p:spTree>
    <p:extLst>
      <p:ext uri="{BB962C8B-B14F-4D97-AF65-F5344CB8AC3E}">
        <p14:creationId xmlns:p14="http://schemas.microsoft.com/office/powerpoint/2010/main" val="2350177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Strwythurau camlesi a dyfrffyrdd </a:t>
            </a:r>
            <a:br>
              <a:rPr lang="cy-GB" dirty="0"/>
            </a:br>
            <a:r>
              <a:rPr lang="en-US" dirty="0"/>
              <a:t>Canal and waterway structures</a:t>
            </a:r>
          </a:p>
        </p:txBody>
      </p:sp>
      <p:sp>
        <p:nvSpPr>
          <p:cNvPr id="3" name="TextBox 2">
            <a:extLst>
              <a:ext uri="{FF2B5EF4-FFF2-40B4-BE49-F238E27FC236}">
                <a16:creationId xmlns:a16="http://schemas.microsoft.com/office/drawing/2014/main" id="{3963A241-FA06-E640-BDA0-20FFDDA00BB5}"/>
              </a:ext>
            </a:extLst>
          </p:cNvPr>
          <p:cNvSpPr txBox="1"/>
          <p:nvPr/>
        </p:nvSpPr>
        <p:spPr>
          <a:xfrm>
            <a:off x="354360" y="2115412"/>
            <a:ext cx="8435280" cy="1015663"/>
          </a:xfrm>
          <a:prstGeom prst="rect">
            <a:avLst/>
          </a:prstGeom>
          <a:noFill/>
        </p:spPr>
        <p:txBody>
          <a:bodyPr wrap="square" rtlCol="0">
            <a:spAutoFit/>
          </a:bodyPr>
          <a:lstStyle/>
          <a:p>
            <a:r>
              <a:rPr lang="en-US" dirty="0"/>
              <a:t>With the construction of canals, goods and building materials could be cheaply transported across the border and so coal from South Wales powered the industrial cities of England.</a:t>
            </a:r>
          </a:p>
        </p:txBody>
      </p:sp>
      <p:sp>
        <p:nvSpPr>
          <p:cNvPr id="5" name="TextBox 4">
            <a:extLst>
              <a:ext uri="{FF2B5EF4-FFF2-40B4-BE49-F238E27FC236}">
                <a16:creationId xmlns:a16="http://schemas.microsoft.com/office/drawing/2014/main" id="{E39362C4-8921-7341-B205-BBCF663C0980}"/>
              </a:ext>
            </a:extLst>
          </p:cNvPr>
          <p:cNvSpPr txBox="1"/>
          <p:nvPr/>
        </p:nvSpPr>
        <p:spPr>
          <a:xfrm>
            <a:off x="426174" y="3855899"/>
            <a:ext cx="4752528" cy="1323439"/>
          </a:xfrm>
          <a:prstGeom prst="rect">
            <a:avLst/>
          </a:prstGeom>
          <a:noFill/>
        </p:spPr>
        <p:txBody>
          <a:bodyPr wrap="square" rtlCol="0">
            <a:spAutoFit/>
          </a:bodyPr>
          <a:lstStyle/>
          <a:p>
            <a:r>
              <a:rPr lang="en-US" dirty="0"/>
              <a:t>On canals, locks are used to raise and lower boats between stretches of water at different levels, allowing a barge to travel over obstacles.</a:t>
            </a:r>
          </a:p>
        </p:txBody>
      </p:sp>
      <p:pic>
        <p:nvPicPr>
          <p:cNvPr id="6" name="Picture 5" descr="A picture containing outdoor&#10;&#10;Description automatically generated">
            <a:extLst>
              <a:ext uri="{FF2B5EF4-FFF2-40B4-BE49-F238E27FC236}">
                <a16:creationId xmlns:a16="http://schemas.microsoft.com/office/drawing/2014/main" id="{38EB5F58-3C43-47FB-91A3-466B62C835C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93646" y="2929181"/>
            <a:ext cx="3850354" cy="2689401"/>
          </a:xfrm>
          <a:prstGeom prst="rect">
            <a:avLst/>
          </a:prstGeom>
        </p:spPr>
      </p:pic>
    </p:spTree>
    <p:extLst>
      <p:ext uri="{BB962C8B-B14F-4D97-AF65-F5344CB8AC3E}">
        <p14:creationId xmlns:p14="http://schemas.microsoft.com/office/powerpoint/2010/main" val="2773127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Quays, docks and piers </a:t>
            </a:r>
          </a:p>
        </p:txBody>
      </p:sp>
      <p:sp>
        <p:nvSpPr>
          <p:cNvPr id="8" name="Content Placeholder 7">
            <a:extLst>
              <a:ext uri="{FF2B5EF4-FFF2-40B4-BE49-F238E27FC236}">
                <a16:creationId xmlns:a16="http://schemas.microsoft.com/office/drawing/2014/main" id="{17AFFD09-A60E-4333-AFAA-5817F164F314}"/>
              </a:ext>
            </a:extLst>
          </p:cNvPr>
          <p:cNvSpPr>
            <a:spLocks noGrp="1"/>
          </p:cNvSpPr>
          <p:nvPr>
            <p:ph sz="quarter" idx="10"/>
          </p:nvPr>
        </p:nvSpPr>
        <p:spPr>
          <a:xfrm>
            <a:off x="457200" y="1512000"/>
            <a:ext cx="8229600" cy="4248000"/>
          </a:xfrm>
        </p:spPr>
        <p:txBody>
          <a:bodyPr/>
          <a:lstStyle/>
          <a:p>
            <a:r>
              <a:rPr lang="cy-GB" sz="2000" dirty="0"/>
              <a:t> </a:t>
            </a:r>
            <a:r>
              <a:rPr lang="cy-GB" b="1" dirty="0">
                <a:solidFill>
                  <a:srgbClr val="C00000"/>
                </a:solidFill>
              </a:rPr>
              <a:t>C</a:t>
            </a:r>
            <a:r>
              <a:rPr lang="cy-GB" sz="2000" b="1" dirty="0">
                <a:solidFill>
                  <a:srgbClr val="C00000"/>
                </a:solidFill>
              </a:rPr>
              <a:t>eiau</a:t>
            </a:r>
            <a:r>
              <a:rPr lang="cy-GB" sz="2000" dirty="0">
                <a:solidFill>
                  <a:srgbClr val="C00000"/>
                </a:solidFill>
              </a:rPr>
              <a:t> - </a:t>
            </a:r>
            <a:r>
              <a:rPr lang="en-GB" b="1" dirty="0">
                <a:solidFill>
                  <a:srgbClr val="C00000"/>
                </a:solidFill>
              </a:rPr>
              <a:t>Quays </a:t>
            </a:r>
            <a:r>
              <a:rPr lang="en-GB" dirty="0"/>
              <a:t>are stone or metal platforms that are built alongside or project over the water, allowing ships to dock while loading and unloading cargo. </a:t>
            </a:r>
          </a:p>
          <a:p>
            <a:r>
              <a:rPr lang="cy-GB" b="1" dirty="0">
                <a:solidFill>
                  <a:srgbClr val="C00000"/>
                </a:solidFill>
              </a:rPr>
              <a:t>D</a:t>
            </a:r>
            <a:r>
              <a:rPr lang="cy-GB" sz="2000" b="1" dirty="0">
                <a:solidFill>
                  <a:srgbClr val="C00000"/>
                </a:solidFill>
              </a:rPr>
              <a:t>ociau</a:t>
            </a:r>
            <a:r>
              <a:rPr lang="cy-GB" sz="2000" b="1" dirty="0"/>
              <a:t> - </a:t>
            </a:r>
            <a:r>
              <a:rPr lang="en-GB" b="1" dirty="0"/>
              <a:t>Docks </a:t>
            </a:r>
            <a:r>
              <a:rPr lang="en-GB" dirty="0"/>
              <a:t>are man-made, enclosed structures normally surrounded by warehouses where ships dock to load and unload cargo.</a:t>
            </a:r>
          </a:p>
          <a:p>
            <a:r>
              <a:rPr lang="cy-GB" b="1" dirty="0">
                <a:solidFill>
                  <a:srgbClr val="C00000"/>
                </a:solidFill>
              </a:rPr>
              <a:t>D</a:t>
            </a:r>
            <a:r>
              <a:rPr lang="cy-GB" sz="2000" b="1" dirty="0">
                <a:solidFill>
                  <a:srgbClr val="C00000"/>
                </a:solidFill>
              </a:rPr>
              <a:t>ociau sych </a:t>
            </a:r>
            <a:r>
              <a:rPr lang="cy-GB" sz="2000" b="1" dirty="0"/>
              <a:t>-</a:t>
            </a:r>
            <a:r>
              <a:rPr lang="cy-GB" sz="2000" dirty="0"/>
              <a:t> </a:t>
            </a:r>
            <a:r>
              <a:rPr lang="en-GB" b="1" dirty="0"/>
              <a:t>Dry docks </a:t>
            </a:r>
            <a:r>
              <a:rPr lang="en-GB" dirty="0"/>
              <a:t>are man-made structures where a ship sails into a dock that is then drained so that work on the ship can be undertaken. The dock is re-flooded so the ship can sail out again.</a:t>
            </a:r>
          </a:p>
          <a:p>
            <a:r>
              <a:rPr lang="cy-GB" b="1" dirty="0">
                <a:solidFill>
                  <a:srgbClr val="C00000"/>
                </a:solidFill>
              </a:rPr>
              <a:t>P</a:t>
            </a:r>
            <a:r>
              <a:rPr lang="cy-GB" sz="2000" b="1" dirty="0">
                <a:solidFill>
                  <a:srgbClr val="C00000"/>
                </a:solidFill>
              </a:rPr>
              <a:t>ierau</a:t>
            </a:r>
            <a:r>
              <a:rPr lang="cy-GB" sz="2000" dirty="0"/>
              <a:t> - </a:t>
            </a:r>
            <a:r>
              <a:rPr lang="en-GB" b="1" dirty="0"/>
              <a:t>Piers </a:t>
            </a:r>
            <a:r>
              <a:rPr lang="en-GB" dirty="0"/>
              <a:t>are raised structures that usually extend from the shore into the sea. These were traditionally used for boarding boats at sea but most are now used for recreational purposes.   </a:t>
            </a:r>
          </a:p>
        </p:txBody>
      </p:sp>
    </p:spTree>
    <p:extLst>
      <p:ext uri="{BB962C8B-B14F-4D97-AF65-F5344CB8AC3E}">
        <p14:creationId xmlns:p14="http://schemas.microsoft.com/office/powerpoint/2010/main" val="38898901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Ynni adnewyddadwy </a:t>
            </a:r>
            <a:r>
              <a:rPr lang="cy-GB" dirty="0"/>
              <a:t>- </a:t>
            </a:r>
            <a:r>
              <a:rPr lang="en-US" dirty="0"/>
              <a:t>Renewable energy</a:t>
            </a:r>
          </a:p>
        </p:txBody>
      </p:sp>
      <p:sp>
        <p:nvSpPr>
          <p:cNvPr id="3" name="Content Placeholder 2"/>
          <p:cNvSpPr>
            <a:spLocks noGrp="1"/>
          </p:cNvSpPr>
          <p:nvPr>
            <p:ph sz="quarter" idx="10"/>
          </p:nvPr>
        </p:nvSpPr>
        <p:spPr/>
        <p:txBody>
          <a:bodyPr/>
          <a:lstStyle/>
          <a:p>
            <a:r>
              <a:rPr lang="en-US" dirty="0">
                <a:solidFill>
                  <a:srgbClr val="000000"/>
                </a:solidFill>
              </a:rPr>
              <a:t>With the rise of global warming and the depletion of fossil fuels, the production of energy from renewable sources is becoming more and more important. The following are the most common ways of producing energy which feeds into the National Grid:</a:t>
            </a:r>
          </a:p>
          <a:p>
            <a:pPr marL="342900" indent="-342900">
              <a:buClr>
                <a:srgbClr val="0077E3"/>
              </a:buClr>
              <a:buFont typeface="Arial" panose="020B0604020202020204" pitchFamily="34" charset="0"/>
              <a:buChar char="•"/>
            </a:pPr>
            <a:r>
              <a:rPr lang="cy-GB" b="1" dirty="0">
                <a:solidFill>
                  <a:srgbClr val="C00000"/>
                </a:solidFill>
              </a:rPr>
              <a:t>Ffermydd gwynt</a:t>
            </a:r>
            <a:r>
              <a:rPr lang="cy-GB" dirty="0">
                <a:solidFill>
                  <a:srgbClr val="C00000"/>
                </a:solidFill>
              </a:rPr>
              <a:t> </a:t>
            </a:r>
            <a:r>
              <a:rPr lang="cy-GB" dirty="0">
                <a:solidFill>
                  <a:srgbClr val="000000"/>
                </a:solidFill>
              </a:rPr>
              <a:t>- </a:t>
            </a:r>
            <a:r>
              <a:rPr lang="en-US" b="1" dirty="0">
                <a:solidFill>
                  <a:srgbClr val="000000"/>
                </a:solidFill>
              </a:rPr>
              <a:t>Wind farms </a:t>
            </a:r>
            <a:r>
              <a:rPr lang="en-US" dirty="0">
                <a:solidFill>
                  <a:srgbClr val="000000"/>
                </a:solidFill>
              </a:rPr>
              <a:t>produce clean electricity from wind turbines.</a:t>
            </a:r>
          </a:p>
          <a:p>
            <a:pPr marL="342900" indent="-342900">
              <a:buClr>
                <a:srgbClr val="0077E3"/>
              </a:buClr>
              <a:buFont typeface="Arial" panose="020B0604020202020204" pitchFamily="34" charset="0"/>
              <a:buChar char="•"/>
            </a:pPr>
            <a:r>
              <a:rPr lang="cy-GB" b="1" dirty="0">
                <a:solidFill>
                  <a:srgbClr val="C00000"/>
                </a:solidFill>
              </a:rPr>
              <a:t>Symudiad y llanw</a:t>
            </a:r>
            <a:r>
              <a:rPr lang="cy-GB" dirty="0">
                <a:solidFill>
                  <a:srgbClr val="C00000"/>
                </a:solidFill>
              </a:rPr>
              <a:t> </a:t>
            </a:r>
            <a:r>
              <a:rPr lang="cy-GB" dirty="0">
                <a:solidFill>
                  <a:srgbClr val="000000"/>
                </a:solidFill>
              </a:rPr>
              <a:t>- </a:t>
            </a:r>
            <a:r>
              <a:rPr lang="en-US" b="1" dirty="0">
                <a:solidFill>
                  <a:srgbClr val="000000"/>
                </a:solidFill>
              </a:rPr>
              <a:t>Tidal movement </a:t>
            </a:r>
            <a:r>
              <a:rPr lang="en-US" dirty="0">
                <a:solidFill>
                  <a:srgbClr val="000000"/>
                </a:solidFill>
              </a:rPr>
              <a:t>is being harvested to produce electricity.</a:t>
            </a:r>
          </a:p>
          <a:p>
            <a:pPr marL="342900" indent="-342900">
              <a:buClr>
                <a:srgbClr val="0077E3"/>
              </a:buClr>
              <a:buFont typeface="Arial" panose="020B0604020202020204" pitchFamily="34" charset="0"/>
              <a:buChar char="•"/>
            </a:pPr>
            <a:r>
              <a:rPr lang="cy-GB" b="1" dirty="0">
                <a:solidFill>
                  <a:srgbClr val="C00000"/>
                </a:solidFill>
              </a:rPr>
              <a:t>Ffermydd solar </a:t>
            </a:r>
            <a:r>
              <a:rPr lang="cy-GB" b="1" dirty="0">
                <a:solidFill>
                  <a:srgbClr val="000000"/>
                </a:solidFill>
              </a:rPr>
              <a:t>- </a:t>
            </a:r>
            <a:r>
              <a:rPr lang="cy-GB" dirty="0">
                <a:solidFill>
                  <a:srgbClr val="000000"/>
                </a:solidFill>
              </a:rPr>
              <a:t> </a:t>
            </a:r>
            <a:r>
              <a:rPr lang="en-US" b="1" dirty="0">
                <a:solidFill>
                  <a:srgbClr val="000000"/>
                </a:solidFill>
              </a:rPr>
              <a:t>Solar farms </a:t>
            </a:r>
            <a:r>
              <a:rPr lang="en-US" dirty="0">
                <a:solidFill>
                  <a:srgbClr val="000000"/>
                </a:solidFill>
              </a:rPr>
              <a:t>produce electricity from sunlight.</a:t>
            </a:r>
          </a:p>
          <a:p>
            <a:pPr marL="342900" indent="-342900">
              <a:buClr>
                <a:srgbClr val="0077E3"/>
              </a:buClr>
              <a:buFont typeface="Arial" panose="020B0604020202020204" pitchFamily="34" charset="0"/>
              <a:buChar char="•"/>
            </a:pPr>
            <a:r>
              <a:rPr lang="cy-GB" b="1" dirty="0">
                <a:solidFill>
                  <a:srgbClr val="C00000"/>
                </a:solidFill>
              </a:rPr>
              <a:t>Boeleri biomas diwydiannol</a:t>
            </a:r>
            <a:r>
              <a:rPr lang="cy-GB" dirty="0">
                <a:solidFill>
                  <a:srgbClr val="C00000"/>
                </a:solidFill>
              </a:rPr>
              <a:t> </a:t>
            </a:r>
            <a:r>
              <a:rPr lang="cy-GB" dirty="0">
                <a:solidFill>
                  <a:srgbClr val="000000"/>
                </a:solidFill>
              </a:rPr>
              <a:t>- </a:t>
            </a:r>
            <a:r>
              <a:rPr lang="en-US" b="1" dirty="0">
                <a:solidFill>
                  <a:srgbClr val="000000"/>
                </a:solidFill>
              </a:rPr>
              <a:t>Industrial biomass boilers </a:t>
            </a:r>
            <a:r>
              <a:rPr lang="en-US" dirty="0">
                <a:solidFill>
                  <a:srgbClr val="000000"/>
                </a:solidFill>
              </a:rPr>
              <a:t>using wood pellets or timber are being used to replace fossil fuels to produce sustainable electricity.</a:t>
            </a:r>
          </a:p>
          <a:p>
            <a:pPr marL="342900" indent="-342900">
              <a:buFont typeface="Arial" panose="020B0604020202020204" pitchFamily="34" charset="0"/>
              <a:buChar char="•"/>
            </a:pPr>
            <a:endParaRPr lang="en-US" dirty="0">
              <a:solidFill>
                <a:srgbClr val="000000"/>
              </a:solidFill>
            </a:endParaRPr>
          </a:p>
          <a:p>
            <a:endParaRPr lang="en-US" dirty="0"/>
          </a:p>
          <a:p>
            <a:endParaRPr lang="en-US" dirty="0"/>
          </a:p>
        </p:txBody>
      </p:sp>
    </p:spTree>
    <p:extLst>
      <p:ext uri="{BB962C8B-B14F-4D97-AF65-F5344CB8AC3E}">
        <p14:creationId xmlns:p14="http://schemas.microsoft.com/office/powerpoint/2010/main" val="37451446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985655"/>
            <a:ext cx="9659416" cy="382588"/>
          </a:xfrm>
        </p:spPr>
        <p:txBody>
          <a:bodyPr/>
          <a:lstStyle/>
          <a:p>
            <a:r>
              <a:rPr lang="cy-GB" dirty="0">
                <a:solidFill>
                  <a:srgbClr val="C00000"/>
                </a:solidFill>
              </a:rPr>
              <a:t>Ynni adnewyddadwy parhad - </a:t>
            </a:r>
            <a:r>
              <a:rPr lang="en-US" dirty="0"/>
              <a:t>Renewable energy continued</a:t>
            </a:r>
          </a:p>
        </p:txBody>
      </p:sp>
      <p:sp>
        <p:nvSpPr>
          <p:cNvPr id="3" name="Content Placeholder 2"/>
          <p:cNvSpPr>
            <a:spLocks noGrp="1"/>
          </p:cNvSpPr>
          <p:nvPr>
            <p:ph sz="quarter" idx="10"/>
          </p:nvPr>
        </p:nvSpPr>
        <p:spPr>
          <a:xfrm>
            <a:off x="457200" y="1628800"/>
            <a:ext cx="8229600" cy="4248000"/>
          </a:xfrm>
        </p:spPr>
        <p:txBody>
          <a:bodyPr/>
          <a:lstStyle/>
          <a:p>
            <a:r>
              <a:rPr lang="en-US" dirty="0">
                <a:solidFill>
                  <a:srgbClr val="000000"/>
                </a:solidFill>
              </a:rPr>
              <a:t>Renewable energy generation is a major design feature in new buildings.  Buildings can be heated and generate electricity from renewable sources. These technologies include:</a:t>
            </a:r>
          </a:p>
          <a:p>
            <a:pPr marL="342900" indent="-342900">
              <a:buClr>
                <a:srgbClr val="0077E3"/>
              </a:buClr>
              <a:buFont typeface="Arial" panose="020B0604020202020204" pitchFamily="34" charset="0"/>
              <a:buChar char="•"/>
            </a:pPr>
            <a:r>
              <a:rPr lang="cy-GB" b="1" dirty="0">
                <a:solidFill>
                  <a:srgbClr val="C00000"/>
                </a:solidFill>
              </a:rPr>
              <a:t>System wresogi dŵr solar</a:t>
            </a:r>
            <a:r>
              <a:rPr lang="cy-GB" dirty="0">
                <a:solidFill>
                  <a:srgbClr val="C00000"/>
                </a:solidFill>
              </a:rPr>
              <a:t> </a:t>
            </a:r>
            <a:r>
              <a:rPr lang="cy-GB" dirty="0">
                <a:solidFill>
                  <a:srgbClr val="000000"/>
                </a:solidFill>
              </a:rPr>
              <a:t>- </a:t>
            </a:r>
            <a:r>
              <a:rPr lang="en-US" b="1" dirty="0">
                <a:solidFill>
                  <a:srgbClr val="000000"/>
                </a:solidFill>
              </a:rPr>
              <a:t>Solar water heating </a:t>
            </a:r>
            <a:r>
              <a:rPr lang="en-US" dirty="0">
                <a:solidFill>
                  <a:srgbClr val="000000"/>
                </a:solidFill>
              </a:rPr>
              <a:t>which</a:t>
            </a:r>
            <a:r>
              <a:rPr lang="en-US" b="1" dirty="0">
                <a:solidFill>
                  <a:srgbClr val="000000"/>
                </a:solidFill>
              </a:rPr>
              <a:t> </a:t>
            </a:r>
            <a:r>
              <a:rPr lang="en-US" dirty="0">
                <a:solidFill>
                  <a:srgbClr val="000000"/>
                </a:solidFill>
              </a:rPr>
              <a:t>directly absorbs the heat of the sun and circulates it through a heat exchanger into the hot water storage tank of the building. </a:t>
            </a:r>
          </a:p>
          <a:p>
            <a:pPr marL="342900" indent="-342900">
              <a:buClr>
                <a:srgbClr val="0077E3"/>
              </a:buClr>
              <a:buFont typeface="Arial" panose="020B0604020202020204" pitchFamily="34" charset="0"/>
              <a:buChar char="•"/>
            </a:pPr>
            <a:r>
              <a:rPr lang="cy-GB" b="1" dirty="0">
                <a:solidFill>
                  <a:srgbClr val="C00000"/>
                </a:solidFill>
              </a:rPr>
              <a:t>Boeleri biomas domestig </a:t>
            </a:r>
            <a:r>
              <a:rPr lang="cy-GB" b="1" dirty="0">
                <a:solidFill>
                  <a:srgbClr val="000000"/>
                </a:solidFill>
              </a:rPr>
              <a:t>- </a:t>
            </a:r>
            <a:r>
              <a:rPr lang="en-US" b="1" dirty="0">
                <a:solidFill>
                  <a:srgbClr val="000000"/>
                </a:solidFill>
              </a:rPr>
              <a:t>Domestic biomass boilers</a:t>
            </a:r>
            <a:r>
              <a:rPr lang="en-US" dirty="0">
                <a:solidFill>
                  <a:srgbClr val="000000"/>
                </a:solidFill>
              </a:rPr>
              <a:t>, fueled with wood pellets or timber that can be used to heat a building and hot water.</a:t>
            </a:r>
          </a:p>
          <a:p>
            <a:pPr marL="342900" indent="-342900">
              <a:buClr>
                <a:srgbClr val="0077E3"/>
              </a:buClr>
              <a:buFont typeface="Arial" panose="020B0604020202020204" pitchFamily="34" charset="0"/>
              <a:buChar char="•"/>
            </a:pPr>
            <a:r>
              <a:rPr lang="cy-GB" b="1" dirty="0">
                <a:solidFill>
                  <a:srgbClr val="C00000"/>
                </a:solidFill>
              </a:rPr>
              <a:t>Pympiau gwresogi o ffynhonnell aer</a:t>
            </a:r>
            <a:r>
              <a:rPr lang="cy-GB" dirty="0">
                <a:solidFill>
                  <a:srgbClr val="C00000"/>
                </a:solidFill>
              </a:rPr>
              <a:t> - </a:t>
            </a:r>
            <a:r>
              <a:rPr lang="en-US" b="1" dirty="0">
                <a:solidFill>
                  <a:srgbClr val="000000"/>
                </a:solidFill>
              </a:rPr>
              <a:t>Air source heat pumps </a:t>
            </a:r>
            <a:r>
              <a:rPr lang="en-US" dirty="0">
                <a:solidFill>
                  <a:srgbClr val="000000"/>
                </a:solidFill>
              </a:rPr>
              <a:t>transfer heat from the air outside a building using a refrigerant system. </a:t>
            </a:r>
            <a:endParaRPr lang="en-US" sz="1600" dirty="0"/>
          </a:p>
          <a:p>
            <a:endParaRPr lang="en-US" sz="1600" dirty="0"/>
          </a:p>
        </p:txBody>
      </p:sp>
    </p:spTree>
    <p:extLst>
      <p:ext uri="{BB962C8B-B14F-4D97-AF65-F5344CB8AC3E}">
        <p14:creationId xmlns:p14="http://schemas.microsoft.com/office/powerpoint/2010/main" val="31501451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96752"/>
            <a:ext cx="9227368" cy="382588"/>
          </a:xfrm>
        </p:spPr>
        <p:txBody>
          <a:bodyPr/>
          <a:lstStyle/>
          <a:p>
            <a:r>
              <a:rPr lang="cy-GB" dirty="0">
                <a:solidFill>
                  <a:srgbClr val="C00000"/>
                </a:solidFill>
              </a:rPr>
              <a:t>Ynni adnewyddadwy parhad -</a:t>
            </a:r>
            <a:r>
              <a:rPr lang="cy-GB" dirty="0"/>
              <a:t> </a:t>
            </a:r>
            <a:r>
              <a:rPr lang="en-US" dirty="0"/>
              <a:t>Renewable energy continued</a:t>
            </a:r>
          </a:p>
        </p:txBody>
      </p:sp>
      <p:sp>
        <p:nvSpPr>
          <p:cNvPr id="3" name="Content Placeholder 2"/>
          <p:cNvSpPr>
            <a:spLocks noGrp="1"/>
          </p:cNvSpPr>
          <p:nvPr>
            <p:ph sz="quarter" idx="10"/>
          </p:nvPr>
        </p:nvSpPr>
        <p:spPr>
          <a:xfrm>
            <a:off x="457200" y="2420888"/>
            <a:ext cx="8229600" cy="4248000"/>
          </a:xfrm>
        </p:spPr>
        <p:txBody>
          <a:bodyPr/>
          <a:lstStyle/>
          <a:p>
            <a:pPr marL="342900" indent="-342900">
              <a:buClr>
                <a:srgbClr val="0077E3"/>
              </a:buClr>
              <a:buFont typeface="Arial" panose="020B0604020202020204" pitchFamily="34" charset="0"/>
              <a:buChar char="•"/>
            </a:pPr>
            <a:r>
              <a:rPr lang="cy-GB" b="1" dirty="0">
                <a:solidFill>
                  <a:srgbClr val="C00000"/>
                </a:solidFill>
              </a:rPr>
              <a:t>Pympiau gwres o’r ddaear</a:t>
            </a:r>
            <a:r>
              <a:rPr lang="cy-GB" dirty="0">
                <a:solidFill>
                  <a:srgbClr val="C00000"/>
                </a:solidFill>
              </a:rPr>
              <a:t> </a:t>
            </a:r>
            <a:r>
              <a:rPr lang="cy-GB" dirty="0">
                <a:solidFill>
                  <a:srgbClr val="000000"/>
                </a:solidFill>
              </a:rPr>
              <a:t>- </a:t>
            </a:r>
            <a:r>
              <a:rPr lang="en-US" b="1" dirty="0">
                <a:solidFill>
                  <a:srgbClr val="000000"/>
                </a:solidFill>
              </a:rPr>
              <a:t>Ground source heat pumps </a:t>
            </a:r>
            <a:r>
              <a:rPr lang="en-US" dirty="0">
                <a:solidFill>
                  <a:srgbClr val="000000"/>
                </a:solidFill>
              </a:rPr>
              <a:t>use a ground heat exchange loop placed underground. Water is naturally heated underground and is pumped back to the surface where it is used to run heating systems  and produce hot water.</a:t>
            </a:r>
          </a:p>
          <a:p>
            <a:pPr marL="342900" indent="-342900">
              <a:buClr>
                <a:srgbClr val="0077E3"/>
              </a:buClr>
              <a:buFont typeface="Arial" panose="020B0604020202020204" pitchFamily="34" charset="0"/>
              <a:buChar char="•"/>
            </a:pPr>
            <a:r>
              <a:rPr lang="cy-GB" b="1" dirty="0">
                <a:solidFill>
                  <a:srgbClr val="C00000"/>
                </a:solidFill>
              </a:rPr>
              <a:t>Celloedd ffotofoltaidd</a:t>
            </a:r>
            <a:r>
              <a:rPr lang="cy-GB" dirty="0">
                <a:solidFill>
                  <a:srgbClr val="C00000"/>
                </a:solidFill>
              </a:rPr>
              <a:t> </a:t>
            </a:r>
            <a:r>
              <a:rPr lang="cy-GB" dirty="0">
                <a:solidFill>
                  <a:srgbClr val="000000"/>
                </a:solidFill>
              </a:rPr>
              <a:t>- </a:t>
            </a:r>
            <a:r>
              <a:rPr lang="en-US" b="1" dirty="0">
                <a:solidFill>
                  <a:srgbClr val="000000"/>
                </a:solidFill>
              </a:rPr>
              <a:t>Photovoltaic cells </a:t>
            </a:r>
            <a:r>
              <a:rPr lang="en-US" dirty="0">
                <a:solidFill>
                  <a:srgbClr val="000000"/>
                </a:solidFill>
              </a:rPr>
              <a:t>can be positioned on a roof or on the ground and supply electricity to a building. Any excess electricity is then fed into the National Grid.</a:t>
            </a:r>
          </a:p>
          <a:p>
            <a:endParaRPr lang="en-US" sz="1200" dirty="0"/>
          </a:p>
          <a:p>
            <a:endParaRPr lang="en-US" sz="1600" dirty="0"/>
          </a:p>
          <a:p>
            <a:endParaRPr lang="en-US" sz="1600" dirty="0"/>
          </a:p>
        </p:txBody>
      </p:sp>
    </p:spTree>
    <p:extLst>
      <p:ext uri="{BB962C8B-B14F-4D97-AF65-F5344CB8AC3E}">
        <p14:creationId xmlns:p14="http://schemas.microsoft.com/office/powerpoint/2010/main" val="8708207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B93E291D-00D4-4235-9E90-FB642547A8D1}"/>
              </a:ext>
            </a:extLst>
          </p:cNvPr>
          <p:cNvPicPr>
            <a:picLocks noChangeAspect="1"/>
          </p:cNvPicPr>
          <p:nvPr/>
        </p:nvPicPr>
        <p:blipFill rotWithShape="1">
          <a:blip r:embed="rId3"/>
          <a:srcRect b="19429"/>
          <a:stretch/>
        </p:blipFill>
        <p:spPr>
          <a:xfrm>
            <a:off x="2195736" y="1390588"/>
            <a:ext cx="6521921" cy="4556985"/>
          </a:xfrm>
          <a:prstGeom prst="rect">
            <a:avLst/>
          </a:prstGeom>
        </p:spPr>
      </p:pic>
      <p:sp>
        <p:nvSpPr>
          <p:cNvPr id="2" name="Title 1"/>
          <p:cNvSpPr>
            <a:spLocks noGrp="1"/>
          </p:cNvSpPr>
          <p:nvPr>
            <p:ph type="title"/>
          </p:nvPr>
        </p:nvSpPr>
        <p:spPr>
          <a:xfrm>
            <a:off x="251520" y="910427"/>
            <a:ext cx="9011344" cy="382588"/>
          </a:xfrm>
        </p:spPr>
        <p:txBody>
          <a:bodyPr/>
          <a:lstStyle/>
          <a:p>
            <a:r>
              <a:rPr lang="cy-GB" dirty="0">
                <a:solidFill>
                  <a:srgbClr val="C00000"/>
                </a:solidFill>
              </a:rPr>
              <a:t>Pwmp gwresogi o ffynhonnell aer </a:t>
            </a:r>
            <a:r>
              <a:rPr lang="cy-GB" dirty="0"/>
              <a:t>- </a:t>
            </a:r>
            <a:r>
              <a:rPr lang="en-US" dirty="0"/>
              <a:t>Air source heat pump</a:t>
            </a:r>
          </a:p>
        </p:txBody>
      </p:sp>
    </p:spTree>
    <p:extLst>
      <p:ext uri="{BB962C8B-B14F-4D97-AF65-F5344CB8AC3E}">
        <p14:creationId xmlns:p14="http://schemas.microsoft.com/office/powerpoint/2010/main" val="1126940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dirty="0">
                <a:solidFill>
                  <a:srgbClr val="C00000"/>
                </a:solidFill>
              </a:rPr>
              <a:t>Gofynion crefyddol - </a:t>
            </a:r>
            <a:r>
              <a:rPr lang="en-US" dirty="0">
                <a:ea typeface="ＭＳ Ｐゴシック" pitchFamily="-105" charset="-128"/>
                <a:cs typeface="ＭＳ Ｐゴシック" pitchFamily="-105" charset="-128"/>
              </a:rPr>
              <a:t>Religious requirements</a:t>
            </a:r>
          </a:p>
        </p:txBody>
      </p:sp>
      <p:sp>
        <p:nvSpPr>
          <p:cNvPr id="3075" name="Content Placeholder 2"/>
          <p:cNvSpPr>
            <a:spLocks noGrp="1"/>
          </p:cNvSpPr>
          <p:nvPr>
            <p:ph sz="quarter" idx="10"/>
          </p:nvPr>
        </p:nvSpPr>
        <p:spPr>
          <a:xfrm>
            <a:off x="457200" y="3185704"/>
            <a:ext cx="5915000" cy="2664296"/>
          </a:xfrm>
        </p:spPr>
        <p:txBody>
          <a:bodyPr/>
          <a:lstStyle/>
          <a:p>
            <a:pPr marL="285750" indent="-285750">
              <a:lnSpc>
                <a:spcPct val="100000"/>
              </a:lnSpc>
              <a:spcBef>
                <a:spcPts val="500"/>
              </a:spcBef>
              <a:spcAft>
                <a:spcPts val="500"/>
              </a:spcAft>
              <a:buClr>
                <a:srgbClr val="0077E3"/>
              </a:buClr>
              <a:buFont typeface="Arial" panose="020B0604020202020204" pitchFamily="34" charset="0"/>
              <a:buChar char="•"/>
            </a:pPr>
            <a:r>
              <a:rPr lang="en-GB" dirty="0"/>
              <a:t>A courtyard large enough to hold the entire local male population.		</a:t>
            </a:r>
          </a:p>
          <a:p>
            <a:pPr marL="285750" indent="-285750">
              <a:lnSpc>
                <a:spcPct val="100000"/>
              </a:lnSpc>
              <a:spcBef>
                <a:spcPts val="500"/>
              </a:spcBef>
              <a:spcAft>
                <a:spcPts val="500"/>
              </a:spcAft>
              <a:buClr>
                <a:srgbClr val="0077E3"/>
              </a:buClr>
              <a:buFont typeface="Arial" panose="020B0604020202020204" pitchFamily="34" charset="0"/>
              <a:buChar char="•"/>
            </a:pPr>
            <a:r>
              <a:rPr lang="en-GB" dirty="0"/>
              <a:t>A mihrab, which is a shallow niche in a wall that faces Mecca.</a:t>
            </a:r>
          </a:p>
          <a:p>
            <a:pPr marL="285750" indent="-285750">
              <a:lnSpc>
                <a:spcPct val="100000"/>
              </a:lnSpc>
              <a:spcBef>
                <a:spcPts val="500"/>
              </a:spcBef>
              <a:spcAft>
                <a:spcPts val="500"/>
              </a:spcAft>
              <a:buClr>
                <a:srgbClr val="0077E3"/>
              </a:buClr>
              <a:buFont typeface="Arial" panose="020B0604020202020204" pitchFamily="34" charset="0"/>
              <a:buChar char="•"/>
            </a:pPr>
            <a:r>
              <a:rPr lang="en-GB" dirty="0"/>
              <a:t>A minaret, which is a tower adjacent to the mosque from which the call to pray is announced.</a:t>
            </a:r>
          </a:p>
          <a:p>
            <a:pPr marL="285750" indent="-285750">
              <a:lnSpc>
                <a:spcPct val="100000"/>
              </a:lnSpc>
              <a:spcBef>
                <a:spcPts val="500"/>
              </a:spcBef>
              <a:spcAft>
                <a:spcPts val="500"/>
              </a:spcAft>
              <a:buClr>
                <a:srgbClr val="0077E3"/>
              </a:buClr>
              <a:buFont typeface="Arial" panose="020B0604020202020204" pitchFamily="34" charset="0"/>
              <a:buChar char="•"/>
            </a:pPr>
            <a:r>
              <a:rPr lang="en-GB" dirty="0"/>
              <a:t>A dome that represents the vault of heaven.</a:t>
            </a:r>
          </a:p>
          <a:p>
            <a:pPr>
              <a:lnSpc>
                <a:spcPct val="100000"/>
              </a:lnSpc>
            </a:pPr>
            <a:r>
              <a:rPr lang="en-GB" sz="1600" dirty="0"/>
              <a:t>		                                </a:t>
            </a:r>
            <a:endParaRPr lang="en-US" sz="1600" dirty="0">
              <a:ea typeface="ＭＳ Ｐゴシック" pitchFamily="-105" charset="-128"/>
              <a:cs typeface="ＭＳ Ｐゴシック" pitchFamily="-105" charset="-128"/>
            </a:endParaRPr>
          </a:p>
        </p:txBody>
      </p:sp>
      <p:sp>
        <p:nvSpPr>
          <p:cNvPr id="7" name="TextBox 6">
            <a:extLst>
              <a:ext uri="{FF2B5EF4-FFF2-40B4-BE49-F238E27FC236}">
                <a16:creationId xmlns:a16="http://schemas.microsoft.com/office/drawing/2014/main" id="{A8192E8D-B113-4C85-A0A2-B392FBB7BCCC}"/>
              </a:ext>
            </a:extLst>
          </p:cNvPr>
          <p:cNvSpPr txBox="1"/>
          <p:nvPr/>
        </p:nvSpPr>
        <p:spPr>
          <a:xfrm>
            <a:off x="352255" y="1459088"/>
            <a:ext cx="8439489" cy="1938992"/>
          </a:xfrm>
          <a:prstGeom prst="rect">
            <a:avLst/>
          </a:prstGeom>
          <a:noFill/>
        </p:spPr>
        <p:txBody>
          <a:bodyPr wrap="square">
            <a:spAutoFit/>
          </a:bodyPr>
          <a:lstStyle/>
          <a:p>
            <a:r>
              <a:rPr lang="cy-GB" sz="2000" b="1" dirty="0">
                <a:solidFill>
                  <a:srgbClr val="C00000"/>
                </a:solidFill>
                <a:ea typeface="ＭＳ Ｐゴシック" pitchFamily="-105" charset="-128"/>
                <a:cs typeface="ＭＳ Ｐゴシック" pitchFamily="-105" charset="-128"/>
              </a:rPr>
              <a:t>Mosgiau</a:t>
            </a:r>
            <a:r>
              <a:rPr lang="cy-GB" sz="2000" b="1" dirty="0">
                <a:ea typeface="ＭＳ Ｐゴシック" pitchFamily="-105" charset="-128"/>
                <a:cs typeface="ＭＳ Ｐゴシック" pitchFamily="-105" charset="-128"/>
              </a:rPr>
              <a:t> - </a:t>
            </a:r>
            <a:r>
              <a:rPr lang="en-US" sz="2000" b="1" dirty="0">
                <a:ea typeface="ＭＳ Ｐゴシック" pitchFamily="-105" charset="-128"/>
                <a:cs typeface="ＭＳ Ｐゴシック" pitchFamily="-105" charset="-128"/>
              </a:rPr>
              <a:t>Mosques</a:t>
            </a:r>
            <a:r>
              <a:rPr lang="en-US" sz="2000" dirty="0">
                <a:ea typeface="ＭＳ Ｐゴシック" pitchFamily="-105" charset="-128"/>
                <a:cs typeface="ＭＳ Ｐゴシック" pitchFamily="-105" charset="-128"/>
              </a:rPr>
              <a:t>: </a:t>
            </a:r>
            <a:r>
              <a:rPr lang="en-GB" sz="2000" dirty="0"/>
              <a:t>The architecture of a mosque is shaped most strongly by the regional traditions of the time and place in which it was built. As a result, style, layout, and decoration can vary greatly. Nevertheless, because of the common function of the mosque as a place of congregational prayer, certain architectural features appear in mosques all over the world:</a:t>
            </a:r>
          </a:p>
        </p:txBody>
      </p:sp>
      <p:pic>
        <p:nvPicPr>
          <p:cNvPr id="5" name="Picture 4" descr="A picture containing outdoor, building, old, place of worship&#10;&#10;Description automatically generated">
            <a:extLst>
              <a:ext uri="{FF2B5EF4-FFF2-40B4-BE49-F238E27FC236}">
                <a16:creationId xmlns:a16="http://schemas.microsoft.com/office/drawing/2014/main" id="{3E2BDF11-A24F-4128-B87D-6228C8C409B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314" y="3158805"/>
            <a:ext cx="2308686" cy="3078248"/>
          </a:xfrm>
          <a:prstGeom prst="rect">
            <a:avLst/>
          </a:prstGeom>
        </p:spPr>
      </p:pic>
    </p:spTree>
    <p:extLst>
      <p:ext uri="{BB962C8B-B14F-4D97-AF65-F5344CB8AC3E}">
        <p14:creationId xmlns:p14="http://schemas.microsoft.com/office/powerpoint/2010/main" val="3080768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16CC6A06-BA10-493F-9AE6-7D3DE93FC31D}"/>
              </a:ext>
            </a:extLst>
          </p:cNvPr>
          <p:cNvPicPr>
            <a:picLocks noChangeAspect="1"/>
          </p:cNvPicPr>
          <p:nvPr/>
        </p:nvPicPr>
        <p:blipFill rotWithShape="1">
          <a:blip r:embed="rId2"/>
          <a:srcRect b="9238"/>
          <a:stretch/>
        </p:blipFill>
        <p:spPr>
          <a:xfrm>
            <a:off x="1691680" y="1250533"/>
            <a:ext cx="5936704" cy="4570148"/>
          </a:xfrm>
          <a:prstGeom prst="rect">
            <a:avLst/>
          </a:prstGeom>
        </p:spPr>
      </p:pic>
      <p:sp>
        <p:nvSpPr>
          <p:cNvPr id="2" name="Title 1">
            <a:extLst>
              <a:ext uri="{FF2B5EF4-FFF2-40B4-BE49-F238E27FC236}">
                <a16:creationId xmlns:a16="http://schemas.microsoft.com/office/drawing/2014/main" id="{BD422DF8-824E-8441-A9A6-128A42389233}"/>
              </a:ext>
            </a:extLst>
          </p:cNvPr>
          <p:cNvSpPr>
            <a:spLocks noGrp="1"/>
          </p:cNvSpPr>
          <p:nvPr>
            <p:ph type="title"/>
          </p:nvPr>
        </p:nvSpPr>
        <p:spPr>
          <a:xfrm>
            <a:off x="457200" y="903100"/>
            <a:ext cx="8229600" cy="382588"/>
          </a:xfrm>
        </p:spPr>
        <p:txBody>
          <a:bodyPr/>
          <a:lstStyle/>
          <a:p>
            <a:r>
              <a:rPr lang="cy-GB" dirty="0">
                <a:solidFill>
                  <a:srgbClr val="C00000"/>
                </a:solidFill>
              </a:rPr>
              <a:t>Pwmp gwres o’r ddaear </a:t>
            </a:r>
            <a:r>
              <a:rPr lang="cy-GB" dirty="0"/>
              <a:t>- </a:t>
            </a:r>
            <a:r>
              <a:rPr lang="en-US" dirty="0"/>
              <a:t>Ground source heat pump </a:t>
            </a:r>
          </a:p>
        </p:txBody>
      </p:sp>
    </p:spTree>
    <p:extLst>
      <p:ext uri="{BB962C8B-B14F-4D97-AF65-F5344CB8AC3E}">
        <p14:creationId xmlns:p14="http://schemas.microsoft.com/office/powerpoint/2010/main" val="34776664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97A96CE1-FBFA-7DF7-5727-DD71C57D8BFE}"/>
              </a:ext>
            </a:extLst>
          </p:cNvPr>
          <p:cNvSpPr txBox="1"/>
          <p:nvPr/>
        </p:nvSpPr>
        <p:spPr>
          <a:xfrm>
            <a:off x="569876" y="1496536"/>
            <a:ext cx="8574124" cy="1015663"/>
          </a:xfrm>
          <a:prstGeom prst="rect">
            <a:avLst/>
          </a:prstGeom>
          <a:noFill/>
        </p:spPr>
        <p:txBody>
          <a:bodyPr wrap="square">
            <a:spAutoFit/>
          </a:bodyPr>
          <a:lstStyle/>
          <a:p>
            <a:pPr marL="0" indent="0"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gwestiynau</a:t>
            </a:r>
            <a:r>
              <a:rPr lang="cy-GB" sz="6000" b="1" dirty="0">
                <a:solidFill>
                  <a:srgbClr val="C00000"/>
                </a:solidFill>
                <a:ea typeface="ＭＳ Ｐゴシック" pitchFamily="-105" charset="-128"/>
                <a:cs typeface="ＭＳ Ｐゴシック" pitchFamily="-105" charset="-128"/>
              </a:rPr>
              <a:t>?</a:t>
            </a:r>
          </a:p>
        </p:txBody>
      </p:sp>
    </p:spTree>
    <p:extLst>
      <p:ext uri="{BB962C8B-B14F-4D97-AF65-F5344CB8AC3E}">
        <p14:creationId xmlns:p14="http://schemas.microsoft.com/office/powerpoint/2010/main" val="1657872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dirty="0">
                <a:solidFill>
                  <a:srgbClr val="C00000"/>
                </a:solidFill>
              </a:rPr>
              <a:t>Gofynion dinesig </a:t>
            </a:r>
            <a:r>
              <a:rPr lang="cy-GB" dirty="0"/>
              <a:t>- </a:t>
            </a:r>
            <a:r>
              <a:rPr lang="en-US" dirty="0">
                <a:ea typeface="ＭＳ Ｐゴシック" pitchFamily="-105" charset="-128"/>
                <a:cs typeface="ＭＳ Ｐゴシック" pitchFamily="-105" charset="-128"/>
              </a:rPr>
              <a:t>Civic requirements</a:t>
            </a:r>
          </a:p>
        </p:txBody>
      </p:sp>
      <p:sp>
        <p:nvSpPr>
          <p:cNvPr id="3075" name="Content Placeholder 2"/>
          <p:cNvSpPr>
            <a:spLocks noGrp="1"/>
          </p:cNvSpPr>
          <p:nvPr>
            <p:ph sz="quarter" idx="10"/>
          </p:nvPr>
        </p:nvSpPr>
        <p:spPr>
          <a:xfrm>
            <a:off x="457200" y="1511999"/>
            <a:ext cx="5050904" cy="4272841"/>
          </a:xfrm>
        </p:spPr>
        <p:txBody>
          <a:bodyPr/>
          <a:lstStyle/>
          <a:p>
            <a:r>
              <a:rPr lang="en-GB" dirty="0"/>
              <a:t>A </a:t>
            </a:r>
            <a:r>
              <a:rPr lang="en-GB" b="1" dirty="0"/>
              <a:t>civic building</a:t>
            </a:r>
            <a:r>
              <a:rPr lang="en-GB" dirty="0"/>
              <a:t> is a central landmark in the geographical or business centre of a town or city. They are frequently the pride of a district and foster a strong local, regional and national identity, as well as providing public services and having a positive impact on a neighbourhood. They often include registry  offices, libraries, government offices and multi-prayer rooms. They are designed to be multi-functional with a network of spaces or buildings tailored to meet the specific needs of the community, so designs will vary across the country in size, scope and appearance.</a:t>
            </a:r>
            <a:endParaRPr lang="en-US" dirty="0">
              <a:ea typeface="ＭＳ Ｐゴシック" pitchFamily="-105" charset="-128"/>
              <a:cs typeface="ＭＳ Ｐゴシック" pitchFamily="-105" charset="-128"/>
            </a:endParaRPr>
          </a:p>
        </p:txBody>
      </p:sp>
      <p:pic>
        <p:nvPicPr>
          <p:cNvPr id="4098" name="Picture 2" descr="Swansea Civic Centre">
            <a:extLst>
              <a:ext uri="{FF2B5EF4-FFF2-40B4-BE49-F238E27FC236}">
                <a16:creationId xmlns:a16="http://schemas.microsoft.com/office/drawing/2014/main" id="{06FA3F14-FC71-4844-8FD9-2066468D571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81042" y="1546322"/>
            <a:ext cx="2831890" cy="15929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03874AF-B05D-CC4D-8D7B-C6E9E356C93D}"/>
              </a:ext>
            </a:extLst>
          </p:cNvPr>
          <p:cNvSpPr txBox="1"/>
          <p:nvPr/>
        </p:nvSpPr>
        <p:spPr>
          <a:xfrm>
            <a:off x="6671454" y="3210151"/>
            <a:ext cx="2121572" cy="338554"/>
          </a:xfrm>
          <a:prstGeom prst="rect">
            <a:avLst/>
          </a:prstGeom>
          <a:noFill/>
        </p:spPr>
        <p:txBody>
          <a:bodyPr wrap="square" rtlCol="0">
            <a:spAutoFit/>
          </a:bodyPr>
          <a:lstStyle/>
          <a:p>
            <a:r>
              <a:rPr lang="en-US" sz="1600" dirty="0"/>
              <a:t>Swansea civic </a:t>
            </a:r>
            <a:r>
              <a:rPr lang="en-US" sz="1600" dirty="0" err="1"/>
              <a:t>centre</a:t>
            </a:r>
            <a:r>
              <a:rPr lang="en-US" sz="1600" dirty="0"/>
              <a:t> </a:t>
            </a:r>
          </a:p>
        </p:txBody>
      </p:sp>
      <p:pic>
        <p:nvPicPr>
          <p:cNvPr id="4100" name="Picture 4">
            <a:extLst>
              <a:ext uri="{FF2B5EF4-FFF2-40B4-BE49-F238E27FC236}">
                <a16:creationId xmlns:a16="http://schemas.microsoft.com/office/drawing/2014/main" id="{910044C2-069C-394F-B9C6-51C35432DB5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68616" y="3796000"/>
            <a:ext cx="2651787" cy="19888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19368F9-5867-4E4B-9E22-498102219A4D}"/>
              </a:ext>
            </a:extLst>
          </p:cNvPr>
          <p:cNvSpPr txBox="1"/>
          <p:nvPr/>
        </p:nvSpPr>
        <p:spPr>
          <a:xfrm>
            <a:off x="7031596" y="5784840"/>
            <a:ext cx="2448272" cy="338554"/>
          </a:xfrm>
          <a:prstGeom prst="rect">
            <a:avLst/>
          </a:prstGeom>
          <a:noFill/>
        </p:spPr>
        <p:txBody>
          <a:bodyPr wrap="square" rtlCol="0">
            <a:spAutoFit/>
          </a:bodyPr>
          <a:lstStyle/>
          <a:p>
            <a:r>
              <a:rPr lang="en-US" sz="1600" dirty="0"/>
              <a:t>Cardiff civic </a:t>
            </a:r>
            <a:r>
              <a:rPr lang="en-US" sz="1600" dirty="0" err="1"/>
              <a:t>centre</a:t>
            </a:r>
            <a:r>
              <a:rPr lang="en-US" sz="1600" dirty="0"/>
              <a:t> </a:t>
            </a:r>
          </a:p>
        </p:txBody>
      </p:sp>
    </p:spTree>
    <p:extLst>
      <p:ext uri="{BB962C8B-B14F-4D97-AF65-F5344CB8AC3E}">
        <p14:creationId xmlns:p14="http://schemas.microsoft.com/office/powerpoint/2010/main" val="1433848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198" y="952674"/>
            <a:ext cx="12025336" cy="638044"/>
          </a:xfrm>
        </p:spPr>
        <p:txBody>
          <a:bodyPr/>
          <a:lstStyle/>
          <a:p>
            <a:r>
              <a:rPr lang="cy-GB" dirty="0">
                <a:solidFill>
                  <a:srgbClr val="C00000"/>
                </a:solidFill>
              </a:rPr>
              <a:t>Gofynion o ran y </a:t>
            </a:r>
            <a:br>
              <a:rPr lang="cy-GB" dirty="0">
                <a:solidFill>
                  <a:srgbClr val="C00000"/>
                </a:solidFill>
              </a:rPr>
            </a:br>
            <a:r>
              <a:rPr lang="cy-GB" dirty="0">
                <a:solidFill>
                  <a:srgbClr val="C00000"/>
                </a:solidFill>
              </a:rPr>
              <a:t>celfyddydau       -   </a:t>
            </a:r>
            <a:r>
              <a:rPr lang="en-US" dirty="0">
                <a:ea typeface="ＭＳ Ｐゴシック" pitchFamily="-105" charset="-128"/>
                <a:cs typeface="ＭＳ Ｐゴシック" pitchFamily="-105" charset="-128"/>
              </a:rPr>
              <a:t>Arts requirements</a:t>
            </a:r>
          </a:p>
        </p:txBody>
      </p:sp>
      <p:sp>
        <p:nvSpPr>
          <p:cNvPr id="2" name="TextBox 1">
            <a:extLst>
              <a:ext uri="{FF2B5EF4-FFF2-40B4-BE49-F238E27FC236}">
                <a16:creationId xmlns:a16="http://schemas.microsoft.com/office/drawing/2014/main" id="{7EF5E8CB-CFFC-8B4A-A435-FF7A733E8D43}"/>
              </a:ext>
            </a:extLst>
          </p:cNvPr>
          <p:cNvSpPr txBox="1"/>
          <p:nvPr/>
        </p:nvSpPr>
        <p:spPr>
          <a:xfrm>
            <a:off x="3942546" y="1685729"/>
            <a:ext cx="5351566" cy="2308324"/>
          </a:xfrm>
          <a:prstGeom prst="rect">
            <a:avLst/>
          </a:prstGeom>
          <a:noFill/>
        </p:spPr>
        <p:txBody>
          <a:bodyPr wrap="square" rtlCol="0">
            <a:spAutoFit/>
          </a:bodyPr>
          <a:lstStyle/>
          <a:p>
            <a:r>
              <a:rPr lang="en-US" sz="1800" dirty="0"/>
              <a:t>Art galleries and museums need to be versatile spaces, allowing for a range of exhibits as well as permanent facilities, in order to meet the welfare needs of their clientele. Some are modern purpose-built buildings, with plenty of glass to let  in light and give a feeling of space. Others are in old traditional buildings, giving a feeling of grandeur and importance.</a:t>
            </a:r>
          </a:p>
        </p:txBody>
      </p:sp>
      <p:sp>
        <p:nvSpPr>
          <p:cNvPr id="10" name="TextBox 9">
            <a:extLst>
              <a:ext uri="{FF2B5EF4-FFF2-40B4-BE49-F238E27FC236}">
                <a16:creationId xmlns:a16="http://schemas.microsoft.com/office/drawing/2014/main" id="{AB1832A5-E33D-471B-96E9-A918514DF59E}"/>
              </a:ext>
            </a:extLst>
          </p:cNvPr>
          <p:cNvSpPr txBox="1"/>
          <p:nvPr/>
        </p:nvSpPr>
        <p:spPr>
          <a:xfrm>
            <a:off x="323528" y="1748749"/>
            <a:ext cx="3456384" cy="677109"/>
          </a:xfrm>
          <a:prstGeom prst="rect">
            <a:avLst/>
          </a:prstGeom>
          <a:noFill/>
        </p:spPr>
        <p:txBody>
          <a:bodyPr wrap="square">
            <a:spAutoFit/>
          </a:bodyPr>
          <a:lstStyle/>
          <a:p>
            <a:r>
              <a:rPr lang="en-US" sz="1800" dirty="0"/>
              <a:t>Examples of arts requirements </a:t>
            </a:r>
            <a:br>
              <a:rPr lang="en-US" sz="1800" dirty="0"/>
            </a:br>
            <a:r>
              <a:rPr lang="en-US" sz="1800" dirty="0"/>
              <a:t>can include</a:t>
            </a:r>
            <a:r>
              <a:rPr lang="en-US" sz="2000" dirty="0"/>
              <a:t>: </a:t>
            </a:r>
            <a:endParaRPr lang="en-GB" dirty="0"/>
          </a:p>
        </p:txBody>
      </p:sp>
      <p:pic>
        <p:nvPicPr>
          <p:cNvPr id="4" name="Picture 3">
            <a:extLst>
              <a:ext uri="{FF2B5EF4-FFF2-40B4-BE49-F238E27FC236}">
                <a16:creationId xmlns:a16="http://schemas.microsoft.com/office/drawing/2014/main" id="{5BEC86B6-9CCB-4812-B8BD-AD7ECAE7AD8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82038" y="3994053"/>
            <a:ext cx="4338767" cy="2209702"/>
          </a:xfrm>
          <a:prstGeom prst="rect">
            <a:avLst/>
          </a:prstGeom>
        </p:spPr>
      </p:pic>
      <p:sp>
        <p:nvSpPr>
          <p:cNvPr id="5" name="Content Placeholder 4">
            <a:extLst>
              <a:ext uri="{FF2B5EF4-FFF2-40B4-BE49-F238E27FC236}">
                <a16:creationId xmlns:a16="http://schemas.microsoft.com/office/drawing/2014/main" id="{CA618F59-403E-4F37-8BDA-2DE803F4DD7A}"/>
              </a:ext>
            </a:extLst>
          </p:cNvPr>
          <p:cNvSpPr>
            <a:spLocks noGrp="1"/>
          </p:cNvSpPr>
          <p:nvPr>
            <p:ph sz="quarter" idx="10"/>
          </p:nvPr>
        </p:nvSpPr>
        <p:spPr>
          <a:xfrm>
            <a:off x="457198" y="2425858"/>
            <a:ext cx="3535290" cy="3731386"/>
          </a:xfrm>
        </p:spPr>
        <p:txBody>
          <a:bodyPr/>
          <a:lstStyle/>
          <a:p>
            <a:pPr>
              <a:lnSpc>
                <a:spcPct val="107000"/>
              </a:lnSpc>
              <a:spcAft>
                <a:spcPts val="800"/>
              </a:spcAft>
            </a:pPr>
            <a:r>
              <a:rPr lang="en-GB" sz="1600" dirty="0">
                <a:effectLst/>
                <a:ea typeface="Calibri" panose="020F0502020204030204" pitchFamily="34" charset="0"/>
                <a:cs typeface="Times New Roman" panose="02020603050405020304" pitchFamily="18" charset="0"/>
              </a:rPr>
              <a:t>Administration offices </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Storerooms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Security</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Large exhibition space/display areas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Small amphitheatres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Foyer/Gathering spaces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Galleries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Conservation laboratories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Cafeteria / restaurant</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Art and gift shops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Workshop space</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Sculptural gardens</a:t>
            </a:r>
            <a:br>
              <a:rPr lang="en-GB" sz="1600" dirty="0">
                <a:effectLst/>
                <a:ea typeface="Calibri" panose="020F0502020204030204" pitchFamily="34" charset="0"/>
                <a:cs typeface="Times New Roman" panose="02020603050405020304" pitchFamily="18" charset="0"/>
              </a:rPr>
            </a:br>
            <a:r>
              <a:rPr lang="en-GB" sz="1600" dirty="0">
                <a:effectLst/>
                <a:ea typeface="Calibri" panose="020F0502020204030204" pitchFamily="34" charset="0"/>
                <a:cs typeface="Times New Roman" panose="02020603050405020304" pitchFamily="18" charset="0"/>
              </a:rPr>
              <a:t>Auction rooms </a:t>
            </a:r>
            <a:endParaRPr lang="en-GB" sz="1600" dirty="0"/>
          </a:p>
        </p:txBody>
      </p:sp>
    </p:spTree>
    <p:extLst>
      <p:ext uri="{BB962C8B-B14F-4D97-AF65-F5344CB8AC3E}">
        <p14:creationId xmlns:p14="http://schemas.microsoft.com/office/powerpoint/2010/main" val="147083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23528" y="1008000"/>
            <a:ext cx="9433048" cy="382588"/>
          </a:xfrm>
        </p:spPr>
        <p:txBody>
          <a:bodyPr/>
          <a:lstStyle/>
          <a:p>
            <a:r>
              <a:rPr lang="cy-GB" dirty="0">
                <a:solidFill>
                  <a:srgbClr val="C00000"/>
                </a:solidFill>
              </a:rPr>
              <a:t>Gofynion o ran y </a:t>
            </a:r>
            <a:br>
              <a:rPr lang="cy-GB" dirty="0">
                <a:solidFill>
                  <a:srgbClr val="C00000"/>
                </a:solidFill>
              </a:rPr>
            </a:br>
            <a:r>
              <a:rPr lang="cy-GB" dirty="0">
                <a:solidFill>
                  <a:srgbClr val="C00000"/>
                </a:solidFill>
              </a:rPr>
              <a:t>celfyddydau - </a:t>
            </a:r>
            <a:r>
              <a:rPr lang="en-US" dirty="0">
                <a:ea typeface="ＭＳ Ｐゴシック" pitchFamily="-105" charset="-128"/>
                <a:cs typeface="ＭＳ Ｐゴシック" pitchFamily="-105" charset="-128"/>
              </a:rPr>
              <a:t>Arts requirements</a:t>
            </a:r>
          </a:p>
        </p:txBody>
      </p:sp>
      <p:sp>
        <p:nvSpPr>
          <p:cNvPr id="3075" name="Content Placeholder 2"/>
          <p:cNvSpPr>
            <a:spLocks noGrp="1"/>
          </p:cNvSpPr>
          <p:nvPr>
            <p:ph sz="quarter" idx="10"/>
          </p:nvPr>
        </p:nvSpPr>
        <p:spPr>
          <a:xfrm>
            <a:off x="373928" y="2276872"/>
            <a:ext cx="3982049" cy="3420268"/>
          </a:xfrm>
        </p:spPr>
        <p:txBody>
          <a:bodyPr/>
          <a:lstStyle/>
          <a:p>
            <a:pPr marL="0" indent="0"/>
            <a:r>
              <a:rPr lang="cy-GB" b="1" dirty="0">
                <a:solidFill>
                  <a:srgbClr val="C00000"/>
                </a:solidFill>
              </a:rPr>
              <a:t>Theatrau</a:t>
            </a:r>
            <a:r>
              <a:rPr lang="cy-GB" b="1" dirty="0"/>
              <a:t> - </a:t>
            </a:r>
            <a:r>
              <a:rPr lang="en-US" b="1" dirty="0">
                <a:ea typeface="ＭＳ Ｐゴシック" pitchFamily="-105" charset="-128"/>
                <a:cs typeface="ＭＳ Ｐゴシック" pitchFamily="-105" charset="-128"/>
              </a:rPr>
              <a:t>Theatres</a:t>
            </a:r>
            <a:r>
              <a:rPr lang="en-US" dirty="0">
                <a:ea typeface="ＭＳ Ｐゴシック" pitchFamily="-105" charset="-128"/>
                <a:cs typeface="ＭＳ Ｐゴシック" pitchFamily="-105" charset="-128"/>
              </a:rPr>
              <a:t> are designed specifically to hold plays, show films and host music. The seating layout is designed so everyone can see the stage and the ceiling, and wall configurations are designed to enhance the acoustics so there are no echoes and sound travels to all corners of the venue. There are no external windows to stop unwanted light in the space.</a:t>
            </a:r>
          </a:p>
        </p:txBody>
      </p:sp>
      <p:sp>
        <p:nvSpPr>
          <p:cNvPr id="2" name="Rectangle 1">
            <a:extLst>
              <a:ext uri="{FF2B5EF4-FFF2-40B4-BE49-F238E27FC236}">
                <a16:creationId xmlns:a16="http://schemas.microsoft.com/office/drawing/2014/main" id="{A5775D3E-2866-BA44-B337-2766D8DF424A}"/>
              </a:ext>
            </a:extLst>
          </p:cNvPr>
          <p:cNvSpPr/>
          <p:nvPr/>
        </p:nvSpPr>
        <p:spPr>
          <a:xfrm>
            <a:off x="4184051" y="3444845"/>
            <a:ext cx="255198" cy="400110"/>
          </a:xfrm>
          <a:prstGeom prst="rect">
            <a:avLst/>
          </a:prstGeom>
        </p:spPr>
        <p:txBody>
          <a:bodyPr wrap="none">
            <a:spAutoFit/>
          </a:bodyPr>
          <a:lstStyle/>
          <a:p>
            <a:r>
              <a:rPr lang="en-US" dirty="0"/>
              <a:t> </a:t>
            </a:r>
          </a:p>
        </p:txBody>
      </p:sp>
      <p:pic>
        <p:nvPicPr>
          <p:cNvPr id="6" name="Picture 5" descr="A picture containing indoor, metal&#10;&#10;Description automatically generated">
            <a:extLst>
              <a:ext uri="{FF2B5EF4-FFF2-40B4-BE49-F238E27FC236}">
                <a16:creationId xmlns:a16="http://schemas.microsoft.com/office/drawing/2014/main" id="{058B04CC-4BB3-4BE4-8378-EE32D1D7CB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4704753" y="2192908"/>
            <a:ext cx="4355976" cy="2903984"/>
          </a:xfrm>
          <a:prstGeom prst="rect">
            <a:avLst/>
          </a:prstGeom>
        </p:spPr>
      </p:pic>
    </p:spTree>
    <p:extLst>
      <p:ext uri="{BB962C8B-B14F-4D97-AF65-F5344CB8AC3E}">
        <p14:creationId xmlns:p14="http://schemas.microsoft.com/office/powerpoint/2010/main" val="1062303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492896"/>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C9046F4F-1CDE-438B-844B-71EE585F911A}"/>
              </a:ext>
            </a:extLst>
          </p:cNvPr>
          <p:cNvSpPr txBox="1"/>
          <p:nvPr/>
        </p:nvSpPr>
        <p:spPr>
          <a:xfrm>
            <a:off x="1187624" y="1452228"/>
            <a:ext cx="7272808" cy="923330"/>
          </a:xfrm>
          <a:prstGeom prst="rect">
            <a:avLst/>
          </a:prstGeom>
          <a:noFill/>
        </p:spPr>
        <p:txBody>
          <a:bodyPr wrap="square">
            <a:spAutoFit/>
          </a:bodyPr>
          <a:lstStyle/>
          <a:p>
            <a:pPr marL="0" indent="0" algn="ctr" eaLnBrk="1" hangingPunct="1">
              <a:lnSpc>
                <a:spcPct val="100000"/>
              </a:lnSpc>
            </a:pPr>
            <a:r>
              <a:rPr lang="cy-GB" sz="5400" dirty="0">
                <a:solidFill>
                  <a:srgbClr val="C00000"/>
                </a:solidFill>
                <a:ea typeface="ＭＳ Ｐゴシック" pitchFamily="-105" charset="-128"/>
                <a:cs typeface="ＭＳ Ｐゴシック" pitchFamily="-105" charset="-128"/>
              </a:rPr>
              <a:t>Unrhyw gwestiynau?</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r>
              <a:rPr lang="en-GB" sz="2400" dirty="0"/>
              <a:t> </a:t>
            </a:r>
            <a:endParaRPr lang="en-GB" sz="2400" b="1" dirty="0"/>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4: Societal requirements for communities </a:t>
            </a:r>
          </a:p>
        </p:txBody>
      </p:sp>
    </p:spTree>
    <p:extLst>
      <p:ext uri="{BB962C8B-B14F-4D97-AF65-F5344CB8AC3E}">
        <p14:creationId xmlns:p14="http://schemas.microsoft.com/office/powerpoint/2010/main" val="2456499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CCB350-B76C-41FC-AE69-633CA55F79C0}">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7d91badd-8922-4db1-9652-4fbca8a6b7df"/>
    <ds:schemaRef ds:uri="1c5831b9-66da-4f16-a409-834213ecdb8e"/>
    <ds:schemaRef ds:uri="http://www.w3.org/XML/1998/namespace"/>
    <ds:schemaRef ds:uri="http://purl.org/dc/elements/1.1/"/>
  </ds:schemaRefs>
</ds:datastoreItem>
</file>

<file path=customXml/itemProps2.xml><?xml version="1.0" encoding="utf-8"?>
<ds:datastoreItem xmlns:ds="http://schemas.openxmlformats.org/officeDocument/2006/customXml" ds:itemID="{8A883FA4-BA55-4877-86ED-75A9E6EBC6FB}"/>
</file>

<file path=customXml/itemProps3.xml><?xml version="1.0" encoding="utf-8"?>
<ds:datastoreItem xmlns:ds="http://schemas.openxmlformats.org/officeDocument/2006/customXml" ds:itemID="{51036693-0DAE-48A3-A42A-8F3FD82F9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4239</TotalTime>
  <Words>4155</Words>
  <Application>Microsoft Office PowerPoint</Application>
  <PresentationFormat>On-screen Show (4:3)</PresentationFormat>
  <Paragraphs>248</Paragraphs>
  <Slides>41</Slides>
  <Notes>30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41</vt:i4>
      </vt:variant>
    </vt:vector>
  </HeadingPairs>
  <TitlesOfParts>
    <vt:vector size="47" baseType="lpstr">
      <vt:lpstr>Arial</vt:lpstr>
      <vt:lpstr>Lucida Grande</vt:lpstr>
      <vt:lpstr>Times New Roman</vt:lpstr>
      <vt:lpstr>Default Design</vt:lpstr>
      <vt:lpstr>Default Design</vt:lpstr>
      <vt:lpstr>Default Design</vt:lpstr>
      <vt:lpstr>PowerPoint 3: Cultural requirements for different buildings and structures</vt:lpstr>
      <vt:lpstr>Gofynion crefyddol - Religious requirements</vt:lpstr>
      <vt:lpstr>Gofynion crefyddol - Religious requirements</vt:lpstr>
      <vt:lpstr>Gofynion crefyddol - Religious requirements</vt:lpstr>
      <vt:lpstr>Gofynion dinesig - Civic requirements</vt:lpstr>
      <vt:lpstr>Gofynion o ran y  celfyddydau       -   Arts requirements</vt:lpstr>
      <vt:lpstr>Gofynion o ran y  celfyddydau - Arts requirements</vt:lpstr>
      <vt:lpstr>PowerPoint Presentation</vt:lpstr>
      <vt:lpstr>PowerPoint 4: Societal requirements for communities </vt:lpstr>
      <vt:lpstr>Seilwaith a chysylltiadau trafnidiaeth Infrastructure and transport links</vt:lpstr>
      <vt:lpstr>Cynlluniau Datblygu Lleol - Local development plans</vt:lpstr>
      <vt:lpstr>Enghraifft o dref ddiwydiannol cyn cynllunio trefol Example of an industrial town pre-town planning</vt:lpstr>
      <vt:lpstr>Ar ôl cynllunio trefol – Caerdydd heddiw Post-town planning – Cardiff today</vt:lpstr>
      <vt:lpstr>Rheoliadau adeiladu  Building regulations </vt:lpstr>
      <vt:lpstr>Dogfennau cymeradwy rheoliadau adeiladu  Building regulations approved documents </vt:lpstr>
      <vt:lpstr>PowerPoint Presentation</vt:lpstr>
      <vt:lpstr>PowerPoint 5: Know the different types of structures in the built environment </vt:lpstr>
      <vt:lpstr>Transport infrastructure </vt:lpstr>
      <vt:lpstr>Highways</vt:lpstr>
      <vt:lpstr>Highways (continued)</vt:lpstr>
      <vt:lpstr>Pontydd - Bridges</vt:lpstr>
      <vt:lpstr>Pontydd - Bridges</vt:lpstr>
      <vt:lpstr>Traphontydd a thraphontydd dŵr - Viaducts and aqueducts </vt:lpstr>
      <vt:lpstr>Twnelau - Tunnels </vt:lpstr>
      <vt:lpstr>Enghraifft o dwnnel wedi’i durio - Example of a bored tunnel</vt:lpstr>
      <vt:lpstr>Enghraifft o dwnnel trochi yn cael ei osod yn ei le Example of an immersed tunnel being lowered into position</vt:lpstr>
      <vt:lpstr>Dosbarthu gwasanaethau Service distribution</vt:lpstr>
      <vt:lpstr>Tyrau - Towers</vt:lpstr>
      <vt:lpstr>Rheoli llifogydd ac amddiffynfeydd arfordirol Flood management and coastal defences</vt:lpstr>
      <vt:lpstr>Rheoli llifogydd - Flood management</vt:lpstr>
      <vt:lpstr>Weirs, bunds, levees, floodgates and barriers</vt:lpstr>
      <vt:lpstr>Amddiffynfeydd arfordirol - Coastal defences</vt:lpstr>
      <vt:lpstr>Coastal defences</vt:lpstr>
      <vt:lpstr>Strwythurau camlesi a dyfrffyrdd  Canal and waterway structures</vt:lpstr>
      <vt:lpstr>Quays, docks and piers </vt:lpstr>
      <vt:lpstr>Ynni adnewyddadwy - Renewable energy</vt:lpstr>
      <vt:lpstr>Ynni adnewyddadwy parhad - Renewable energy continued</vt:lpstr>
      <vt:lpstr>Ynni adnewyddadwy parhad - Renewable energy continued</vt:lpstr>
      <vt:lpstr>Pwmp gwresogi o ffynhonnell aer - Air source heat pump</vt:lpstr>
      <vt:lpstr>Pwmp gwres o’r ddaear - Ground source heat pump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189</cp:revision>
  <cp:lastPrinted>2020-05-25T14:08:23Z</cp:lastPrinted>
  <dcterms:created xsi:type="dcterms:W3CDTF">2013-05-28T00:38:54Z</dcterms:created>
  <dcterms:modified xsi:type="dcterms:W3CDTF">2022-06-07T20:57:19Z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