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3" r:id="rId5"/>
  </p:sldMasterIdLst>
  <p:notesMasterIdLst>
    <p:notesMasterId r:id="rId44"/>
  </p:notesMasterIdLst>
  <p:handoutMasterIdLst>
    <p:handoutMasterId r:id="rId45"/>
  </p:handoutMasterIdLst>
  <p:sldIdLst>
    <p:sldId id="256" r:id="rId6"/>
    <p:sldId id="353" r:id="rId7"/>
    <p:sldId id="354" r:id="rId8"/>
    <p:sldId id="328" r:id="rId9"/>
    <p:sldId id="345" r:id="rId10"/>
    <p:sldId id="351" r:id="rId11"/>
    <p:sldId id="342" r:id="rId12"/>
    <p:sldId id="347" r:id="rId13"/>
    <p:sldId id="341" r:id="rId14"/>
    <p:sldId id="348" r:id="rId15"/>
    <p:sldId id="343" r:id="rId16"/>
    <p:sldId id="344" r:id="rId17"/>
    <p:sldId id="349" r:id="rId18"/>
    <p:sldId id="350" r:id="rId19"/>
    <p:sldId id="331" r:id="rId20"/>
    <p:sldId id="352" r:id="rId21"/>
    <p:sldId id="267"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Lst>
  <p:sldSz cx="9144000" cy="6858000" type="screen4x3"/>
  <p:notesSz cx="6858000" cy="9144000"/>
  <p:custDataLst>
    <p:tags r:id="rId4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12" clrIdx="0">
    <p:extLst>
      <p:ext uri="{19B8F6BF-5375-455C-9EA6-DF929625EA0E}">
        <p15:presenceInfo xmlns:p15="http://schemas.microsoft.com/office/powerpoint/2012/main" userId="S-1-5-21-2141923205-296626691-623648099-42385" providerId="AD"/>
      </p:ext>
    </p:extLst>
  </p:cmAuthor>
  <p:cmAuthor id="2" name="Claire Brooks" initials="CB" lastIdx="1" clrIdx="1">
    <p:extLst>
      <p:ext uri="{19B8F6BF-5375-455C-9EA6-DF929625EA0E}">
        <p15:presenceInfo xmlns:p15="http://schemas.microsoft.com/office/powerpoint/2012/main" userId="S::Claire.Brooks@cityandguilds.com::045b5ce1-bb15-4c22-aa7e-c7b6009499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CC0000"/>
    <a:srgbClr val="000000"/>
    <a:srgbClr val="E30613"/>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E23883-4D8D-46B5-B468-EC7FA0C9F2D6}" v="14" dt="2022-06-13T20:31:23.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69"/>
    <p:restoredTop sz="93792" autoAdjust="0"/>
  </p:normalViewPr>
  <p:slideViewPr>
    <p:cSldViewPr showGuides="1">
      <p:cViewPr varScale="1">
        <p:scale>
          <a:sx n="86" d="100"/>
          <a:sy n="86" d="100"/>
        </p:scale>
        <p:origin x="1171"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C9C26DCB-8B55-42B7-8382-0943EE797CAD}"/>
    <pc:docChg chg="undo custSel modSld">
      <pc:chgData name="Rachael Harrison" userId="3d0f6613-2183-48a7-8949-7da9e40c01c7" providerId="ADAL" clId="{C9C26DCB-8B55-42B7-8382-0943EE797CAD}" dt="2021-01-04T16:45:38.205" v="443" actId="1076"/>
      <pc:docMkLst>
        <pc:docMk/>
      </pc:docMkLst>
      <pc:sldChg chg="modSp mod">
        <pc:chgData name="Rachael Harrison" userId="3d0f6613-2183-48a7-8949-7da9e40c01c7" providerId="ADAL" clId="{C9C26DCB-8B55-42B7-8382-0943EE797CAD}" dt="2021-01-04T15:51:42.641" v="0" actId="6549"/>
        <pc:sldMkLst>
          <pc:docMk/>
          <pc:sldMk cId="0" sldId="256"/>
        </pc:sldMkLst>
        <pc:spChg chg="mod">
          <ac:chgData name="Rachael Harrison" userId="3d0f6613-2183-48a7-8949-7da9e40c01c7" providerId="ADAL" clId="{C9C26DCB-8B55-42B7-8382-0943EE797CAD}" dt="2021-01-04T15:51:42.641" v="0" actId="6549"/>
          <ac:spMkLst>
            <pc:docMk/>
            <pc:sldMk cId="0" sldId="256"/>
            <ac:spMk id="2053" creationId="{00000000-0000-0000-0000-000000000000}"/>
          </ac:spMkLst>
        </pc:spChg>
      </pc:sldChg>
      <pc:sldChg chg="modSp mod">
        <pc:chgData name="Rachael Harrison" userId="3d0f6613-2183-48a7-8949-7da9e40c01c7" providerId="ADAL" clId="{C9C26DCB-8B55-42B7-8382-0943EE797CAD}" dt="2021-01-04T15:53:19.634" v="140" actId="313"/>
        <pc:sldMkLst>
          <pc:docMk/>
          <pc:sldMk cId="0" sldId="328"/>
        </pc:sldMkLst>
        <pc:spChg chg="mod">
          <ac:chgData name="Rachael Harrison" userId="3d0f6613-2183-48a7-8949-7da9e40c01c7" providerId="ADAL" clId="{C9C26DCB-8B55-42B7-8382-0943EE797CAD}" dt="2021-01-04T15:53:19.634" v="140" actId="313"/>
          <ac:spMkLst>
            <pc:docMk/>
            <pc:sldMk cId="0" sldId="328"/>
            <ac:spMk id="3075" creationId="{00000000-0000-0000-0000-000000000000}"/>
          </ac:spMkLst>
        </pc:spChg>
      </pc:sldChg>
      <pc:sldChg chg="modSp mod">
        <pc:chgData name="Rachael Harrison" userId="3d0f6613-2183-48a7-8949-7da9e40c01c7" providerId="ADAL" clId="{C9C26DCB-8B55-42B7-8382-0943EE797CAD}" dt="2021-01-04T16:44:59.580" v="434" actId="20577"/>
        <pc:sldMkLst>
          <pc:docMk/>
          <pc:sldMk cId="0" sldId="331"/>
        </pc:sldMkLst>
        <pc:spChg chg="mod">
          <ac:chgData name="Rachael Harrison" userId="3d0f6613-2183-48a7-8949-7da9e40c01c7" providerId="ADAL" clId="{C9C26DCB-8B55-42B7-8382-0943EE797CAD}" dt="2021-01-04T16:44:49.475" v="430" actId="20577"/>
          <ac:spMkLst>
            <pc:docMk/>
            <pc:sldMk cId="0" sldId="331"/>
            <ac:spMk id="3" creationId="{00000000-0000-0000-0000-000000000000}"/>
          </ac:spMkLst>
        </pc:spChg>
        <pc:spChg chg="mod">
          <ac:chgData name="Rachael Harrison" userId="3d0f6613-2183-48a7-8949-7da9e40c01c7" providerId="ADAL" clId="{C9C26DCB-8B55-42B7-8382-0943EE797CAD}" dt="2021-01-04T16:44:59.580" v="434" actId="20577"/>
          <ac:spMkLst>
            <pc:docMk/>
            <pc:sldMk cId="0" sldId="331"/>
            <ac:spMk id="9" creationId="{17CB1540-DEDB-4AB6-9077-C811D33544B3}"/>
          </ac:spMkLst>
        </pc:spChg>
      </pc:sldChg>
      <pc:sldChg chg="modSp mod">
        <pc:chgData name="Rachael Harrison" userId="3d0f6613-2183-48a7-8949-7da9e40c01c7" providerId="ADAL" clId="{C9C26DCB-8B55-42B7-8382-0943EE797CAD}" dt="2021-01-04T16:00:46.296" v="259" actId="5793"/>
        <pc:sldMkLst>
          <pc:docMk/>
          <pc:sldMk cId="1925365049" sldId="342"/>
        </pc:sldMkLst>
        <pc:spChg chg="mod">
          <ac:chgData name="Rachael Harrison" userId="3d0f6613-2183-48a7-8949-7da9e40c01c7" providerId="ADAL" clId="{C9C26DCB-8B55-42B7-8382-0943EE797CAD}" dt="2021-01-04T16:00:46.296" v="259" actId="5793"/>
          <ac:spMkLst>
            <pc:docMk/>
            <pc:sldMk cId="1925365049" sldId="342"/>
            <ac:spMk id="3" creationId="{00000000-0000-0000-0000-000000000000}"/>
          </ac:spMkLst>
        </pc:spChg>
        <pc:spChg chg="mod">
          <ac:chgData name="Rachael Harrison" userId="3d0f6613-2183-48a7-8949-7da9e40c01c7" providerId="ADAL" clId="{C9C26DCB-8B55-42B7-8382-0943EE797CAD}" dt="2021-01-04T15:59:21.725" v="188" actId="1076"/>
          <ac:spMkLst>
            <pc:docMk/>
            <pc:sldMk cId="1925365049" sldId="342"/>
            <ac:spMk id="7" creationId="{26AE27C2-775A-4457-8C05-9A1A8C8E5AED}"/>
          </ac:spMkLst>
        </pc:spChg>
        <pc:spChg chg="mod">
          <ac:chgData name="Rachael Harrison" userId="3d0f6613-2183-48a7-8949-7da9e40c01c7" providerId="ADAL" clId="{C9C26DCB-8B55-42B7-8382-0943EE797CAD}" dt="2021-01-04T15:59:17.430" v="187" actId="1076"/>
          <ac:spMkLst>
            <pc:docMk/>
            <pc:sldMk cId="1925365049" sldId="342"/>
            <ac:spMk id="9" creationId="{9EBBC66F-7C1C-467E-B4F2-15F3816E6184}"/>
          </ac:spMkLst>
        </pc:spChg>
      </pc:sldChg>
      <pc:sldChg chg="modSp mod">
        <pc:chgData name="Rachael Harrison" userId="3d0f6613-2183-48a7-8949-7da9e40c01c7" providerId="ADAL" clId="{C9C26DCB-8B55-42B7-8382-0943EE797CAD}" dt="2021-01-04T16:41:10.372" v="288" actId="20577"/>
        <pc:sldMkLst>
          <pc:docMk/>
          <pc:sldMk cId="3247745745" sldId="343"/>
        </pc:sldMkLst>
        <pc:spChg chg="mod">
          <ac:chgData name="Rachael Harrison" userId="3d0f6613-2183-48a7-8949-7da9e40c01c7" providerId="ADAL" clId="{C9C26DCB-8B55-42B7-8382-0943EE797CAD}" dt="2021-01-04T16:41:10.372" v="288" actId="20577"/>
          <ac:spMkLst>
            <pc:docMk/>
            <pc:sldMk cId="3247745745" sldId="343"/>
            <ac:spMk id="3" creationId="{00000000-0000-0000-0000-000000000000}"/>
          </ac:spMkLst>
        </pc:spChg>
      </pc:sldChg>
      <pc:sldChg chg="modSp mod">
        <pc:chgData name="Rachael Harrison" userId="3d0f6613-2183-48a7-8949-7da9e40c01c7" providerId="ADAL" clId="{C9C26DCB-8B55-42B7-8382-0943EE797CAD}" dt="2021-01-04T16:41:55.676" v="316" actId="20577"/>
        <pc:sldMkLst>
          <pc:docMk/>
          <pc:sldMk cId="3914067900" sldId="344"/>
        </pc:sldMkLst>
        <pc:spChg chg="mod">
          <ac:chgData name="Rachael Harrison" userId="3d0f6613-2183-48a7-8949-7da9e40c01c7" providerId="ADAL" clId="{C9C26DCB-8B55-42B7-8382-0943EE797CAD}" dt="2021-01-04T16:41:55.676" v="316" actId="20577"/>
          <ac:spMkLst>
            <pc:docMk/>
            <pc:sldMk cId="3914067900" sldId="344"/>
            <ac:spMk id="3" creationId="{00000000-0000-0000-0000-000000000000}"/>
          </ac:spMkLst>
        </pc:spChg>
      </pc:sldChg>
      <pc:sldChg chg="modSp mod">
        <pc:chgData name="Rachael Harrison" userId="3d0f6613-2183-48a7-8949-7da9e40c01c7" providerId="ADAL" clId="{C9C26DCB-8B55-42B7-8382-0943EE797CAD}" dt="2021-01-04T16:43:34.941" v="367" actId="20577"/>
        <pc:sldMkLst>
          <pc:docMk/>
          <pc:sldMk cId="1562013074" sldId="345"/>
        </pc:sldMkLst>
        <pc:spChg chg="mod">
          <ac:chgData name="Rachael Harrison" userId="3d0f6613-2183-48a7-8949-7da9e40c01c7" providerId="ADAL" clId="{C9C26DCB-8B55-42B7-8382-0943EE797CAD}" dt="2021-01-04T15:54:26.631" v="154" actId="20577"/>
          <ac:spMkLst>
            <pc:docMk/>
            <pc:sldMk cId="1562013074" sldId="345"/>
            <ac:spMk id="10" creationId="{8E023832-7C5A-484A-AC97-32A52C3C203A}"/>
          </ac:spMkLst>
        </pc:spChg>
        <pc:spChg chg="mod">
          <ac:chgData name="Rachael Harrison" userId="3d0f6613-2183-48a7-8949-7da9e40c01c7" providerId="ADAL" clId="{C9C26DCB-8B55-42B7-8382-0943EE797CAD}" dt="2021-01-04T16:43:34.941" v="367" actId="20577"/>
          <ac:spMkLst>
            <pc:docMk/>
            <pc:sldMk cId="1562013074" sldId="345"/>
            <ac:spMk id="3074" creationId="{00000000-0000-0000-0000-000000000000}"/>
          </ac:spMkLst>
        </pc:spChg>
        <pc:spChg chg="mod">
          <ac:chgData name="Rachael Harrison" userId="3d0f6613-2183-48a7-8949-7da9e40c01c7" providerId="ADAL" clId="{C9C26DCB-8B55-42B7-8382-0943EE797CAD}" dt="2021-01-04T15:54:08.968" v="152" actId="6549"/>
          <ac:spMkLst>
            <pc:docMk/>
            <pc:sldMk cId="1562013074" sldId="345"/>
            <ac:spMk id="3075" creationId="{00000000-0000-0000-0000-000000000000}"/>
          </ac:spMkLst>
        </pc:spChg>
      </pc:sldChg>
      <pc:sldChg chg="modSp mod">
        <pc:chgData name="Rachael Harrison" userId="3d0f6613-2183-48a7-8949-7da9e40c01c7" providerId="ADAL" clId="{C9C26DCB-8B55-42B7-8382-0943EE797CAD}" dt="2021-01-04T16:43:49.556" v="383" actId="20577"/>
        <pc:sldMkLst>
          <pc:docMk/>
          <pc:sldMk cId="2272230070" sldId="347"/>
        </pc:sldMkLst>
        <pc:spChg chg="mod">
          <ac:chgData name="Rachael Harrison" userId="3d0f6613-2183-48a7-8949-7da9e40c01c7" providerId="ADAL" clId="{C9C26DCB-8B55-42B7-8382-0943EE797CAD}" dt="2021-01-04T16:43:49.556" v="383" actId="20577"/>
          <ac:spMkLst>
            <pc:docMk/>
            <pc:sldMk cId="2272230070" sldId="347"/>
            <ac:spMk id="2" creationId="{00000000-0000-0000-0000-000000000000}"/>
          </ac:spMkLst>
        </pc:spChg>
        <pc:spChg chg="mod">
          <ac:chgData name="Rachael Harrison" userId="3d0f6613-2183-48a7-8949-7da9e40c01c7" providerId="ADAL" clId="{C9C26DCB-8B55-42B7-8382-0943EE797CAD}" dt="2021-01-04T16:01:20.372" v="265" actId="20577"/>
          <ac:spMkLst>
            <pc:docMk/>
            <pc:sldMk cId="2272230070" sldId="347"/>
            <ac:spMk id="3" creationId="{00000000-0000-0000-0000-000000000000}"/>
          </ac:spMkLst>
        </pc:spChg>
        <pc:spChg chg="mod">
          <ac:chgData name="Rachael Harrison" userId="3d0f6613-2183-48a7-8949-7da9e40c01c7" providerId="ADAL" clId="{C9C26DCB-8B55-42B7-8382-0943EE797CAD}" dt="2021-01-04T16:01:09.767" v="264" actId="1038"/>
          <ac:spMkLst>
            <pc:docMk/>
            <pc:sldMk cId="2272230070" sldId="347"/>
            <ac:spMk id="5" creationId="{8655830E-E06C-4FC3-A65E-BF5516CC9D61}"/>
          </ac:spMkLst>
        </pc:spChg>
      </pc:sldChg>
      <pc:sldChg chg="modSp mod">
        <pc:chgData name="Rachael Harrison" userId="3d0f6613-2183-48a7-8949-7da9e40c01c7" providerId="ADAL" clId="{C9C26DCB-8B55-42B7-8382-0943EE797CAD}" dt="2021-01-04T16:43:55.909" v="395" actId="20577"/>
        <pc:sldMkLst>
          <pc:docMk/>
          <pc:sldMk cId="171611990" sldId="348"/>
        </pc:sldMkLst>
        <pc:spChg chg="mod">
          <ac:chgData name="Rachael Harrison" userId="3d0f6613-2183-48a7-8949-7da9e40c01c7" providerId="ADAL" clId="{C9C26DCB-8B55-42B7-8382-0943EE797CAD}" dt="2021-01-04T16:43:55.909" v="395" actId="20577"/>
          <ac:spMkLst>
            <pc:docMk/>
            <pc:sldMk cId="171611990" sldId="348"/>
            <ac:spMk id="2" creationId="{00000000-0000-0000-0000-000000000000}"/>
          </ac:spMkLst>
        </pc:spChg>
        <pc:spChg chg="mod">
          <ac:chgData name="Rachael Harrison" userId="3d0f6613-2183-48a7-8949-7da9e40c01c7" providerId="ADAL" clId="{C9C26DCB-8B55-42B7-8382-0943EE797CAD}" dt="2021-01-04T16:40:19.685" v="266" actId="20577"/>
          <ac:spMkLst>
            <pc:docMk/>
            <pc:sldMk cId="171611990" sldId="348"/>
            <ac:spMk id="3" creationId="{00000000-0000-0000-0000-000000000000}"/>
          </ac:spMkLst>
        </pc:spChg>
      </pc:sldChg>
      <pc:sldChg chg="modSp mod">
        <pc:chgData name="Rachael Harrison" userId="3d0f6613-2183-48a7-8949-7da9e40c01c7" providerId="ADAL" clId="{C9C26DCB-8B55-42B7-8382-0943EE797CAD}" dt="2021-01-04T16:43:03.470" v="341" actId="1076"/>
        <pc:sldMkLst>
          <pc:docMk/>
          <pc:sldMk cId="2835319960" sldId="349"/>
        </pc:sldMkLst>
        <pc:spChg chg="mod">
          <ac:chgData name="Rachael Harrison" userId="3d0f6613-2183-48a7-8949-7da9e40c01c7" providerId="ADAL" clId="{C9C26DCB-8B55-42B7-8382-0943EE797CAD}" dt="2021-01-04T16:42:14.348" v="328" actId="20577"/>
          <ac:spMkLst>
            <pc:docMk/>
            <pc:sldMk cId="2835319960" sldId="349"/>
            <ac:spMk id="2" creationId="{00000000-0000-0000-0000-000000000000}"/>
          </ac:spMkLst>
        </pc:spChg>
        <pc:spChg chg="mod">
          <ac:chgData name="Rachael Harrison" userId="3d0f6613-2183-48a7-8949-7da9e40c01c7" providerId="ADAL" clId="{C9C26DCB-8B55-42B7-8382-0943EE797CAD}" dt="2021-01-04T16:43:03.470" v="341" actId="1076"/>
          <ac:spMkLst>
            <pc:docMk/>
            <pc:sldMk cId="2835319960" sldId="349"/>
            <ac:spMk id="3" creationId="{00000000-0000-0000-0000-000000000000}"/>
          </ac:spMkLst>
        </pc:spChg>
      </pc:sldChg>
      <pc:sldChg chg="modSp mod">
        <pc:chgData name="Rachael Harrison" userId="3d0f6613-2183-48a7-8949-7da9e40c01c7" providerId="ADAL" clId="{C9C26DCB-8B55-42B7-8382-0943EE797CAD}" dt="2021-01-04T16:43:17.709" v="355" actId="1076"/>
        <pc:sldMkLst>
          <pc:docMk/>
          <pc:sldMk cId="2911316261" sldId="350"/>
        </pc:sldMkLst>
        <pc:spChg chg="mod">
          <ac:chgData name="Rachael Harrison" userId="3d0f6613-2183-48a7-8949-7da9e40c01c7" providerId="ADAL" clId="{C9C26DCB-8B55-42B7-8382-0943EE797CAD}" dt="2021-01-04T16:43:10.284" v="353" actId="20577"/>
          <ac:spMkLst>
            <pc:docMk/>
            <pc:sldMk cId="2911316261" sldId="350"/>
            <ac:spMk id="2" creationId="{00000000-0000-0000-0000-000000000000}"/>
          </ac:spMkLst>
        </pc:spChg>
        <pc:spChg chg="mod">
          <ac:chgData name="Rachael Harrison" userId="3d0f6613-2183-48a7-8949-7da9e40c01c7" providerId="ADAL" clId="{C9C26DCB-8B55-42B7-8382-0943EE797CAD}" dt="2021-01-04T16:43:17.709" v="355" actId="1076"/>
          <ac:spMkLst>
            <pc:docMk/>
            <pc:sldMk cId="2911316261" sldId="350"/>
            <ac:spMk id="4" creationId="{D8AF3CF5-105C-499D-AD98-3F114C60E042}"/>
          </ac:spMkLst>
        </pc:spChg>
        <pc:picChg chg="mod">
          <ac:chgData name="Rachael Harrison" userId="3d0f6613-2183-48a7-8949-7da9e40c01c7" providerId="ADAL" clId="{C9C26DCB-8B55-42B7-8382-0943EE797CAD}" dt="2021-01-04T16:43:14.095" v="354" actId="14100"/>
          <ac:picMkLst>
            <pc:docMk/>
            <pc:sldMk cId="2911316261" sldId="350"/>
            <ac:picMk id="8" creationId="{0CF53A32-5C1B-41C7-9B14-643C9EEF84A8}"/>
          </ac:picMkLst>
        </pc:picChg>
      </pc:sldChg>
      <pc:sldChg chg="modSp mod">
        <pc:chgData name="Rachael Harrison" userId="3d0f6613-2183-48a7-8949-7da9e40c01c7" providerId="ADAL" clId="{C9C26DCB-8B55-42B7-8382-0943EE797CAD}" dt="2021-01-04T15:59:09.174" v="186" actId="20577"/>
        <pc:sldMkLst>
          <pc:docMk/>
          <pc:sldMk cId="426032994" sldId="351"/>
        </pc:sldMkLst>
        <pc:spChg chg="mod">
          <ac:chgData name="Rachael Harrison" userId="3d0f6613-2183-48a7-8949-7da9e40c01c7" providerId="ADAL" clId="{C9C26DCB-8B55-42B7-8382-0943EE797CAD}" dt="2021-01-04T15:58:25.641" v="168" actId="20577"/>
          <ac:spMkLst>
            <pc:docMk/>
            <pc:sldMk cId="426032994" sldId="351"/>
            <ac:spMk id="3074" creationId="{00000000-0000-0000-0000-000000000000}"/>
          </ac:spMkLst>
        </pc:spChg>
        <pc:spChg chg="mod">
          <ac:chgData name="Rachael Harrison" userId="3d0f6613-2183-48a7-8949-7da9e40c01c7" providerId="ADAL" clId="{C9C26DCB-8B55-42B7-8382-0943EE797CAD}" dt="2021-01-04T15:59:09.174" v="186" actId="20577"/>
          <ac:spMkLst>
            <pc:docMk/>
            <pc:sldMk cId="426032994" sldId="351"/>
            <ac:spMk id="3075" creationId="{00000000-0000-0000-0000-000000000000}"/>
          </ac:spMkLst>
        </pc:spChg>
      </pc:sldChg>
      <pc:sldChg chg="modSp mod">
        <pc:chgData name="Rachael Harrison" userId="3d0f6613-2183-48a7-8949-7da9e40c01c7" providerId="ADAL" clId="{C9C26DCB-8B55-42B7-8382-0943EE797CAD}" dt="2021-01-04T16:45:38.205" v="443" actId="1076"/>
        <pc:sldMkLst>
          <pc:docMk/>
          <pc:sldMk cId="179542764" sldId="352"/>
        </pc:sldMkLst>
        <pc:spChg chg="mod">
          <ac:chgData name="Rachael Harrison" userId="3d0f6613-2183-48a7-8949-7da9e40c01c7" providerId="ADAL" clId="{C9C26DCB-8B55-42B7-8382-0943EE797CAD}" dt="2021-01-04T16:44:10.417" v="410" actId="14100"/>
          <ac:spMkLst>
            <pc:docMk/>
            <pc:sldMk cId="179542764" sldId="352"/>
            <ac:spMk id="2" creationId="{00000000-0000-0000-0000-000000000000}"/>
          </ac:spMkLst>
        </pc:spChg>
        <pc:spChg chg="mod">
          <ac:chgData name="Rachael Harrison" userId="3d0f6613-2183-48a7-8949-7da9e40c01c7" providerId="ADAL" clId="{C9C26DCB-8B55-42B7-8382-0943EE797CAD}" dt="2021-01-04T16:45:38.205" v="443" actId="1076"/>
          <ac:spMkLst>
            <pc:docMk/>
            <pc:sldMk cId="179542764" sldId="352"/>
            <ac:spMk id="3" creationId="{00000000-0000-0000-0000-000000000000}"/>
          </ac:spMkLst>
        </pc:spChg>
      </pc:sldChg>
      <pc:sldChg chg="modSp mod">
        <pc:chgData name="Rachael Harrison" userId="3d0f6613-2183-48a7-8949-7da9e40c01c7" providerId="ADAL" clId="{C9C26DCB-8B55-42B7-8382-0943EE797CAD}" dt="2021-01-04T15:52:49.260" v="135" actId="20577"/>
        <pc:sldMkLst>
          <pc:docMk/>
          <pc:sldMk cId="3694772240" sldId="353"/>
        </pc:sldMkLst>
        <pc:spChg chg="mod">
          <ac:chgData name="Rachael Harrison" userId="3d0f6613-2183-48a7-8949-7da9e40c01c7" providerId="ADAL" clId="{C9C26DCB-8B55-42B7-8382-0943EE797CAD}" dt="2021-01-04T15:52:09.951" v="29" actId="20577"/>
          <ac:spMkLst>
            <pc:docMk/>
            <pc:sldMk cId="3694772240" sldId="353"/>
            <ac:spMk id="3074" creationId="{00000000-0000-0000-0000-000000000000}"/>
          </ac:spMkLst>
        </pc:spChg>
        <pc:spChg chg="mod">
          <ac:chgData name="Rachael Harrison" userId="3d0f6613-2183-48a7-8949-7da9e40c01c7" providerId="ADAL" clId="{C9C26DCB-8B55-42B7-8382-0943EE797CAD}" dt="2021-01-04T15:52:49.260" v="135" actId="20577"/>
          <ac:spMkLst>
            <pc:docMk/>
            <pc:sldMk cId="3694772240" sldId="353"/>
            <ac:spMk id="3075" creationId="{00000000-0000-0000-0000-000000000000}"/>
          </ac:spMkLst>
        </pc:spChg>
      </pc:sldChg>
    </pc:docChg>
  </pc:docChgLst>
  <pc:docChgLst>
    <pc:chgData name="Ifan Williams" userId="24941412-6a59-4984-a79e-a737f73a20c6" providerId="ADAL" clId="{DBE23883-4D8D-46B5-B468-EC7FA0C9F2D6}"/>
    <pc:docChg chg="undo custSel addSld modSld sldOrd addMainMaster">
      <pc:chgData name="Ifan Williams" userId="24941412-6a59-4984-a79e-a737f73a20c6" providerId="ADAL" clId="{DBE23883-4D8D-46B5-B468-EC7FA0C9F2D6}" dt="2022-06-13T20:37:10.715" v="629" actId="207"/>
      <pc:docMkLst>
        <pc:docMk/>
      </pc:docMkLst>
      <pc:sldChg chg="addSp modSp mod">
        <pc:chgData name="Ifan Williams" userId="24941412-6a59-4984-a79e-a737f73a20c6" providerId="ADAL" clId="{DBE23883-4D8D-46B5-B468-EC7FA0C9F2D6}" dt="2022-06-12T21:33:33.370" v="292" actId="1076"/>
        <pc:sldMkLst>
          <pc:docMk/>
          <pc:sldMk cId="0" sldId="267"/>
        </pc:sldMkLst>
        <pc:spChg chg="add mod">
          <ac:chgData name="Ifan Williams" userId="24941412-6a59-4984-a79e-a737f73a20c6" providerId="ADAL" clId="{DBE23883-4D8D-46B5-B468-EC7FA0C9F2D6}" dt="2022-06-12T21:33:33.370" v="292" actId="1076"/>
          <ac:spMkLst>
            <pc:docMk/>
            <pc:sldMk cId="0" sldId="267"/>
            <ac:spMk id="4" creationId="{49B6666E-A760-D2B0-A1CC-A64FEC4AE466}"/>
          </ac:spMkLst>
        </pc:spChg>
      </pc:sldChg>
      <pc:sldChg chg="addSp delSp modSp mod">
        <pc:chgData name="Ifan Williams" userId="24941412-6a59-4984-a79e-a737f73a20c6" providerId="ADAL" clId="{DBE23883-4D8D-46B5-B468-EC7FA0C9F2D6}" dt="2022-06-12T20:54:59.765" v="121" actId="207"/>
        <pc:sldMkLst>
          <pc:docMk/>
          <pc:sldMk cId="0" sldId="328"/>
        </pc:sldMkLst>
        <pc:spChg chg="add mod">
          <ac:chgData name="Ifan Williams" userId="24941412-6a59-4984-a79e-a737f73a20c6" providerId="ADAL" clId="{DBE23883-4D8D-46B5-B468-EC7FA0C9F2D6}" dt="2022-06-12T20:53:59.795" v="112" actId="1076"/>
          <ac:spMkLst>
            <pc:docMk/>
            <pc:sldMk cId="0" sldId="328"/>
            <ac:spMk id="7" creationId="{88147BDB-D240-E111-7228-083DE9BFE69B}"/>
          </ac:spMkLst>
        </pc:spChg>
        <pc:spChg chg="add del mod">
          <ac:chgData name="Ifan Williams" userId="24941412-6a59-4984-a79e-a737f73a20c6" providerId="ADAL" clId="{DBE23883-4D8D-46B5-B468-EC7FA0C9F2D6}" dt="2022-06-12T20:53:33.628" v="109" actId="478"/>
          <ac:spMkLst>
            <pc:docMk/>
            <pc:sldMk cId="0" sldId="328"/>
            <ac:spMk id="9" creationId="{6F2772EC-0A4F-A89F-CE93-7D8690BB2BB7}"/>
          </ac:spMkLst>
        </pc:spChg>
        <pc:spChg chg="mod">
          <ac:chgData name="Ifan Williams" userId="24941412-6a59-4984-a79e-a737f73a20c6" providerId="ADAL" clId="{DBE23883-4D8D-46B5-B468-EC7FA0C9F2D6}" dt="2022-06-12T20:53:08.986" v="99" actId="1076"/>
          <ac:spMkLst>
            <pc:docMk/>
            <pc:sldMk cId="0" sldId="328"/>
            <ac:spMk id="3074" creationId="{00000000-0000-0000-0000-000000000000}"/>
          </ac:spMkLst>
        </pc:spChg>
        <pc:spChg chg="mod">
          <ac:chgData name="Ifan Williams" userId="24941412-6a59-4984-a79e-a737f73a20c6" providerId="ADAL" clId="{DBE23883-4D8D-46B5-B468-EC7FA0C9F2D6}" dt="2022-06-12T20:54:59.765" v="121" actId="207"/>
          <ac:spMkLst>
            <pc:docMk/>
            <pc:sldMk cId="0" sldId="328"/>
            <ac:spMk id="3075" creationId="{00000000-0000-0000-0000-000000000000}"/>
          </ac:spMkLst>
        </pc:spChg>
      </pc:sldChg>
      <pc:sldChg chg="addSp modSp mod">
        <pc:chgData name="Ifan Williams" userId="24941412-6a59-4984-a79e-a737f73a20c6" providerId="ADAL" clId="{DBE23883-4D8D-46B5-B468-EC7FA0C9F2D6}" dt="2022-06-12T21:31:03.831" v="279" actId="1076"/>
        <pc:sldMkLst>
          <pc:docMk/>
          <pc:sldMk cId="0" sldId="331"/>
        </pc:sldMkLst>
        <pc:spChg chg="mod">
          <ac:chgData name="Ifan Williams" userId="24941412-6a59-4984-a79e-a737f73a20c6" providerId="ADAL" clId="{DBE23883-4D8D-46B5-B468-EC7FA0C9F2D6}" dt="2022-06-12T21:27:55.867" v="247" actId="1076"/>
          <ac:spMkLst>
            <pc:docMk/>
            <pc:sldMk cId="0" sldId="331"/>
            <ac:spMk id="3" creationId="{00000000-0000-0000-0000-000000000000}"/>
          </ac:spMkLst>
        </pc:spChg>
        <pc:spChg chg="add mod">
          <ac:chgData name="Ifan Williams" userId="24941412-6a59-4984-a79e-a737f73a20c6" providerId="ADAL" clId="{DBE23883-4D8D-46B5-B468-EC7FA0C9F2D6}" dt="2022-06-12T21:30:53.791" v="278" actId="20577"/>
          <ac:spMkLst>
            <pc:docMk/>
            <pc:sldMk cId="0" sldId="331"/>
            <ac:spMk id="8" creationId="{9BA4A93B-9EB2-1091-F757-E19C96A39E3E}"/>
          </ac:spMkLst>
        </pc:spChg>
        <pc:spChg chg="mod">
          <ac:chgData name="Ifan Williams" userId="24941412-6a59-4984-a79e-a737f73a20c6" providerId="ADAL" clId="{DBE23883-4D8D-46B5-B468-EC7FA0C9F2D6}" dt="2022-06-12T21:27:42.478" v="246" actId="1076"/>
          <ac:spMkLst>
            <pc:docMk/>
            <pc:sldMk cId="0" sldId="331"/>
            <ac:spMk id="9" creationId="{17CB1540-DEDB-4AB6-9077-C811D33544B3}"/>
          </ac:spMkLst>
        </pc:spChg>
        <pc:spChg chg="add mod">
          <ac:chgData name="Ifan Williams" userId="24941412-6a59-4984-a79e-a737f73a20c6" providerId="ADAL" clId="{DBE23883-4D8D-46B5-B468-EC7FA0C9F2D6}" dt="2022-06-12T21:31:03.831" v="279" actId="1076"/>
          <ac:spMkLst>
            <pc:docMk/>
            <pc:sldMk cId="0" sldId="331"/>
            <ac:spMk id="10" creationId="{D9BC5EE5-BA24-9BFE-4051-F3C3B9708A16}"/>
          </ac:spMkLst>
        </pc:spChg>
        <pc:picChg chg="mod">
          <ac:chgData name="Ifan Williams" userId="24941412-6a59-4984-a79e-a737f73a20c6" providerId="ADAL" clId="{DBE23883-4D8D-46B5-B468-EC7FA0C9F2D6}" dt="2022-06-12T21:27:27.484" v="244" actId="1076"/>
          <ac:picMkLst>
            <pc:docMk/>
            <pc:sldMk cId="0" sldId="331"/>
            <ac:picMk id="7" creationId="{DEDAE210-F821-4CA5-A480-2A7C551ED9CD}"/>
          </ac:picMkLst>
        </pc:picChg>
      </pc:sldChg>
      <pc:sldChg chg="addSp modSp mod">
        <pc:chgData name="Ifan Williams" userId="24941412-6a59-4984-a79e-a737f73a20c6" providerId="ADAL" clId="{DBE23883-4D8D-46B5-B468-EC7FA0C9F2D6}" dt="2022-06-12T21:15:12.495" v="181" actId="207"/>
        <pc:sldMkLst>
          <pc:docMk/>
          <pc:sldMk cId="954492578" sldId="341"/>
        </pc:sldMkLst>
        <pc:spChg chg="mod">
          <ac:chgData name="Ifan Williams" userId="24941412-6a59-4984-a79e-a737f73a20c6" providerId="ADAL" clId="{DBE23883-4D8D-46B5-B468-EC7FA0C9F2D6}" dt="2022-06-12T21:13:48.701" v="166" actId="1076"/>
          <ac:spMkLst>
            <pc:docMk/>
            <pc:sldMk cId="954492578" sldId="341"/>
            <ac:spMk id="2" creationId="{00000000-0000-0000-0000-000000000000}"/>
          </ac:spMkLst>
        </pc:spChg>
        <pc:spChg chg="mod">
          <ac:chgData name="Ifan Williams" userId="24941412-6a59-4984-a79e-a737f73a20c6" providerId="ADAL" clId="{DBE23883-4D8D-46B5-B468-EC7FA0C9F2D6}" dt="2022-06-12T21:15:12.495" v="181" actId="207"/>
          <ac:spMkLst>
            <pc:docMk/>
            <pc:sldMk cId="954492578" sldId="341"/>
            <ac:spMk id="3" creationId="{00000000-0000-0000-0000-000000000000}"/>
          </ac:spMkLst>
        </pc:spChg>
        <pc:spChg chg="add mod">
          <ac:chgData name="Ifan Williams" userId="24941412-6a59-4984-a79e-a737f73a20c6" providerId="ADAL" clId="{DBE23883-4D8D-46B5-B468-EC7FA0C9F2D6}" dt="2022-06-12T21:14:18.063" v="174" actId="1076"/>
          <ac:spMkLst>
            <pc:docMk/>
            <pc:sldMk cId="954492578" sldId="341"/>
            <ac:spMk id="7" creationId="{3933ACBE-126C-EA4B-BFB6-BC1AB74E2876}"/>
          </ac:spMkLst>
        </pc:spChg>
      </pc:sldChg>
      <pc:sldChg chg="addSp modSp mod">
        <pc:chgData name="Ifan Williams" userId="24941412-6a59-4984-a79e-a737f73a20c6" providerId="ADAL" clId="{DBE23883-4D8D-46B5-B468-EC7FA0C9F2D6}" dt="2022-06-12T21:10:37.853" v="154" actId="1076"/>
        <pc:sldMkLst>
          <pc:docMk/>
          <pc:sldMk cId="1925365049" sldId="342"/>
        </pc:sldMkLst>
        <pc:spChg chg="mod">
          <ac:chgData name="Ifan Williams" userId="24941412-6a59-4984-a79e-a737f73a20c6" providerId="ADAL" clId="{DBE23883-4D8D-46B5-B468-EC7FA0C9F2D6}" dt="2022-06-12T21:08:32.821" v="143" actId="1076"/>
          <ac:spMkLst>
            <pc:docMk/>
            <pc:sldMk cId="1925365049" sldId="342"/>
            <ac:spMk id="2" creationId="{00000000-0000-0000-0000-000000000000}"/>
          </ac:spMkLst>
        </pc:spChg>
        <pc:spChg chg="mod">
          <ac:chgData name="Ifan Williams" userId="24941412-6a59-4984-a79e-a737f73a20c6" providerId="ADAL" clId="{DBE23883-4D8D-46B5-B468-EC7FA0C9F2D6}" dt="2022-06-12T21:08:43.348" v="144" actId="1076"/>
          <ac:spMkLst>
            <pc:docMk/>
            <pc:sldMk cId="1925365049" sldId="342"/>
            <ac:spMk id="3" creationId="{00000000-0000-0000-0000-000000000000}"/>
          </ac:spMkLst>
        </pc:spChg>
        <pc:spChg chg="mod">
          <ac:chgData name="Ifan Williams" userId="24941412-6a59-4984-a79e-a737f73a20c6" providerId="ADAL" clId="{DBE23883-4D8D-46B5-B468-EC7FA0C9F2D6}" dt="2022-06-12T21:09:49.205" v="146" actId="1076"/>
          <ac:spMkLst>
            <pc:docMk/>
            <pc:sldMk cId="1925365049" sldId="342"/>
            <ac:spMk id="9" creationId="{9EBBC66F-7C1C-467E-B4F2-15F3816E6184}"/>
          </ac:spMkLst>
        </pc:spChg>
        <pc:spChg chg="add mod">
          <ac:chgData name="Ifan Williams" userId="24941412-6a59-4984-a79e-a737f73a20c6" providerId="ADAL" clId="{DBE23883-4D8D-46B5-B468-EC7FA0C9F2D6}" dt="2022-06-12T21:10:37.853" v="154" actId="1076"/>
          <ac:spMkLst>
            <pc:docMk/>
            <pc:sldMk cId="1925365049" sldId="342"/>
            <ac:spMk id="10" creationId="{68A6EA25-A59F-5D2A-625C-AB44E4B3B270}"/>
          </ac:spMkLst>
        </pc:spChg>
        <pc:picChg chg="mod">
          <ac:chgData name="Ifan Williams" userId="24941412-6a59-4984-a79e-a737f73a20c6" providerId="ADAL" clId="{DBE23883-4D8D-46B5-B468-EC7FA0C9F2D6}" dt="2022-06-12T21:10:28.608" v="153" actId="1076"/>
          <ac:picMkLst>
            <pc:docMk/>
            <pc:sldMk cId="1925365049" sldId="342"/>
            <ac:picMk id="8" creationId="{A316587A-799F-446B-B060-C297C84CBEBC}"/>
          </ac:picMkLst>
        </pc:picChg>
      </pc:sldChg>
      <pc:sldChg chg="modSp mod">
        <pc:chgData name="Ifan Williams" userId="24941412-6a59-4984-a79e-a737f73a20c6" providerId="ADAL" clId="{DBE23883-4D8D-46B5-B468-EC7FA0C9F2D6}" dt="2022-06-12T21:21:19.434" v="210" actId="207"/>
        <pc:sldMkLst>
          <pc:docMk/>
          <pc:sldMk cId="3247745745" sldId="343"/>
        </pc:sldMkLst>
        <pc:spChg chg="mod">
          <ac:chgData name="Ifan Williams" userId="24941412-6a59-4984-a79e-a737f73a20c6" providerId="ADAL" clId="{DBE23883-4D8D-46B5-B468-EC7FA0C9F2D6}" dt="2022-06-12T21:21:19.434" v="210" actId="207"/>
          <ac:spMkLst>
            <pc:docMk/>
            <pc:sldMk cId="3247745745" sldId="343"/>
            <ac:spMk id="3" creationId="{00000000-0000-0000-0000-000000000000}"/>
          </ac:spMkLst>
        </pc:spChg>
      </pc:sldChg>
      <pc:sldChg chg="modSp mod">
        <pc:chgData name="Ifan Williams" userId="24941412-6a59-4984-a79e-a737f73a20c6" providerId="ADAL" clId="{DBE23883-4D8D-46B5-B468-EC7FA0C9F2D6}" dt="2022-06-12T21:22:55.749" v="223" actId="207"/>
        <pc:sldMkLst>
          <pc:docMk/>
          <pc:sldMk cId="3914067900" sldId="344"/>
        </pc:sldMkLst>
        <pc:spChg chg="mod">
          <ac:chgData name="Ifan Williams" userId="24941412-6a59-4984-a79e-a737f73a20c6" providerId="ADAL" clId="{DBE23883-4D8D-46B5-B468-EC7FA0C9F2D6}" dt="2022-06-12T21:22:06.738" v="215" actId="207"/>
          <ac:spMkLst>
            <pc:docMk/>
            <pc:sldMk cId="3914067900" sldId="344"/>
            <ac:spMk id="2" creationId="{00000000-0000-0000-0000-000000000000}"/>
          </ac:spMkLst>
        </pc:spChg>
        <pc:spChg chg="mod">
          <ac:chgData name="Ifan Williams" userId="24941412-6a59-4984-a79e-a737f73a20c6" providerId="ADAL" clId="{DBE23883-4D8D-46B5-B468-EC7FA0C9F2D6}" dt="2022-06-12T21:22:55.749" v="223" actId="207"/>
          <ac:spMkLst>
            <pc:docMk/>
            <pc:sldMk cId="3914067900" sldId="344"/>
            <ac:spMk id="3" creationId="{00000000-0000-0000-0000-000000000000}"/>
          </ac:spMkLst>
        </pc:spChg>
      </pc:sldChg>
      <pc:sldChg chg="modSp mod">
        <pc:chgData name="Ifan Williams" userId="24941412-6a59-4984-a79e-a737f73a20c6" providerId="ADAL" clId="{DBE23883-4D8D-46B5-B468-EC7FA0C9F2D6}" dt="2022-06-12T20:56:20.186" v="127" actId="207"/>
        <pc:sldMkLst>
          <pc:docMk/>
          <pc:sldMk cId="1562013074" sldId="345"/>
        </pc:sldMkLst>
        <pc:spChg chg="mod">
          <ac:chgData name="Ifan Williams" userId="24941412-6a59-4984-a79e-a737f73a20c6" providerId="ADAL" clId="{DBE23883-4D8D-46B5-B468-EC7FA0C9F2D6}" dt="2022-06-12T20:56:20.186" v="127" actId="207"/>
          <ac:spMkLst>
            <pc:docMk/>
            <pc:sldMk cId="1562013074" sldId="345"/>
            <ac:spMk id="3075" creationId="{00000000-0000-0000-0000-000000000000}"/>
          </ac:spMkLst>
        </pc:spChg>
      </pc:sldChg>
      <pc:sldChg chg="addSp modSp mod">
        <pc:chgData name="Ifan Williams" userId="24941412-6a59-4984-a79e-a737f73a20c6" providerId="ADAL" clId="{DBE23883-4D8D-46B5-B468-EC7FA0C9F2D6}" dt="2022-06-12T21:12:26.021" v="163" actId="1076"/>
        <pc:sldMkLst>
          <pc:docMk/>
          <pc:sldMk cId="2272230070" sldId="347"/>
        </pc:sldMkLst>
        <pc:spChg chg="mod">
          <ac:chgData name="Ifan Williams" userId="24941412-6a59-4984-a79e-a737f73a20c6" providerId="ADAL" clId="{DBE23883-4D8D-46B5-B468-EC7FA0C9F2D6}" dt="2022-06-12T21:12:26.021" v="163" actId="1076"/>
          <ac:spMkLst>
            <pc:docMk/>
            <pc:sldMk cId="2272230070" sldId="347"/>
            <ac:spMk id="5" creationId="{8655830E-E06C-4FC3-A65E-BF5516CC9D61}"/>
          </ac:spMkLst>
        </pc:spChg>
        <pc:spChg chg="add mod">
          <ac:chgData name="Ifan Williams" userId="24941412-6a59-4984-a79e-a737f73a20c6" providerId="ADAL" clId="{DBE23883-4D8D-46B5-B468-EC7FA0C9F2D6}" dt="2022-06-12T21:12:24.247" v="162" actId="207"/>
          <ac:spMkLst>
            <pc:docMk/>
            <pc:sldMk cId="2272230070" sldId="347"/>
            <ac:spMk id="7" creationId="{57D3D943-4700-8C73-25F3-8C8CC965779A}"/>
          </ac:spMkLst>
        </pc:spChg>
      </pc:sldChg>
      <pc:sldChg chg="addSp modSp mod">
        <pc:chgData name="Ifan Williams" userId="24941412-6a59-4984-a79e-a737f73a20c6" providerId="ADAL" clId="{DBE23883-4D8D-46B5-B468-EC7FA0C9F2D6}" dt="2022-06-12T21:18:40.330" v="200" actId="207"/>
        <pc:sldMkLst>
          <pc:docMk/>
          <pc:sldMk cId="171611990" sldId="348"/>
        </pc:sldMkLst>
        <pc:spChg chg="mod">
          <ac:chgData name="Ifan Williams" userId="24941412-6a59-4984-a79e-a737f73a20c6" providerId="ADAL" clId="{DBE23883-4D8D-46B5-B468-EC7FA0C9F2D6}" dt="2022-06-12T21:18:40.330" v="200" actId="207"/>
          <ac:spMkLst>
            <pc:docMk/>
            <pc:sldMk cId="171611990" sldId="348"/>
            <ac:spMk id="3" creationId="{00000000-0000-0000-0000-000000000000}"/>
          </ac:spMkLst>
        </pc:spChg>
        <pc:spChg chg="mod">
          <ac:chgData name="Ifan Williams" userId="24941412-6a59-4984-a79e-a737f73a20c6" providerId="ADAL" clId="{DBE23883-4D8D-46B5-B468-EC7FA0C9F2D6}" dt="2022-06-12T21:16:33.293" v="187" actId="207"/>
          <ac:spMkLst>
            <pc:docMk/>
            <pc:sldMk cId="171611990" sldId="348"/>
            <ac:spMk id="7" creationId="{247EC576-AD81-4351-80D6-76848AF30146}"/>
          </ac:spMkLst>
        </pc:spChg>
        <pc:spChg chg="add mod">
          <ac:chgData name="Ifan Williams" userId="24941412-6a59-4984-a79e-a737f73a20c6" providerId="ADAL" clId="{DBE23883-4D8D-46B5-B468-EC7FA0C9F2D6}" dt="2022-06-12T21:17:11.792" v="193" actId="1076"/>
          <ac:spMkLst>
            <pc:docMk/>
            <pc:sldMk cId="171611990" sldId="348"/>
            <ac:spMk id="8" creationId="{A6903EA0-5C67-E7C5-FFB2-50053A6EDD4D}"/>
          </ac:spMkLst>
        </pc:spChg>
        <pc:picChg chg="mod">
          <ac:chgData name="Ifan Williams" userId="24941412-6a59-4984-a79e-a737f73a20c6" providerId="ADAL" clId="{DBE23883-4D8D-46B5-B468-EC7FA0C9F2D6}" dt="2022-06-12T21:16:15.584" v="184" actId="1076"/>
          <ac:picMkLst>
            <pc:docMk/>
            <pc:sldMk cId="171611990" sldId="348"/>
            <ac:picMk id="11" creationId="{33600029-C4EE-4B49-AF30-E0587699C8AE}"/>
          </ac:picMkLst>
        </pc:picChg>
      </pc:sldChg>
      <pc:sldChg chg="modSp mod">
        <pc:chgData name="Ifan Williams" userId="24941412-6a59-4984-a79e-a737f73a20c6" providerId="ADAL" clId="{DBE23883-4D8D-46B5-B468-EC7FA0C9F2D6}" dt="2022-06-12T21:24:52.692" v="230" actId="207"/>
        <pc:sldMkLst>
          <pc:docMk/>
          <pc:sldMk cId="2835319960" sldId="349"/>
        </pc:sldMkLst>
        <pc:spChg chg="mod">
          <ac:chgData name="Ifan Williams" userId="24941412-6a59-4984-a79e-a737f73a20c6" providerId="ADAL" clId="{DBE23883-4D8D-46B5-B468-EC7FA0C9F2D6}" dt="2022-06-12T21:24:52.692" v="230" actId="207"/>
          <ac:spMkLst>
            <pc:docMk/>
            <pc:sldMk cId="2835319960" sldId="349"/>
            <ac:spMk id="3" creationId="{00000000-0000-0000-0000-000000000000}"/>
          </ac:spMkLst>
        </pc:spChg>
      </pc:sldChg>
      <pc:sldChg chg="addSp modSp mod">
        <pc:chgData name="Ifan Williams" userId="24941412-6a59-4984-a79e-a737f73a20c6" providerId="ADAL" clId="{DBE23883-4D8D-46B5-B468-EC7FA0C9F2D6}" dt="2022-06-12T21:26:18.517" v="242" actId="20577"/>
        <pc:sldMkLst>
          <pc:docMk/>
          <pc:sldMk cId="2911316261" sldId="350"/>
        </pc:sldMkLst>
        <pc:spChg chg="mod">
          <ac:chgData name="Ifan Williams" userId="24941412-6a59-4984-a79e-a737f73a20c6" providerId="ADAL" clId="{DBE23883-4D8D-46B5-B468-EC7FA0C9F2D6}" dt="2022-06-12T21:26:00.309" v="236" actId="1076"/>
          <ac:spMkLst>
            <pc:docMk/>
            <pc:sldMk cId="2911316261" sldId="350"/>
            <ac:spMk id="4" creationId="{D8AF3CF5-105C-499D-AD98-3F114C60E042}"/>
          </ac:spMkLst>
        </pc:spChg>
        <pc:spChg chg="add mod">
          <ac:chgData name="Ifan Williams" userId="24941412-6a59-4984-a79e-a737f73a20c6" providerId="ADAL" clId="{DBE23883-4D8D-46B5-B468-EC7FA0C9F2D6}" dt="2022-06-12T21:26:18.517" v="242" actId="20577"/>
          <ac:spMkLst>
            <pc:docMk/>
            <pc:sldMk cId="2911316261" sldId="350"/>
            <ac:spMk id="7" creationId="{B7A7211F-A691-FE2D-5EC8-FB3ACC7D95EA}"/>
          </ac:spMkLst>
        </pc:spChg>
      </pc:sldChg>
      <pc:sldChg chg="modSp mod">
        <pc:chgData name="Ifan Williams" userId="24941412-6a59-4984-a79e-a737f73a20c6" providerId="ADAL" clId="{DBE23883-4D8D-46B5-B468-EC7FA0C9F2D6}" dt="2022-06-12T21:05:07.984" v="134" actId="207"/>
        <pc:sldMkLst>
          <pc:docMk/>
          <pc:sldMk cId="426032994" sldId="351"/>
        </pc:sldMkLst>
        <pc:spChg chg="mod">
          <ac:chgData name="Ifan Williams" userId="24941412-6a59-4984-a79e-a737f73a20c6" providerId="ADAL" clId="{DBE23883-4D8D-46B5-B468-EC7FA0C9F2D6}" dt="2022-06-12T21:05:07.984" v="134" actId="207"/>
          <ac:spMkLst>
            <pc:docMk/>
            <pc:sldMk cId="426032994" sldId="351"/>
            <ac:spMk id="3075" creationId="{00000000-0000-0000-0000-000000000000}"/>
          </ac:spMkLst>
        </pc:spChg>
      </pc:sldChg>
      <pc:sldChg chg="modSp mod">
        <pc:chgData name="Ifan Williams" userId="24941412-6a59-4984-a79e-a737f73a20c6" providerId="ADAL" clId="{DBE23883-4D8D-46B5-B468-EC7FA0C9F2D6}" dt="2022-06-12T21:32:24.942" v="286" actId="207"/>
        <pc:sldMkLst>
          <pc:docMk/>
          <pc:sldMk cId="179542764" sldId="352"/>
        </pc:sldMkLst>
        <pc:spChg chg="mod">
          <ac:chgData name="Ifan Williams" userId="24941412-6a59-4984-a79e-a737f73a20c6" providerId="ADAL" clId="{DBE23883-4D8D-46B5-B468-EC7FA0C9F2D6}" dt="2022-06-12T21:32:24.942" v="286" actId="207"/>
          <ac:spMkLst>
            <pc:docMk/>
            <pc:sldMk cId="179542764" sldId="352"/>
            <ac:spMk id="3" creationId="{00000000-0000-0000-0000-000000000000}"/>
          </ac:spMkLst>
        </pc:spChg>
      </pc:sldChg>
      <pc:sldChg chg="addSp modSp mod">
        <pc:chgData name="Ifan Williams" userId="24941412-6a59-4984-a79e-a737f73a20c6" providerId="ADAL" clId="{DBE23883-4D8D-46B5-B468-EC7FA0C9F2D6}" dt="2022-06-12T20:46:37.966" v="56" actId="1076"/>
        <pc:sldMkLst>
          <pc:docMk/>
          <pc:sldMk cId="3694772240" sldId="353"/>
        </pc:sldMkLst>
        <pc:spChg chg="add mod">
          <ac:chgData name="Ifan Williams" userId="24941412-6a59-4984-a79e-a737f73a20c6" providerId="ADAL" clId="{DBE23883-4D8D-46B5-B468-EC7FA0C9F2D6}" dt="2022-06-12T20:46:37.966" v="56" actId="1076"/>
          <ac:spMkLst>
            <pc:docMk/>
            <pc:sldMk cId="3694772240" sldId="353"/>
            <ac:spMk id="6" creationId="{B8978D73-C93B-5592-D8FE-425F5DA85D6F}"/>
          </ac:spMkLst>
        </pc:spChg>
        <pc:spChg chg="mod">
          <ac:chgData name="Ifan Williams" userId="24941412-6a59-4984-a79e-a737f73a20c6" providerId="ADAL" clId="{DBE23883-4D8D-46B5-B468-EC7FA0C9F2D6}" dt="2022-06-12T20:46:00.881" v="48" actId="1076"/>
          <ac:spMkLst>
            <pc:docMk/>
            <pc:sldMk cId="3694772240" sldId="353"/>
            <ac:spMk id="3074" creationId="{00000000-0000-0000-0000-000000000000}"/>
          </ac:spMkLst>
        </pc:spChg>
        <pc:spChg chg="mod">
          <ac:chgData name="Ifan Williams" userId="24941412-6a59-4984-a79e-a737f73a20c6" providerId="ADAL" clId="{DBE23883-4D8D-46B5-B468-EC7FA0C9F2D6}" dt="2022-06-12T20:45:55.690" v="47" actId="1076"/>
          <ac:spMkLst>
            <pc:docMk/>
            <pc:sldMk cId="3694772240" sldId="353"/>
            <ac:spMk id="3075" creationId="{00000000-0000-0000-0000-000000000000}"/>
          </ac:spMkLst>
        </pc:spChg>
        <pc:picChg chg="mod">
          <ac:chgData name="Ifan Williams" userId="24941412-6a59-4984-a79e-a737f73a20c6" providerId="ADAL" clId="{DBE23883-4D8D-46B5-B468-EC7FA0C9F2D6}" dt="2022-06-12T20:45:47.448" v="46" actId="1076"/>
          <ac:picMkLst>
            <pc:docMk/>
            <pc:sldMk cId="3694772240" sldId="353"/>
            <ac:picMk id="4" creationId="{3287B679-2153-4416-9784-B342F01E26AC}"/>
          </ac:picMkLst>
        </pc:picChg>
      </pc:sldChg>
      <pc:sldChg chg="addSp modSp mod">
        <pc:chgData name="Ifan Williams" userId="24941412-6a59-4984-a79e-a737f73a20c6" providerId="ADAL" clId="{DBE23883-4D8D-46B5-B468-EC7FA0C9F2D6}" dt="2022-06-12T20:49:52.695" v="81" actId="1076"/>
        <pc:sldMkLst>
          <pc:docMk/>
          <pc:sldMk cId="1280709968" sldId="354"/>
        </pc:sldMkLst>
        <pc:spChg chg="add mod">
          <ac:chgData name="Ifan Williams" userId="24941412-6a59-4984-a79e-a737f73a20c6" providerId="ADAL" clId="{DBE23883-4D8D-46B5-B468-EC7FA0C9F2D6}" dt="2022-06-12T20:49:52.695" v="81" actId="1076"/>
          <ac:spMkLst>
            <pc:docMk/>
            <pc:sldMk cId="1280709968" sldId="354"/>
            <ac:spMk id="3" creationId="{B1CBE7FE-A93E-1195-E78D-8930D074BEDC}"/>
          </ac:spMkLst>
        </pc:spChg>
        <pc:spChg chg="mod">
          <ac:chgData name="Ifan Williams" userId="24941412-6a59-4984-a79e-a737f73a20c6" providerId="ADAL" clId="{DBE23883-4D8D-46B5-B468-EC7FA0C9F2D6}" dt="2022-06-12T20:48:30.276" v="58" actId="1076"/>
          <ac:spMkLst>
            <pc:docMk/>
            <pc:sldMk cId="1280709968" sldId="354"/>
            <ac:spMk id="3074" creationId="{00000000-0000-0000-0000-000000000000}"/>
          </ac:spMkLst>
        </pc:spChg>
        <pc:spChg chg="mod">
          <ac:chgData name="Ifan Williams" userId="24941412-6a59-4984-a79e-a737f73a20c6" providerId="ADAL" clId="{DBE23883-4D8D-46B5-B468-EC7FA0C9F2D6}" dt="2022-06-12T20:48:24.864" v="57" actId="1076"/>
          <ac:spMkLst>
            <pc:docMk/>
            <pc:sldMk cId="1280709968" sldId="354"/>
            <ac:spMk id="3075" creationId="{00000000-0000-0000-0000-000000000000}"/>
          </ac:spMkLst>
        </pc:spChg>
      </pc:sldChg>
      <pc:sldChg chg="add ord">
        <pc:chgData name="Ifan Williams" userId="24941412-6a59-4984-a79e-a737f73a20c6" providerId="ADAL" clId="{DBE23883-4D8D-46B5-B468-EC7FA0C9F2D6}" dt="2022-06-12T20:34:00.617" v="3"/>
        <pc:sldMkLst>
          <pc:docMk/>
          <pc:sldMk cId="537203783" sldId="355"/>
        </pc:sldMkLst>
      </pc:sldChg>
      <pc:sldChg chg="addSp modSp add mod">
        <pc:chgData name="Ifan Williams" userId="24941412-6a59-4984-a79e-a737f73a20c6" providerId="ADAL" clId="{DBE23883-4D8D-46B5-B468-EC7FA0C9F2D6}" dt="2022-06-13T18:57:35.396" v="297" actId="1076"/>
        <pc:sldMkLst>
          <pc:docMk/>
          <pc:sldMk cId="1997121117" sldId="356"/>
        </pc:sldMkLst>
        <pc:spChg chg="add mod">
          <ac:chgData name="Ifan Williams" userId="24941412-6a59-4984-a79e-a737f73a20c6" providerId="ADAL" clId="{DBE23883-4D8D-46B5-B468-EC7FA0C9F2D6}" dt="2022-06-13T18:57:35.396" v="297" actId="1076"/>
          <ac:spMkLst>
            <pc:docMk/>
            <pc:sldMk cId="1997121117" sldId="356"/>
            <ac:spMk id="6" creationId="{50C3D465-6568-0D1F-BF8B-46F9D0492F02}"/>
          </ac:spMkLst>
        </pc:spChg>
      </pc:sldChg>
      <pc:sldChg chg="modSp add mod">
        <pc:chgData name="Ifan Williams" userId="24941412-6a59-4984-a79e-a737f73a20c6" providerId="ADAL" clId="{DBE23883-4D8D-46B5-B468-EC7FA0C9F2D6}" dt="2022-06-13T18:59:49.563" v="309" actId="207"/>
        <pc:sldMkLst>
          <pc:docMk/>
          <pc:sldMk cId="729513141" sldId="357"/>
        </pc:sldMkLst>
        <pc:spChg chg="mod">
          <ac:chgData name="Ifan Williams" userId="24941412-6a59-4984-a79e-a737f73a20c6" providerId="ADAL" clId="{DBE23883-4D8D-46B5-B468-EC7FA0C9F2D6}" dt="2022-06-13T18:59:49.563" v="309" actId="207"/>
          <ac:spMkLst>
            <pc:docMk/>
            <pc:sldMk cId="729513141" sldId="357"/>
            <ac:spMk id="3075" creationId="{00000000-0000-0000-0000-000000000000}"/>
          </ac:spMkLst>
        </pc:spChg>
        <pc:picChg chg="mod">
          <ac:chgData name="Ifan Williams" userId="24941412-6a59-4984-a79e-a737f73a20c6" providerId="ADAL" clId="{DBE23883-4D8D-46B5-B468-EC7FA0C9F2D6}" dt="2022-06-13T18:59:33.355" v="307" actId="14100"/>
          <ac:picMkLst>
            <pc:docMk/>
            <pc:sldMk cId="729513141" sldId="357"/>
            <ac:picMk id="5" creationId="{177CB26E-AF04-F14C-927E-3B84A1E63BCC}"/>
          </ac:picMkLst>
        </pc:picChg>
      </pc:sldChg>
      <pc:sldChg chg="add">
        <pc:chgData name="Ifan Williams" userId="24941412-6a59-4984-a79e-a737f73a20c6" providerId="ADAL" clId="{DBE23883-4D8D-46B5-B468-EC7FA0C9F2D6}" dt="2022-06-12T20:34:17.324" v="9"/>
        <pc:sldMkLst>
          <pc:docMk/>
          <pc:sldMk cId="3802068926" sldId="358"/>
        </pc:sldMkLst>
      </pc:sldChg>
      <pc:sldChg chg="addSp modSp add mod">
        <pc:chgData name="Ifan Williams" userId="24941412-6a59-4984-a79e-a737f73a20c6" providerId="ADAL" clId="{DBE23883-4D8D-46B5-B468-EC7FA0C9F2D6}" dt="2022-06-13T19:41:52.468" v="349" actId="1076"/>
        <pc:sldMkLst>
          <pc:docMk/>
          <pc:sldMk cId="1057751963" sldId="359"/>
        </pc:sldMkLst>
        <pc:spChg chg="mod">
          <ac:chgData name="Ifan Williams" userId="24941412-6a59-4984-a79e-a737f73a20c6" providerId="ADAL" clId="{DBE23883-4D8D-46B5-B468-EC7FA0C9F2D6}" dt="2022-06-13T19:01:24.329" v="313" actId="207"/>
          <ac:spMkLst>
            <pc:docMk/>
            <pc:sldMk cId="1057751963" sldId="359"/>
            <ac:spMk id="5" creationId="{00000000-0000-0000-0000-000000000000}"/>
          </ac:spMkLst>
        </pc:spChg>
        <pc:spChg chg="add mod">
          <ac:chgData name="Ifan Williams" userId="24941412-6a59-4984-a79e-a737f73a20c6" providerId="ADAL" clId="{DBE23883-4D8D-46B5-B468-EC7FA0C9F2D6}" dt="2022-06-13T19:41:52.468" v="349" actId="1076"/>
          <ac:spMkLst>
            <pc:docMk/>
            <pc:sldMk cId="1057751963" sldId="359"/>
            <ac:spMk id="7" creationId="{C2CD2827-D647-CF68-998A-FC8B138FD3E8}"/>
          </ac:spMkLst>
        </pc:spChg>
        <pc:spChg chg="mod">
          <ac:chgData name="Ifan Williams" userId="24941412-6a59-4984-a79e-a737f73a20c6" providerId="ADAL" clId="{DBE23883-4D8D-46B5-B468-EC7FA0C9F2D6}" dt="2022-06-13T19:02:13.773" v="319" actId="1076"/>
          <ac:spMkLst>
            <pc:docMk/>
            <pc:sldMk cId="1057751963" sldId="359"/>
            <ac:spMk id="10" creationId="{00000000-0000-0000-0000-000000000000}"/>
          </ac:spMkLst>
        </pc:spChg>
        <pc:spChg chg="mod">
          <ac:chgData name="Ifan Williams" userId="24941412-6a59-4984-a79e-a737f73a20c6" providerId="ADAL" clId="{DBE23883-4D8D-46B5-B468-EC7FA0C9F2D6}" dt="2022-06-13T19:02:20.895" v="320" actId="207"/>
          <ac:spMkLst>
            <pc:docMk/>
            <pc:sldMk cId="1057751963" sldId="359"/>
            <ac:spMk id="11" creationId="{00000000-0000-0000-0000-000000000000}"/>
          </ac:spMkLst>
        </pc:spChg>
        <pc:spChg chg="add mod">
          <ac:chgData name="Ifan Williams" userId="24941412-6a59-4984-a79e-a737f73a20c6" providerId="ADAL" clId="{DBE23883-4D8D-46B5-B468-EC7FA0C9F2D6}" dt="2022-06-13T19:01:16.154" v="312" actId="207"/>
          <ac:spMkLst>
            <pc:docMk/>
            <pc:sldMk cId="1057751963" sldId="359"/>
            <ac:spMk id="12" creationId="{DD892E8F-4374-7B98-3CAC-5897777DC625}"/>
          </ac:spMkLst>
        </pc:spChg>
        <pc:spChg chg="add mod">
          <ac:chgData name="Ifan Williams" userId="24941412-6a59-4984-a79e-a737f73a20c6" providerId="ADAL" clId="{DBE23883-4D8D-46B5-B468-EC7FA0C9F2D6}" dt="2022-06-13T19:02:04.020" v="317" actId="1076"/>
          <ac:spMkLst>
            <pc:docMk/>
            <pc:sldMk cId="1057751963" sldId="359"/>
            <ac:spMk id="13" creationId="{43FBA24C-920C-964D-1E37-E1FDFCB3B332}"/>
          </ac:spMkLst>
        </pc:spChg>
        <pc:picChg chg="mod">
          <ac:chgData name="Ifan Williams" userId="24941412-6a59-4984-a79e-a737f73a20c6" providerId="ADAL" clId="{DBE23883-4D8D-46B5-B468-EC7FA0C9F2D6}" dt="2022-06-13T19:41:39.158" v="348" actId="1076"/>
          <ac:picMkLst>
            <pc:docMk/>
            <pc:sldMk cId="1057751963" sldId="359"/>
            <ac:picMk id="3080" creationId="{00000000-0000-0000-0000-000000000000}"/>
          </ac:picMkLst>
        </pc:picChg>
      </pc:sldChg>
      <pc:sldChg chg="addSp modSp add mod">
        <pc:chgData name="Ifan Williams" userId="24941412-6a59-4984-a79e-a737f73a20c6" providerId="ADAL" clId="{DBE23883-4D8D-46B5-B468-EC7FA0C9F2D6}" dt="2022-06-13T19:47:01.268" v="391" actId="1076"/>
        <pc:sldMkLst>
          <pc:docMk/>
          <pc:sldMk cId="4227571164" sldId="360"/>
        </pc:sldMkLst>
        <pc:spChg chg="mod">
          <ac:chgData name="Ifan Williams" userId="24941412-6a59-4984-a79e-a737f73a20c6" providerId="ADAL" clId="{DBE23883-4D8D-46B5-B468-EC7FA0C9F2D6}" dt="2022-06-13T19:43:12.154" v="355" actId="1076"/>
          <ac:spMkLst>
            <pc:docMk/>
            <pc:sldMk cId="4227571164" sldId="360"/>
            <ac:spMk id="10" creationId="{00000000-0000-0000-0000-000000000000}"/>
          </ac:spMkLst>
        </pc:spChg>
        <pc:spChg chg="mod">
          <ac:chgData name="Ifan Williams" userId="24941412-6a59-4984-a79e-a737f73a20c6" providerId="ADAL" clId="{DBE23883-4D8D-46B5-B468-EC7FA0C9F2D6}" dt="2022-06-13T19:46:15.820" v="383" actId="207"/>
          <ac:spMkLst>
            <pc:docMk/>
            <pc:sldMk cId="4227571164" sldId="360"/>
            <ac:spMk id="11" creationId="{00000000-0000-0000-0000-000000000000}"/>
          </ac:spMkLst>
        </pc:spChg>
        <pc:spChg chg="mod">
          <ac:chgData name="Ifan Williams" userId="24941412-6a59-4984-a79e-a737f73a20c6" providerId="ADAL" clId="{DBE23883-4D8D-46B5-B468-EC7FA0C9F2D6}" dt="2022-06-13T19:47:01.268" v="391" actId="1076"/>
          <ac:spMkLst>
            <pc:docMk/>
            <pc:sldMk cId="4227571164" sldId="360"/>
            <ac:spMk id="12" creationId="{00000000-0000-0000-0000-000000000000}"/>
          </ac:spMkLst>
        </pc:spChg>
        <pc:spChg chg="add mod">
          <ac:chgData name="Ifan Williams" userId="24941412-6a59-4984-a79e-a737f73a20c6" providerId="ADAL" clId="{DBE23883-4D8D-46B5-B468-EC7FA0C9F2D6}" dt="2022-06-13T19:43:22.887" v="359" actId="20577"/>
          <ac:spMkLst>
            <pc:docMk/>
            <pc:sldMk cId="4227571164" sldId="360"/>
            <ac:spMk id="13" creationId="{83E27373-DE0B-4662-E66A-E2910ECD92F4}"/>
          </ac:spMkLst>
        </pc:spChg>
        <pc:spChg chg="add mod">
          <ac:chgData name="Ifan Williams" userId="24941412-6a59-4984-a79e-a737f73a20c6" providerId="ADAL" clId="{DBE23883-4D8D-46B5-B468-EC7FA0C9F2D6}" dt="2022-06-13T19:46:53.756" v="390" actId="1076"/>
          <ac:spMkLst>
            <pc:docMk/>
            <pc:sldMk cId="4227571164" sldId="360"/>
            <ac:spMk id="15" creationId="{07A54946-4346-DFF9-27A2-4F5C5E3688BE}"/>
          </ac:spMkLst>
        </pc:spChg>
        <pc:spChg chg="add mod">
          <ac:chgData name="Ifan Williams" userId="24941412-6a59-4984-a79e-a737f73a20c6" providerId="ADAL" clId="{DBE23883-4D8D-46B5-B468-EC7FA0C9F2D6}" dt="2022-06-13T19:46:40.404" v="389" actId="1076"/>
          <ac:spMkLst>
            <pc:docMk/>
            <pc:sldMk cId="4227571164" sldId="360"/>
            <ac:spMk id="17" creationId="{3C6AA209-7620-78AD-44D8-304B0DAE5C43}"/>
          </ac:spMkLst>
        </pc:spChg>
        <pc:picChg chg="mod">
          <ac:chgData name="Ifan Williams" userId="24941412-6a59-4984-a79e-a737f73a20c6" providerId="ADAL" clId="{DBE23883-4D8D-46B5-B468-EC7FA0C9F2D6}" dt="2022-06-13T19:44:09.605" v="364" actId="1076"/>
          <ac:picMkLst>
            <pc:docMk/>
            <pc:sldMk cId="4227571164" sldId="360"/>
            <ac:picMk id="4098" creationId="{00000000-0000-0000-0000-000000000000}"/>
          </ac:picMkLst>
        </pc:picChg>
        <pc:picChg chg="mod">
          <ac:chgData name="Ifan Williams" userId="24941412-6a59-4984-a79e-a737f73a20c6" providerId="ADAL" clId="{DBE23883-4D8D-46B5-B468-EC7FA0C9F2D6}" dt="2022-06-13T19:44:06.971" v="363" actId="1076"/>
          <ac:picMkLst>
            <pc:docMk/>
            <pc:sldMk cId="4227571164" sldId="360"/>
            <ac:picMk id="4100" creationId="{00000000-0000-0000-0000-000000000000}"/>
          </ac:picMkLst>
        </pc:picChg>
        <pc:picChg chg="mod">
          <ac:chgData name="Ifan Williams" userId="24941412-6a59-4984-a79e-a737f73a20c6" providerId="ADAL" clId="{DBE23883-4D8D-46B5-B468-EC7FA0C9F2D6}" dt="2022-06-13T19:44:19.688" v="366" actId="1076"/>
          <ac:picMkLst>
            <pc:docMk/>
            <pc:sldMk cId="4227571164" sldId="360"/>
            <ac:picMk id="4104" creationId="{00000000-0000-0000-0000-000000000000}"/>
          </ac:picMkLst>
        </pc:picChg>
      </pc:sldChg>
      <pc:sldChg chg="modSp add mod">
        <pc:chgData name="Ifan Williams" userId="24941412-6a59-4984-a79e-a737f73a20c6" providerId="ADAL" clId="{DBE23883-4D8D-46B5-B468-EC7FA0C9F2D6}" dt="2022-06-13T19:49:34.602" v="411" actId="1076"/>
        <pc:sldMkLst>
          <pc:docMk/>
          <pc:sldMk cId="2739705939" sldId="361"/>
        </pc:sldMkLst>
        <pc:spChg chg="mod">
          <ac:chgData name="Ifan Williams" userId="24941412-6a59-4984-a79e-a737f73a20c6" providerId="ADAL" clId="{DBE23883-4D8D-46B5-B468-EC7FA0C9F2D6}" dt="2022-06-13T19:49:34.602" v="411" actId="1076"/>
          <ac:spMkLst>
            <pc:docMk/>
            <pc:sldMk cId="2739705939" sldId="361"/>
            <ac:spMk id="4" creationId="{00000000-0000-0000-0000-000000000000}"/>
          </ac:spMkLst>
        </pc:spChg>
      </pc:sldChg>
      <pc:sldChg chg="modSp add mod">
        <pc:chgData name="Ifan Williams" userId="24941412-6a59-4984-a79e-a737f73a20c6" providerId="ADAL" clId="{DBE23883-4D8D-46B5-B468-EC7FA0C9F2D6}" dt="2022-06-13T20:06:31.154" v="416" actId="207"/>
        <pc:sldMkLst>
          <pc:docMk/>
          <pc:sldMk cId="1149542972" sldId="362"/>
        </pc:sldMkLst>
        <pc:spChg chg="mod">
          <ac:chgData name="Ifan Williams" userId="24941412-6a59-4984-a79e-a737f73a20c6" providerId="ADAL" clId="{DBE23883-4D8D-46B5-B468-EC7FA0C9F2D6}" dt="2022-06-13T20:06:31.154" v="416" actId="207"/>
          <ac:spMkLst>
            <pc:docMk/>
            <pc:sldMk cId="1149542972" sldId="362"/>
            <ac:spMk id="4" creationId="{00000000-0000-0000-0000-000000000000}"/>
          </ac:spMkLst>
        </pc:spChg>
      </pc:sldChg>
      <pc:sldChg chg="modSp add mod">
        <pc:chgData name="Ifan Williams" userId="24941412-6a59-4984-a79e-a737f73a20c6" providerId="ADAL" clId="{DBE23883-4D8D-46B5-B468-EC7FA0C9F2D6}" dt="2022-06-13T20:09:25.019" v="426" actId="207"/>
        <pc:sldMkLst>
          <pc:docMk/>
          <pc:sldMk cId="4244689689" sldId="363"/>
        </pc:sldMkLst>
        <pc:spChg chg="mod">
          <ac:chgData name="Ifan Williams" userId="24941412-6a59-4984-a79e-a737f73a20c6" providerId="ADAL" clId="{DBE23883-4D8D-46B5-B468-EC7FA0C9F2D6}" dt="2022-06-13T20:09:25.019" v="426" actId="207"/>
          <ac:spMkLst>
            <pc:docMk/>
            <pc:sldMk cId="4244689689" sldId="363"/>
            <ac:spMk id="5" creationId="{00000000-0000-0000-0000-000000000000}"/>
          </ac:spMkLst>
        </pc:spChg>
      </pc:sldChg>
      <pc:sldChg chg="modSp add mod">
        <pc:chgData name="Ifan Williams" userId="24941412-6a59-4984-a79e-a737f73a20c6" providerId="ADAL" clId="{DBE23883-4D8D-46B5-B468-EC7FA0C9F2D6}" dt="2022-06-13T20:15:04.840" v="484" actId="207"/>
        <pc:sldMkLst>
          <pc:docMk/>
          <pc:sldMk cId="2147859145" sldId="364"/>
        </pc:sldMkLst>
        <pc:spChg chg="mod">
          <ac:chgData name="Ifan Williams" userId="24941412-6a59-4984-a79e-a737f73a20c6" providerId="ADAL" clId="{DBE23883-4D8D-46B5-B468-EC7FA0C9F2D6}" dt="2022-06-13T20:13:29.111" v="461" actId="207"/>
          <ac:spMkLst>
            <pc:docMk/>
            <pc:sldMk cId="2147859145" sldId="364"/>
            <ac:spMk id="5" creationId="{00000000-0000-0000-0000-000000000000}"/>
          </ac:spMkLst>
        </pc:spChg>
        <pc:spChg chg="mod">
          <ac:chgData name="Ifan Williams" userId="24941412-6a59-4984-a79e-a737f73a20c6" providerId="ADAL" clId="{DBE23883-4D8D-46B5-B468-EC7FA0C9F2D6}" dt="2022-06-13T20:12:18.522" v="445" actId="207"/>
          <ac:spMkLst>
            <pc:docMk/>
            <pc:sldMk cId="2147859145" sldId="364"/>
            <ac:spMk id="13" creationId="{00000000-0000-0000-0000-000000000000}"/>
          </ac:spMkLst>
        </pc:spChg>
        <pc:spChg chg="mod">
          <ac:chgData name="Ifan Williams" userId="24941412-6a59-4984-a79e-a737f73a20c6" providerId="ADAL" clId="{DBE23883-4D8D-46B5-B468-EC7FA0C9F2D6}" dt="2022-06-13T20:10:34.326" v="436" actId="207"/>
          <ac:spMkLst>
            <pc:docMk/>
            <pc:sldMk cId="2147859145" sldId="364"/>
            <ac:spMk id="14" creationId="{00000000-0000-0000-0000-000000000000}"/>
          </ac:spMkLst>
        </pc:spChg>
        <pc:spChg chg="mod">
          <ac:chgData name="Ifan Williams" userId="24941412-6a59-4984-a79e-a737f73a20c6" providerId="ADAL" clId="{DBE23883-4D8D-46B5-B468-EC7FA0C9F2D6}" dt="2022-06-13T20:15:04.840" v="484" actId="207"/>
          <ac:spMkLst>
            <pc:docMk/>
            <pc:sldMk cId="2147859145" sldId="364"/>
            <ac:spMk id="15" creationId="{00000000-0000-0000-0000-000000000000}"/>
          </ac:spMkLst>
        </pc:spChg>
        <pc:picChg chg="mod">
          <ac:chgData name="Ifan Williams" userId="24941412-6a59-4984-a79e-a737f73a20c6" providerId="ADAL" clId="{DBE23883-4D8D-46B5-B468-EC7FA0C9F2D6}" dt="2022-06-13T20:12:56.410" v="450" actId="1076"/>
          <ac:picMkLst>
            <pc:docMk/>
            <pc:sldMk cId="2147859145" sldId="364"/>
            <ac:picMk id="6" creationId="{2B47268F-B757-4728-8F8E-52A7C6981689}"/>
          </ac:picMkLst>
        </pc:picChg>
        <pc:picChg chg="mod">
          <ac:chgData name="Ifan Williams" userId="24941412-6a59-4984-a79e-a737f73a20c6" providerId="ADAL" clId="{DBE23883-4D8D-46B5-B468-EC7FA0C9F2D6}" dt="2022-06-13T20:14:13.765" v="469" actId="1076"/>
          <ac:picMkLst>
            <pc:docMk/>
            <pc:sldMk cId="2147859145" sldId="364"/>
            <ac:picMk id="10" creationId="{E81D0B3F-A078-4815-8026-EA6961BD7C75}"/>
          </ac:picMkLst>
        </pc:picChg>
        <pc:picChg chg="mod">
          <ac:chgData name="Ifan Williams" userId="24941412-6a59-4984-a79e-a737f73a20c6" providerId="ADAL" clId="{DBE23883-4D8D-46B5-B468-EC7FA0C9F2D6}" dt="2022-06-13T20:13:00.867" v="451" actId="1076"/>
          <ac:picMkLst>
            <pc:docMk/>
            <pc:sldMk cId="2147859145" sldId="364"/>
            <ac:picMk id="6146" creationId="{00000000-0000-0000-0000-000000000000}"/>
          </ac:picMkLst>
        </pc:picChg>
      </pc:sldChg>
      <pc:sldChg chg="addSp modSp add mod">
        <pc:chgData name="Ifan Williams" userId="24941412-6a59-4984-a79e-a737f73a20c6" providerId="ADAL" clId="{DBE23883-4D8D-46B5-B468-EC7FA0C9F2D6}" dt="2022-06-13T20:19:23.196" v="523" actId="1076"/>
        <pc:sldMkLst>
          <pc:docMk/>
          <pc:sldMk cId="2604324662" sldId="365"/>
        </pc:sldMkLst>
        <pc:spChg chg="mod">
          <ac:chgData name="Ifan Williams" userId="24941412-6a59-4984-a79e-a737f73a20c6" providerId="ADAL" clId="{DBE23883-4D8D-46B5-B468-EC7FA0C9F2D6}" dt="2022-06-13T20:16:08.303" v="491" actId="207"/>
          <ac:spMkLst>
            <pc:docMk/>
            <pc:sldMk cId="2604324662" sldId="365"/>
            <ac:spMk id="11" creationId="{00000000-0000-0000-0000-000000000000}"/>
          </ac:spMkLst>
        </pc:spChg>
        <pc:spChg chg="add mod">
          <ac:chgData name="Ifan Williams" userId="24941412-6a59-4984-a79e-a737f73a20c6" providerId="ADAL" clId="{DBE23883-4D8D-46B5-B468-EC7FA0C9F2D6}" dt="2022-06-13T20:16:00.310" v="490" actId="207"/>
          <ac:spMkLst>
            <pc:docMk/>
            <pc:sldMk cId="2604324662" sldId="365"/>
            <ac:spMk id="13" creationId="{A47603E8-3A00-8013-18F4-C19EEDB8946B}"/>
          </ac:spMkLst>
        </pc:spChg>
        <pc:spChg chg="mod">
          <ac:chgData name="Ifan Williams" userId="24941412-6a59-4984-a79e-a737f73a20c6" providerId="ADAL" clId="{DBE23883-4D8D-46B5-B468-EC7FA0C9F2D6}" dt="2022-06-13T20:19:23.196" v="523" actId="1076"/>
          <ac:spMkLst>
            <pc:docMk/>
            <pc:sldMk cId="2604324662" sldId="365"/>
            <ac:spMk id="18" creationId="{00000000-0000-0000-0000-000000000000}"/>
          </ac:spMkLst>
        </pc:spChg>
        <pc:spChg chg="mod">
          <ac:chgData name="Ifan Williams" userId="24941412-6a59-4984-a79e-a737f73a20c6" providerId="ADAL" clId="{DBE23883-4D8D-46B5-B468-EC7FA0C9F2D6}" dt="2022-06-13T20:18:10.911" v="513" actId="207"/>
          <ac:spMkLst>
            <pc:docMk/>
            <pc:sldMk cId="2604324662" sldId="365"/>
            <ac:spMk id="19" creationId="{00000000-0000-0000-0000-000000000000}"/>
          </ac:spMkLst>
        </pc:spChg>
        <pc:spChg chg="mod">
          <ac:chgData name="Ifan Williams" userId="24941412-6a59-4984-a79e-a737f73a20c6" providerId="ADAL" clId="{DBE23883-4D8D-46B5-B468-EC7FA0C9F2D6}" dt="2022-06-13T20:18:21.910" v="514" actId="1076"/>
          <ac:spMkLst>
            <pc:docMk/>
            <pc:sldMk cId="2604324662" sldId="365"/>
            <ac:spMk id="20" creationId="{00000000-0000-0000-0000-000000000000}"/>
          </ac:spMkLst>
        </pc:spChg>
        <pc:picChg chg="mod">
          <ac:chgData name="Ifan Williams" userId="24941412-6a59-4984-a79e-a737f73a20c6" providerId="ADAL" clId="{DBE23883-4D8D-46B5-B468-EC7FA0C9F2D6}" dt="2022-06-13T20:17:57.150" v="511" actId="1076"/>
          <ac:picMkLst>
            <pc:docMk/>
            <pc:sldMk cId="2604324662" sldId="365"/>
            <ac:picMk id="14" creationId="{00000000-0000-0000-0000-000000000000}"/>
          </ac:picMkLst>
        </pc:picChg>
        <pc:picChg chg="mod">
          <ac:chgData name="Ifan Williams" userId="24941412-6a59-4984-a79e-a737f73a20c6" providerId="ADAL" clId="{DBE23883-4D8D-46B5-B468-EC7FA0C9F2D6}" dt="2022-06-13T20:19:19.931" v="522" actId="1076"/>
          <ac:picMkLst>
            <pc:docMk/>
            <pc:sldMk cId="2604324662" sldId="365"/>
            <ac:picMk id="7172" creationId="{00000000-0000-0000-0000-000000000000}"/>
          </ac:picMkLst>
        </pc:picChg>
      </pc:sldChg>
      <pc:sldChg chg="modSp add mod">
        <pc:chgData name="Ifan Williams" userId="24941412-6a59-4984-a79e-a737f73a20c6" providerId="ADAL" clId="{DBE23883-4D8D-46B5-B468-EC7FA0C9F2D6}" dt="2022-06-13T20:20:30.220" v="528" actId="207"/>
        <pc:sldMkLst>
          <pc:docMk/>
          <pc:sldMk cId="2142027711" sldId="366"/>
        </pc:sldMkLst>
        <pc:spChg chg="mod">
          <ac:chgData name="Ifan Williams" userId="24941412-6a59-4984-a79e-a737f73a20c6" providerId="ADAL" clId="{DBE23883-4D8D-46B5-B468-EC7FA0C9F2D6}" dt="2022-06-13T20:20:30.220" v="528" actId="207"/>
          <ac:spMkLst>
            <pc:docMk/>
            <pc:sldMk cId="2142027711" sldId="366"/>
            <ac:spMk id="3" creationId="{00000000-0000-0000-0000-000000000000}"/>
          </ac:spMkLst>
        </pc:spChg>
      </pc:sldChg>
      <pc:sldChg chg="add">
        <pc:chgData name="Ifan Williams" userId="24941412-6a59-4984-a79e-a737f73a20c6" providerId="ADAL" clId="{DBE23883-4D8D-46B5-B468-EC7FA0C9F2D6}" dt="2022-06-12T20:34:56.334" v="27"/>
        <pc:sldMkLst>
          <pc:docMk/>
          <pc:sldMk cId="1943318957" sldId="367"/>
        </pc:sldMkLst>
      </pc:sldChg>
      <pc:sldChg chg="modSp add mod">
        <pc:chgData name="Ifan Williams" userId="24941412-6a59-4984-a79e-a737f73a20c6" providerId="ADAL" clId="{DBE23883-4D8D-46B5-B468-EC7FA0C9F2D6}" dt="2022-06-13T20:23:55.069" v="554" actId="207"/>
        <pc:sldMkLst>
          <pc:docMk/>
          <pc:sldMk cId="2286259527" sldId="368"/>
        </pc:sldMkLst>
        <pc:spChg chg="mod">
          <ac:chgData name="Ifan Williams" userId="24941412-6a59-4984-a79e-a737f73a20c6" providerId="ADAL" clId="{DBE23883-4D8D-46B5-B468-EC7FA0C9F2D6}" dt="2022-06-13T20:23:55.069" v="554" actId="207"/>
          <ac:spMkLst>
            <pc:docMk/>
            <pc:sldMk cId="2286259527" sldId="368"/>
            <ac:spMk id="3" creationId="{00000000-0000-0000-0000-000000000000}"/>
          </ac:spMkLst>
        </pc:spChg>
      </pc:sldChg>
      <pc:sldChg chg="modSp add mod">
        <pc:chgData name="Ifan Williams" userId="24941412-6a59-4984-a79e-a737f73a20c6" providerId="ADAL" clId="{DBE23883-4D8D-46B5-B468-EC7FA0C9F2D6}" dt="2022-06-13T20:26:41.302" v="565" actId="207"/>
        <pc:sldMkLst>
          <pc:docMk/>
          <pc:sldMk cId="45103469" sldId="369"/>
        </pc:sldMkLst>
        <pc:spChg chg="mod">
          <ac:chgData name="Ifan Williams" userId="24941412-6a59-4984-a79e-a737f73a20c6" providerId="ADAL" clId="{DBE23883-4D8D-46B5-B468-EC7FA0C9F2D6}" dt="2022-06-13T20:26:41.302" v="565" actId="207"/>
          <ac:spMkLst>
            <pc:docMk/>
            <pc:sldMk cId="45103469" sldId="369"/>
            <ac:spMk id="3" creationId="{00000000-0000-0000-0000-000000000000}"/>
          </ac:spMkLst>
        </pc:spChg>
      </pc:sldChg>
      <pc:sldChg chg="addSp modSp add mod">
        <pc:chgData name="Ifan Williams" userId="24941412-6a59-4984-a79e-a737f73a20c6" providerId="ADAL" clId="{DBE23883-4D8D-46B5-B468-EC7FA0C9F2D6}" dt="2022-06-13T20:31:28.150" v="596" actId="1076"/>
        <pc:sldMkLst>
          <pc:docMk/>
          <pc:sldMk cId="4058355668" sldId="370"/>
        </pc:sldMkLst>
        <pc:spChg chg="mod">
          <ac:chgData name="Ifan Williams" userId="24941412-6a59-4984-a79e-a737f73a20c6" providerId="ADAL" clId="{DBE23883-4D8D-46B5-B468-EC7FA0C9F2D6}" dt="2022-06-13T20:30:12.805" v="582" actId="1076"/>
          <ac:spMkLst>
            <pc:docMk/>
            <pc:sldMk cId="4058355668" sldId="370"/>
            <ac:spMk id="7" creationId="{00000000-0000-0000-0000-000000000000}"/>
          </ac:spMkLst>
        </pc:spChg>
        <pc:spChg chg="mod">
          <ac:chgData name="Ifan Williams" userId="24941412-6a59-4984-a79e-a737f73a20c6" providerId="ADAL" clId="{DBE23883-4D8D-46B5-B468-EC7FA0C9F2D6}" dt="2022-06-13T20:31:17.390" v="594" actId="20577"/>
          <ac:spMkLst>
            <pc:docMk/>
            <pc:sldMk cId="4058355668" sldId="370"/>
            <ac:spMk id="8" creationId="{00000000-0000-0000-0000-000000000000}"/>
          </ac:spMkLst>
        </pc:spChg>
        <pc:spChg chg="mod">
          <ac:chgData name="Ifan Williams" userId="24941412-6a59-4984-a79e-a737f73a20c6" providerId="ADAL" clId="{DBE23883-4D8D-46B5-B468-EC7FA0C9F2D6}" dt="2022-06-13T20:31:07.099" v="592" actId="1076"/>
          <ac:spMkLst>
            <pc:docMk/>
            <pc:sldMk cId="4058355668" sldId="370"/>
            <ac:spMk id="9" creationId="{00000000-0000-0000-0000-000000000000}"/>
          </ac:spMkLst>
        </pc:spChg>
        <pc:spChg chg="mod">
          <ac:chgData name="Ifan Williams" userId="24941412-6a59-4984-a79e-a737f73a20c6" providerId="ADAL" clId="{DBE23883-4D8D-46B5-B468-EC7FA0C9F2D6}" dt="2022-06-13T20:30:57.475" v="591" actId="1076"/>
          <ac:spMkLst>
            <pc:docMk/>
            <pc:sldMk cId="4058355668" sldId="370"/>
            <ac:spMk id="10" creationId="{00000000-0000-0000-0000-000000000000}"/>
          </ac:spMkLst>
        </pc:spChg>
        <pc:spChg chg="add mod">
          <ac:chgData name="Ifan Williams" userId="24941412-6a59-4984-a79e-a737f73a20c6" providerId="ADAL" clId="{DBE23883-4D8D-46B5-B468-EC7FA0C9F2D6}" dt="2022-06-13T20:30:38.172" v="588" actId="1076"/>
          <ac:spMkLst>
            <pc:docMk/>
            <pc:sldMk cId="4058355668" sldId="370"/>
            <ac:spMk id="11" creationId="{7F3B5CAB-D018-20AC-A003-AC19CDD356C4}"/>
          </ac:spMkLst>
        </pc:spChg>
        <pc:picChg chg="mod">
          <ac:chgData name="Ifan Williams" userId="24941412-6a59-4984-a79e-a737f73a20c6" providerId="ADAL" clId="{DBE23883-4D8D-46B5-B468-EC7FA0C9F2D6}" dt="2022-06-13T20:30:52.378" v="590" actId="1076"/>
          <ac:picMkLst>
            <pc:docMk/>
            <pc:sldMk cId="4058355668" sldId="370"/>
            <ac:picMk id="5" creationId="{00000000-0000-0000-0000-000000000000}"/>
          </ac:picMkLst>
        </pc:picChg>
        <pc:picChg chg="mod">
          <ac:chgData name="Ifan Williams" userId="24941412-6a59-4984-a79e-a737f73a20c6" providerId="ADAL" clId="{DBE23883-4D8D-46B5-B468-EC7FA0C9F2D6}" dt="2022-06-13T20:31:28.150" v="596" actId="1076"/>
          <ac:picMkLst>
            <pc:docMk/>
            <pc:sldMk cId="4058355668" sldId="370"/>
            <ac:picMk id="6" creationId="{00000000-0000-0000-0000-000000000000}"/>
          </ac:picMkLst>
        </pc:picChg>
        <pc:picChg chg="mod">
          <ac:chgData name="Ifan Williams" userId="24941412-6a59-4984-a79e-a737f73a20c6" providerId="ADAL" clId="{DBE23883-4D8D-46B5-B468-EC7FA0C9F2D6}" dt="2022-06-13T20:31:23.730" v="595" actId="14100"/>
          <ac:picMkLst>
            <pc:docMk/>
            <pc:sldMk cId="4058355668" sldId="370"/>
            <ac:picMk id="8196" creationId="{00000000-0000-0000-0000-000000000000}"/>
          </ac:picMkLst>
        </pc:picChg>
      </pc:sldChg>
      <pc:sldChg chg="addSp modSp add mod">
        <pc:chgData name="Ifan Williams" userId="24941412-6a59-4984-a79e-a737f73a20c6" providerId="ADAL" clId="{DBE23883-4D8D-46B5-B468-EC7FA0C9F2D6}" dt="2022-06-13T20:35:05.166" v="619" actId="1076"/>
        <pc:sldMkLst>
          <pc:docMk/>
          <pc:sldMk cId="2429014399" sldId="371"/>
        </pc:sldMkLst>
        <pc:spChg chg="mod">
          <ac:chgData name="Ifan Williams" userId="24941412-6a59-4984-a79e-a737f73a20c6" providerId="ADAL" clId="{DBE23883-4D8D-46B5-B468-EC7FA0C9F2D6}" dt="2022-06-13T20:33:06.239" v="605" actId="1076"/>
          <ac:spMkLst>
            <pc:docMk/>
            <pc:sldMk cId="2429014399" sldId="371"/>
            <ac:spMk id="5" creationId="{00000000-0000-0000-0000-000000000000}"/>
          </ac:spMkLst>
        </pc:spChg>
        <pc:spChg chg="mod">
          <ac:chgData name="Ifan Williams" userId="24941412-6a59-4984-a79e-a737f73a20c6" providerId="ADAL" clId="{DBE23883-4D8D-46B5-B468-EC7FA0C9F2D6}" dt="2022-06-13T20:33:31.840" v="610" actId="207"/>
          <ac:spMkLst>
            <pc:docMk/>
            <pc:sldMk cId="2429014399" sldId="371"/>
            <ac:spMk id="8" creationId="{00000000-0000-0000-0000-000000000000}"/>
          </ac:spMkLst>
        </pc:spChg>
        <pc:spChg chg="mod">
          <ac:chgData name="Ifan Williams" userId="24941412-6a59-4984-a79e-a737f73a20c6" providerId="ADAL" clId="{DBE23883-4D8D-46B5-B468-EC7FA0C9F2D6}" dt="2022-06-13T20:34:39.327" v="614" actId="1076"/>
          <ac:spMkLst>
            <pc:docMk/>
            <pc:sldMk cId="2429014399" sldId="371"/>
            <ac:spMk id="9" creationId="{00000000-0000-0000-0000-000000000000}"/>
          </ac:spMkLst>
        </pc:spChg>
        <pc:spChg chg="add mod">
          <ac:chgData name="Ifan Williams" userId="24941412-6a59-4984-a79e-a737f73a20c6" providerId="ADAL" clId="{DBE23883-4D8D-46B5-B468-EC7FA0C9F2D6}" dt="2022-06-13T20:33:17.274" v="608" actId="20577"/>
          <ac:spMkLst>
            <pc:docMk/>
            <pc:sldMk cId="2429014399" sldId="371"/>
            <ac:spMk id="11" creationId="{B0800EF8-9A2C-5669-3AD4-CA4B46C9EC2B}"/>
          </ac:spMkLst>
        </pc:spChg>
        <pc:spChg chg="add mod">
          <ac:chgData name="Ifan Williams" userId="24941412-6a59-4984-a79e-a737f73a20c6" providerId="ADAL" clId="{DBE23883-4D8D-46B5-B468-EC7FA0C9F2D6}" dt="2022-06-13T20:35:05.166" v="619" actId="1076"/>
          <ac:spMkLst>
            <pc:docMk/>
            <pc:sldMk cId="2429014399" sldId="371"/>
            <ac:spMk id="13" creationId="{40E59D59-7997-C193-6ECB-B3F0F50D0C44}"/>
          </ac:spMkLst>
        </pc:spChg>
      </pc:sldChg>
      <pc:sldChg chg="add">
        <pc:chgData name="Ifan Williams" userId="24941412-6a59-4984-a79e-a737f73a20c6" providerId="ADAL" clId="{DBE23883-4D8D-46B5-B468-EC7FA0C9F2D6}" dt="2022-06-12T20:35:15.948" v="37"/>
        <pc:sldMkLst>
          <pc:docMk/>
          <pc:sldMk cId="2117368092" sldId="372"/>
        </pc:sldMkLst>
      </pc:sldChg>
      <pc:sldChg chg="add">
        <pc:chgData name="Ifan Williams" userId="24941412-6a59-4984-a79e-a737f73a20c6" providerId="ADAL" clId="{DBE23883-4D8D-46B5-B468-EC7FA0C9F2D6}" dt="2022-06-12T20:35:22.202" v="39"/>
        <pc:sldMkLst>
          <pc:docMk/>
          <pc:sldMk cId="2863193363" sldId="373"/>
        </pc:sldMkLst>
      </pc:sldChg>
      <pc:sldChg chg="modSp add mod">
        <pc:chgData name="Ifan Williams" userId="24941412-6a59-4984-a79e-a737f73a20c6" providerId="ADAL" clId="{DBE23883-4D8D-46B5-B468-EC7FA0C9F2D6}" dt="2022-06-13T20:36:19.223" v="627" actId="207"/>
        <pc:sldMkLst>
          <pc:docMk/>
          <pc:sldMk cId="1586188173" sldId="374"/>
        </pc:sldMkLst>
        <pc:spChg chg="mod">
          <ac:chgData name="Ifan Williams" userId="24941412-6a59-4984-a79e-a737f73a20c6" providerId="ADAL" clId="{DBE23883-4D8D-46B5-B468-EC7FA0C9F2D6}" dt="2022-06-13T20:36:19.223" v="627" actId="207"/>
          <ac:spMkLst>
            <pc:docMk/>
            <pc:sldMk cId="1586188173" sldId="374"/>
            <ac:spMk id="3" creationId="{00000000-0000-0000-0000-000000000000}"/>
          </ac:spMkLst>
        </pc:spChg>
      </pc:sldChg>
      <pc:sldChg chg="modSp add mod">
        <pc:chgData name="Ifan Williams" userId="24941412-6a59-4984-a79e-a737f73a20c6" providerId="ADAL" clId="{DBE23883-4D8D-46B5-B468-EC7FA0C9F2D6}" dt="2022-06-13T20:37:10.715" v="629" actId="207"/>
        <pc:sldMkLst>
          <pc:docMk/>
          <pc:sldMk cId="2286111618" sldId="375"/>
        </pc:sldMkLst>
        <pc:spChg chg="mod">
          <ac:chgData name="Ifan Williams" userId="24941412-6a59-4984-a79e-a737f73a20c6" providerId="ADAL" clId="{DBE23883-4D8D-46B5-B468-EC7FA0C9F2D6}" dt="2022-06-13T20:37:10.715" v="629" actId="207"/>
          <ac:spMkLst>
            <pc:docMk/>
            <pc:sldMk cId="2286111618" sldId="375"/>
            <ac:spMk id="18434" creationId="{00000000-0000-0000-0000-000000000000}"/>
          </ac:spMkLst>
        </pc:spChg>
      </pc:sldChg>
      <pc:sldMasterChg chg="add addSldLayout">
        <pc:chgData name="Ifan Williams" userId="24941412-6a59-4984-a79e-a737f73a20c6" providerId="ADAL" clId="{DBE23883-4D8D-46B5-B468-EC7FA0C9F2D6}" dt="2022-06-12T20:33:54.249" v="0" actId="27028"/>
        <pc:sldMasterMkLst>
          <pc:docMk/>
          <pc:sldMasterMk cId="0" sldId="2147483653"/>
        </pc:sldMasterMkLst>
        <pc:sldLayoutChg chg="add">
          <pc:chgData name="Ifan Williams" userId="24941412-6a59-4984-a79e-a737f73a20c6" providerId="ADAL" clId="{DBE23883-4D8D-46B5-B468-EC7FA0C9F2D6}" dt="2022-06-12T20:33:54.249" v="0" actId="27028"/>
          <pc:sldLayoutMkLst>
            <pc:docMk/>
            <pc:sldMasterMk cId="0" sldId="2147483653"/>
            <pc:sldLayoutMk cId="0" sldId="214748365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C18C3A-CEAE-4351-8053-0B5242016F2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E604335A-8E8D-44DF-8D6C-DC9B456E1D22}">
      <dgm:prSet phldrT="[Text]"/>
      <dgm:spPr/>
      <dgm:t>
        <a:bodyPr/>
        <a:lstStyle/>
        <a:p>
          <a:r>
            <a:rPr lang="en-GB" b="1" dirty="0">
              <a:solidFill>
                <a:srgbClr val="000000"/>
              </a:solidFill>
            </a:rPr>
            <a:t>Construction trades</a:t>
          </a:r>
        </a:p>
      </dgm:t>
    </dgm:pt>
    <dgm:pt modelId="{D170BA5E-46FA-47F6-B486-41724CC0F111}" type="parTrans" cxnId="{0F62EC54-E8C2-43F2-89EC-C483871A410D}">
      <dgm:prSet/>
      <dgm:spPr/>
      <dgm:t>
        <a:bodyPr/>
        <a:lstStyle/>
        <a:p>
          <a:endParaRPr lang="en-GB"/>
        </a:p>
      </dgm:t>
    </dgm:pt>
    <dgm:pt modelId="{1D8885AF-76B8-4E27-8C45-CBBA5766EAD0}" type="sibTrans" cxnId="{0F62EC54-E8C2-43F2-89EC-C483871A410D}">
      <dgm:prSet/>
      <dgm:spPr/>
      <dgm:t>
        <a:bodyPr/>
        <a:lstStyle/>
        <a:p>
          <a:endParaRPr lang="en-GB"/>
        </a:p>
      </dgm:t>
    </dgm:pt>
    <dgm:pt modelId="{77328C38-1BBA-4B93-8B2A-D29617376606}">
      <dgm:prSet phldrT="[Text]" custT="1"/>
      <dgm:spPr/>
      <dgm:t>
        <a:bodyPr/>
        <a:lstStyle/>
        <a:p>
          <a:r>
            <a:rPr lang="en-GB" sz="1400" dirty="0">
              <a:solidFill>
                <a:srgbClr val="000000"/>
              </a:solidFill>
            </a:rPr>
            <a:t>Trowel occupations</a:t>
          </a:r>
        </a:p>
      </dgm:t>
    </dgm:pt>
    <dgm:pt modelId="{92F59707-CFEE-4AF5-BA4C-F24394A66B22}" type="parTrans" cxnId="{1002E73C-CCB5-4463-B262-6BF23EFC14F2}">
      <dgm:prSet/>
      <dgm:spPr/>
      <dgm:t>
        <a:bodyPr/>
        <a:lstStyle/>
        <a:p>
          <a:endParaRPr lang="en-GB"/>
        </a:p>
      </dgm:t>
    </dgm:pt>
    <dgm:pt modelId="{E9411335-3243-4110-9BBB-756FD9A43DF3}" type="sibTrans" cxnId="{1002E73C-CCB5-4463-B262-6BF23EFC14F2}">
      <dgm:prSet/>
      <dgm:spPr/>
      <dgm:t>
        <a:bodyPr/>
        <a:lstStyle/>
        <a:p>
          <a:endParaRPr lang="en-GB"/>
        </a:p>
      </dgm:t>
    </dgm:pt>
    <dgm:pt modelId="{8AADCF1D-3A71-4670-9F45-2991CBBC1F0D}">
      <dgm:prSet phldrT="[Text]"/>
      <dgm:spPr/>
      <dgm:t>
        <a:bodyPr/>
        <a:lstStyle/>
        <a:p>
          <a:r>
            <a:rPr lang="en-GB" dirty="0">
              <a:solidFill>
                <a:srgbClr val="000000"/>
              </a:solidFill>
            </a:rPr>
            <a:t>Wood occupations</a:t>
          </a:r>
        </a:p>
      </dgm:t>
    </dgm:pt>
    <dgm:pt modelId="{48928E22-8316-4665-919A-8202C4F6B1E0}" type="parTrans" cxnId="{27753CE1-2D59-4E5E-821A-8AD0B54A9498}">
      <dgm:prSet/>
      <dgm:spPr/>
      <dgm:t>
        <a:bodyPr/>
        <a:lstStyle/>
        <a:p>
          <a:endParaRPr lang="en-GB"/>
        </a:p>
      </dgm:t>
    </dgm:pt>
    <dgm:pt modelId="{4FD76B34-D852-4237-8594-0F02F16E8B31}" type="sibTrans" cxnId="{27753CE1-2D59-4E5E-821A-8AD0B54A9498}">
      <dgm:prSet/>
      <dgm:spPr/>
      <dgm:t>
        <a:bodyPr/>
        <a:lstStyle/>
        <a:p>
          <a:endParaRPr lang="en-GB"/>
        </a:p>
      </dgm:t>
    </dgm:pt>
    <dgm:pt modelId="{5ABFEADD-E0EC-4705-B5FB-43E8AAC227A1}">
      <dgm:prSet phldrT="[Text]" custT="1"/>
      <dgm:spPr/>
      <dgm:t>
        <a:bodyPr/>
        <a:lstStyle/>
        <a:p>
          <a:r>
            <a:rPr lang="en-GB" sz="1400" dirty="0">
              <a:solidFill>
                <a:srgbClr val="000000"/>
              </a:solidFill>
            </a:rPr>
            <a:t>Plastering</a:t>
          </a:r>
        </a:p>
      </dgm:t>
    </dgm:pt>
    <dgm:pt modelId="{CF65F1F1-131E-4E4D-8B90-BC7741F025DE}" type="parTrans" cxnId="{312CEF23-45BC-4CB9-920C-34040A66D6F2}">
      <dgm:prSet/>
      <dgm:spPr/>
      <dgm:t>
        <a:bodyPr/>
        <a:lstStyle/>
        <a:p>
          <a:endParaRPr lang="en-GB"/>
        </a:p>
      </dgm:t>
    </dgm:pt>
    <dgm:pt modelId="{30D63A61-F8F2-45AA-861E-1BFB9E861786}" type="sibTrans" cxnId="{312CEF23-45BC-4CB9-920C-34040A66D6F2}">
      <dgm:prSet/>
      <dgm:spPr/>
      <dgm:t>
        <a:bodyPr/>
        <a:lstStyle/>
        <a:p>
          <a:endParaRPr lang="en-GB"/>
        </a:p>
      </dgm:t>
    </dgm:pt>
    <dgm:pt modelId="{11AD1116-2F44-4771-9359-3D88848C5125}">
      <dgm:prSet phldrT="[Text]" custT="1"/>
      <dgm:spPr/>
      <dgm:t>
        <a:bodyPr/>
        <a:lstStyle/>
        <a:p>
          <a:r>
            <a:rPr lang="en-GB" sz="1400" dirty="0">
              <a:solidFill>
                <a:srgbClr val="000000"/>
              </a:solidFill>
            </a:rPr>
            <a:t>Decorative finishing/ industrial painting</a:t>
          </a:r>
        </a:p>
      </dgm:t>
    </dgm:pt>
    <dgm:pt modelId="{76C30EFE-CEB6-4C66-9000-0595EAB92002}" type="parTrans" cxnId="{CD119495-2213-4F85-B3B5-BE6C73D8CD63}">
      <dgm:prSet/>
      <dgm:spPr/>
      <dgm:t>
        <a:bodyPr/>
        <a:lstStyle/>
        <a:p>
          <a:endParaRPr lang="en-GB"/>
        </a:p>
      </dgm:t>
    </dgm:pt>
    <dgm:pt modelId="{CAE38F5B-77E1-48A6-B481-B010EC80862B}" type="sibTrans" cxnId="{CD119495-2213-4F85-B3B5-BE6C73D8CD63}">
      <dgm:prSet/>
      <dgm:spPr/>
      <dgm:t>
        <a:bodyPr/>
        <a:lstStyle/>
        <a:p>
          <a:endParaRPr lang="en-GB"/>
        </a:p>
      </dgm:t>
    </dgm:pt>
    <dgm:pt modelId="{8F1A838C-D90B-4953-99E3-9AD1E352BE28}">
      <dgm:prSet phldrT="[Text]" custT="1"/>
      <dgm:spPr/>
      <dgm:t>
        <a:bodyPr/>
        <a:lstStyle/>
        <a:p>
          <a:r>
            <a:rPr lang="en-GB" sz="1400" dirty="0">
              <a:solidFill>
                <a:srgbClr val="000000"/>
              </a:solidFill>
            </a:rPr>
            <a:t>Roofing occupations</a:t>
          </a:r>
        </a:p>
      </dgm:t>
    </dgm:pt>
    <dgm:pt modelId="{144348B6-E3CD-4917-95CC-DA90237970F2}" type="parTrans" cxnId="{8AE14DC3-FB00-45DA-80D0-45DE3AB95FA3}">
      <dgm:prSet/>
      <dgm:spPr/>
      <dgm:t>
        <a:bodyPr/>
        <a:lstStyle/>
        <a:p>
          <a:endParaRPr lang="en-GB"/>
        </a:p>
      </dgm:t>
    </dgm:pt>
    <dgm:pt modelId="{F62289C3-F156-4751-BA19-1367406D14DD}" type="sibTrans" cxnId="{8AE14DC3-FB00-45DA-80D0-45DE3AB95FA3}">
      <dgm:prSet/>
      <dgm:spPr/>
      <dgm:t>
        <a:bodyPr/>
        <a:lstStyle/>
        <a:p>
          <a:endParaRPr lang="en-GB"/>
        </a:p>
      </dgm:t>
    </dgm:pt>
    <dgm:pt modelId="{23FA40DA-1FA3-45CD-990C-4D754A048263}">
      <dgm:prSet phldrT="[Text]" custT="1"/>
      <dgm:spPr/>
      <dgm:t>
        <a:bodyPr/>
        <a:lstStyle/>
        <a:p>
          <a:r>
            <a:rPr lang="en-GB" sz="1300" dirty="0">
              <a:solidFill>
                <a:srgbClr val="000000"/>
              </a:solidFill>
            </a:rPr>
            <a:t>Construction/civil engineering occupations</a:t>
          </a:r>
        </a:p>
      </dgm:t>
    </dgm:pt>
    <dgm:pt modelId="{E6171E06-76C7-4F4D-AD1D-99C33CBE6F9F}" type="parTrans" cxnId="{FF86190A-F857-48BD-9D11-0ABF3DDB5624}">
      <dgm:prSet/>
      <dgm:spPr/>
      <dgm:t>
        <a:bodyPr/>
        <a:lstStyle/>
        <a:p>
          <a:endParaRPr lang="en-GB"/>
        </a:p>
      </dgm:t>
    </dgm:pt>
    <dgm:pt modelId="{160173F8-7C06-4090-8035-DDBB88637D31}" type="sibTrans" cxnId="{FF86190A-F857-48BD-9D11-0ABF3DDB5624}">
      <dgm:prSet/>
      <dgm:spPr/>
      <dgm:t>
        <a:bodyPr/>
        <a:lstStyle/>
        <a:p>
          <a:endParaRPr lang="en-GB"/>
        </a:p>
      </dgm:t>
    </dgm:pt>
    <dgm:pt modelId="{7FDB98D3-8276-4E8F-BE7C-EE2CABFC5728}" type="pres">
      <dgm:prSet presAssocID="{88C18C3A-CEAE-4351-8053-0B5242016F23}" presName="cycle" presStyleCnt="0">
        <dgm:presLayoutVars>
          <dgm:chMax val="1"/>
          <dgm:dir/>
          <dgm:animLvl val="ctr"/>
          <dgm:resizeHandles val="exact"/>
        </dgm:presLayoutVars>
      </dgm:prSet>
      <dgm:spPr/>
    </dgm:pt>
    <dgm:pt modelId="{7FB73B48-E1E5-4438-AFDC-533D6FFFAF79}" type="pres">
      <dgm:prSet presAssocID="{E604335A-8E8D-44DF-8D6C-DC9B456E1D22}" presName="centerShape" presStyleLbl="node0" presStyleIdx="0" presStyleCnt="1"/>
      <dgm:spPr/>
    </dgm:pt>
    <dgm:pt modelId="{7C24694D-0FEF-4074-BB1C-3BC07819CB55}" type="pres">
      <dgm:prSet presAssocID="{92F59707-CFEE-4AF5-BA4C-F24394A66B22}" presName="Name9" presStyleLbl="parChTrans1D2" presStyleIdx="0" presStyleCnt="6"/>
      <dgm:spPr/>
    </dgm:pt>
    <dgm:pt modelId="{B43F618C-9E92-4FB1-BF93-1F648900B7D5}" type="pres">
      <dgm:prSet presAssocID="{92F59707-CFEE-4AF5-BA4C-F24394A66B22}" presName="connTx" presStyleLbl="parChTrans1D2" presStyleIdx="0" presStyleCnt="6"/>
      <dgm:spPr/>
    </dgm:pt>
    <dgm:pt modelId="{20F2BF0D-A46F-4F20-8045-C5C495D1E238}" type="pres">
      <dgm:prSet presAssocID="{77328C38-1BBA-4B93-8B2A-D29617376606}" presName="node" presStyleLbl="node1" presStyleIdx="0" presStyleCnt="6">
        <dgm:presLayoutVars>
          <dgm:bulletEnabled val="1"/>
        </dgm:presLayoutVars>
      </dgm:prSet>
      <dgm:spPr/>
    </dgm:pt>
    <dgm:pt modelId="{5229EA1E-BC0D-488E-9D99-DE319D3F7F1D}" type="pres">
      <dgm:prSet presAssocID="{48928E22-8316-4665-919A-8202C4F6B1E0}" presName="Name9" presStyleLbl="parChTrans1D2" presStyleIdx="1" presStyleCnt="6"/>
      <dgm:spPr/>
    </dgm:pt>
    <dgm:pt modelId="{D3D887EB-7A88-45A2-9258-184380FDD1CD}" type="pres">
      <dgm:prSet presAssocID="{48928E22-8316-4665-919A-8202C4F6B1E0}" presName="connTx" presStyleLbl="parChTrans1D2" presStyleIdx="1" presStyleCnt="6"/>
      <dgm:spPr/>
    </dgm:pt>
    <dgm:pt modelId="{31DF88CF-EEEB-407A-87B3-FA1B43E85C24}" type="pres">
      <dgm:prSet presAssocID="{8AADCF1D-3A71-4670-9F45-2991CBBC1F0D}" presName="node" presStyleLbl="node1" presStyleIdx="1" presStyleCnt="6">
        <dgm:presLayoutVars>
          <dgm:bulletEnabled val="1"/>
        </dgm:presLayoutVars>
      </dgm:prSet>
      <dgm:spPr/>
    </dgm:pt>
    <dgm:pt modelId="{953A7053-86CB-4ABE-BC27-ED96C489EAEE}" type="pres">
      <dgm:prSet presAssocID="{CF65F1F1-131E-4E4D-8B90-BC7741F025DE}" presName="Name9" presStyleLbl="parChTrans1D2" presStyleIdx="2" presStyleCnt="6"/>
      <dgm:spPr/>
    </dgm:pt>
    <dgm:pt modelId="{6DDF1D17-B4B2-44C1-84C1-3AF207B984F1}" type="pres">
      <dgm:prSet presAssocID="{CF65F1F1-131E-4E4D-8B90-BC7741F025DE}" presName="connTx" presStyleLbl="parChTrans1D2" presStyleIdx="2" presStyleCnt="6"/>
      <dgm:spPr/>
    </dgm:pt>
    <dgm:pt modelId="{C821AC47-0EA1-457A-810D-ABBD67F19C6E}" type="pres">
      <dgm:prSet presAssocID="{5ABFEADD-E0EC-4705-B5FB-43E8AAC227A1}" presName="node" presStyleLbl="node1" presStyleIdx="2" presStyleCnt="6">
        <dgm:presLayoutVars>
          <dgm:bulletEnabled val="1"/>
        </dgm:presLayoutVars>
      </dgm:prSet>
      <dgm:spPr/>
    </dgm:pt>
    <dgm:pt modelId="{06DB0CDE-1FDC-49C0-986A-D53C2778D5C9}" type="pres">
      <dgm:prSet presAssocID="{76C30EFE-CEB6-4C66-9000-0595EAB92002}" presName="Name9" presStyleLbl="parChTrans1D2" presStyleIdx="3" presStyleCnt="6"/>
      <dgm:spPr/>
    </dgm:pt>
    <dgm:pt modelId="{CD488D4E-2AFA-4AB8-9C3F-60B8B13078E9}" type="pres">
      <dgm:prSet presAssocID="{76C30EFE-CEB6-4C66-9000-0595EAB92002}" presName="connTx" presStyleLbl="parChTrans1D2" presStyleIdx="3" presStyleCnt="6"/>
      <dgm:spPr/>
    </dgm:pt>
    <dgm:pt modelId="{DC2803FC-954A-48BC-A4E0-19A115B92601}" type="pres">
      <dgm:prSet presAssocID="{11AD1116-2F44-4771-9359-3D88848C5125}" presName="node" presStyleLbl="node1" presStyleIdx="3" presStyleCnt="6">
        <dgm:presLayoutVars>
          <dgm:bulletEnabled val="1"/>
        </dgm:presLayoutVars>
      </dgm:prSet>
      <dgm:spPr/>
    </dgm:pt>
    <dgm:pt modelId="{6E016A50-9C0D-4125-BFB6-454DEF4F61D6}" type="pres">
      <dgm:prSet presAssocID="{144348B6-E3CD-4917-95CC-DA90237970F2}" presName="Name9" presStyleLbl="parChTrans1D2" presStyleIdx="4" presStyleCnt="6"/>
      <dgm:spPr/>
    </dgm:pt>
    <dgm:pt modelId="{EB9358AC-7704-4E6C-AFE3-7FF1606C1CAF}" type="pres">
      <dgm:prSet presAssocID="{144348B6-E3CD-4917-95CC-DA90237970F2}" presName="connTx" presStyleLbl="parChTrans1D2" presStyleIdx="4" presStyleCnt="6"/>
      <dgm:spPr/>
    </dgm:pt>
    <dgm:pt modelId="{D61D4B36-06A8-4EF7-8BDF-141F03C1D0F0}" type="pres">
      <dgm:prSet presAssocID="{8F1A838C-D90B-4953-99E3-9AD1E352BE28}" presName="node" presStyleLbl="node1" presStyleIdx="4" presStyleCnt="6">
        <dgm:presLayoutVars>
          <dgm:bulletEnabled val="1"/>
        </dgm:presLayoutVars>
      </dgm:prSet>
      <dgm:spPr/>
    </dgm:pt>
    <dgm:pt modelId="{6B0AA822-EA7C-4F38-BA4C-A15E8EC2B632}" type="pres">
      <dgm:prSet presAssocID="{E6171E06-76C7-4F4D-AD1D-99C33CBE6F9F}" presName="Name9" presStyleLbl="parChTrans1D2" presStyleIdx="5" presStyleCnt="6"/>
      <dgm:spPr/>
    </dgm:pt>
    <dgm:pt modelId="{752989E7-EC77-4161-8267-649C56BDFC1F}" type="pres">
      <dgm:prSet presAssocID="{E6171E06-76C7-4F4D-AD1D-99C33CBE6F9F}" presName="connTx" presStyleLbl="parChTrans1D2" presStyleIdx="5" presStyleCnt="6"/>
      <dgm:spPr/>
    </dgm:pt>
    <dgm:pt modelId="{3C9E3EE9-02E1-4FC3-82E4-8C59A03675DD}" type="pres">
      <dgm:prSet presAssocID="{23FA40DA-1FA3-45CD-990C-4D754A048263}" presName="node" presStyleLbl="node1" presStyleIdx="5" presStyleCnt="6">
        <dgm:presLayoutVars>
          <dgm:bulletEnabled val="1"/>
        </dgm:presLayoutVars>
      </dgm:prSet>
      <dgm:spPr/>
    </dgm:pt>
  </dgm:ptLst>
  <dgm:cxnLst>
    <dgm:cxn modelId="{FF86190A-F857-48BD-9D11-0ABF3DDB5624}" srcId="{E604335A-8E8D-44DF-8D6C-DC9B456E1D22}" destId="{23FA40DA-1FA3-45CD-990C-4D754A048263}" srcOrd="5" destOrd="0" parTransId="{E6171E06-76C7-4F4D-AD1D-99C33CBE6F9F}" sibTransId="{160173F8-7C06-4090-8035-DDBB88637D31}"/>
    <dgm:cxn modelId="{2A61D91F-0B65-4411-928F-B4AE506BAB0D}" type="presOf" srcId="{144348B6-E3CD-4917-95CC-DA90237970F2}" destId="{EB9358AC-7704-4E6C-AFE3-7FF1606C1CAF}" srcOrd="1" destOrd="0" presId="urn:microsoft.com/office/officeart/2005/8/layout/radial1"/>
    <dgm:cxn modelId="{312CEF23-45BC-4CB9-920C-34040A66D6F2}" srcId="{E604335A-8E8D-44DF-8D6C-DC9B456E1D22}" destId="{5ABFEADD-E0EC-4705-B5FB-43E8AAC227A1}" srcOrd="2" destOrd="0" parTransId="{CF65F1F1-131E-4E4D-8B90-BC7741F025DE}" sibTransId="{30D63A61-F8F2-45AA-861E-1BFB9E861786}"/>
    <dgm:cxn modelId="{4DA6552B-AF6D-4C5D-9194-0421F85EE0C6}" type="presOf" srcId="{11AD1116-2F44-4771-9359-3D88848C5125}" destId="{DC2803FC-954A-48BC-A4E0-19A115B92601}" srcOrd="0" destOrd="0" presId="urn:microsoft.com/office/officeart/2005/8/layout/radial1"/>
    <dgm:cxn modelId="{1002E73C-CCB5-4463-B262-6BF23EFC14F2}" srcId="{E604335A-8E8D-44DF-8D6C-DC9B456E1D22}" destId="{77328C38-1BBA-4B93-8B2A-D29617376606}" srcOrd="0" destOrd="0" parTransId="{92F59707-CFEE-4AF5-BA4C-F24394A66B22}" sibTransId="{E9411335-3243-4110-9BBB-756FD9A43DF3}"/>
    <dgm:cxn modelId="{4AD7D45B-0288-4CB8-AC09-29CE8C37EE53}" type="presOf" srcId="{77328C38-1BBA-4B93-8B2A-D29617376606}" destId="{20F2BF0D-A46F-4F20-8045-C5C495D1E238}" srcOrd="0" destOrd="0" presId="urn:microsoft.com/office/officeart/2005/8/layout/radial1"/>
    <dgm:cxn modelId="{EC8CE442-1F7C-481D-B1ED-DCC2B180818D}" type="presOf" srcId="{E6171E06-76C7-4F4D-AD1D-99C33CBE6F9F}" destId="{6B0AA822-EA7C-4F38-BA4C-A15E8EC2B632}" srcOrd="0" destOrd="0" presId="urn:microsoft.com/office/officeart/2005/8/layout/radial1"/>
    <dgm:cxn modelId="{CB06D868-2088-4D81-8936-1E3D7679B7A1}" type="presOf" srcId="{88C18C3A-CEAE-4351-8053-0B5242016F23}" destId="{7FDB98D3-8276-4E8F-BE7C-EE2CABFC5728}" srcOrd="0" destOrd="0" presId="urn:microsoft.com/office/officeart/2005/8/layout/radial1"/>
    <dgm:cxn modelId="{E4F3E96A-3FEB-4E5F-A5D1-E6809A9709B2}" type="presOf" srcId="{8F1A838C-D90B-4953-99E3-9AD1E352BE28}" destId="{D61D4B36-06A8-4EF7-8BDF-141F03C1D0F0}" srcOrd="0" destOrd="0" presId="urn:microsoft.com/office/officeart/2005/8/layout/radial1"/>
    <dgm:cxn modelId="{0F62EC54-E8C2-43F2-89EC-C483871A410D}" srcId="{88C18C3A-CEAE-4351-8053-0B5242016F23}" destId="{E604335A-8E8D-44DF-8D6C-DC9B456E1D22}" srcOrd="0" destOrd="0" parTransId="{D170BA5E-46FA-47F6-B486-41724CC0F111}" sibTransId="{1D8885AF-76B8-4E27-8C45-CBBA5766EAD0}"/>
    <dgm:cxn modelId="{1636AD78-E55A-4A94-A382-A33949773902}" type="presOf" srcId="{76C30EFE-CEB6-4C66-9000-0595EAB92002}" destId="{06DB0CDE-1FDC-49C0-986A-D53C2778D5C9}" srcOrd="0" destOrd="0" presId="urn:microsoft.com/office/officeart/2005/8/layout/radial1"/>
    <dgm:cxn modelId="{C18E665A-92B8-48BD-AA37-B04DBCED118A}" type="presOf" srcId="{CF65F1F1-131E-4E4D-8B90-BC7741F025DE}" destId="{953A7053-86CB-4ABE-BC27-ED96C489EAEE}" srcOrd="0" destOrd="0" presId="urn:microsoft.com/office/officeart/2005/8/layout/radial1"/>
    <dgm:cxn modelId="{0E410583-1F81-4E97-8A48-EC5EFDA1EA97}" type="presOf" srcId="{5ABFEADD-E0EC-4705-B5FB-43E8AAC227A1}" destId="{C821AC47-0EA1-457A-810D-ABBD67F19C6E}" srcOrd="0" destOrd="0" presId="urn:microsoft.com/office/officeart/2005/8/layout/radial1"/>
    <dgm:cxn modelId="{36E97D86-C3CF-4F3D-9005-208C0FB8E5DE}" type="presOf" srcId="{92F59707-CFEE-4AF5-BA4C-F24394A66B22}" destId="{7C24694D-0FEF-4074-BB1C-3BC07819CB55}" srcOrd="0" destOrd="0" presId="urn:microsoft.com/office/officeart/2005/8/layout/radial1"/>
    <dgm:cxn modelId="{CCBEE086-F0CD-41D3-A63B-00B6D0F8178A}" type="presOf" srcId="{23FA40DA-1FA3-45CD-990C-4D754A048263}" destId="{3C9E3EE9-02E1-4FC3-82E4-8C59A03675DD}" srcOrd="0" destOrd="0" presId="urn:microsoft.com/office/officeart/2005/8/layout/radial1"/>
    <dgm:cxn modelId="{3C238688-F25A-4FB9-8E1D-CFF9A68F3F55}" type="presOf" srcId="{48928E22-8316-4665-919A-8202C4F6B1E0}" destId="{D3D887EB-7A88-45A2-9258-184380FDD1CD}" srcOrd="1" destOrd="0" presId="urn:microsoft.com/office/officeart/2005/8/layout/radial1"/>
    <dgm:cxn modelId="{CD119495-2213-4F85-B3B5-BE6C73D8CD63}" srcId="{E604335A-8E8D-44DF-8D6C-DC9B456E1D22}" destId="{11AD1116-2F44-4771-9359-3D88848C5125}" srcOrd="3" destOrd="0" parTransId="{76C30EFE-CEB6-4C66-9000-0595EAB92002}" sibTransId="{CAE38F5B-77E1-48A6-B481-B010EC80862B}"/>
    <dgm:cxn modelId="{77235EA3-F456-48A4-96C1-91AE519E1000}" type="presOf" srcId="{92F59707-CFEE-4AF5-BA4C-F24394A66B22}" destId="{B43F618C-9E92-4FB1-BF93-1F648900B7D5}" srcOrd="1" destOrd="0" presId="urn:microsoft.com/office/officeart/2005/8/layout/radial1"/>
    <dgm:cxn modelId="{2BE021B4-EB0E-4634-AA88-B49772D05CEA}" type="presOf" srcId="{76C30EFE-CEB6-4C66-9000-0595EAB92002}" destId="{CD488D4E-2AFA-4AB8-9C3F-60B8B13078E9}" srcOrd="1" destOrd="0" presId="urn:microsoft.com/office/officeart/2005/8/layout/radial1"/>
    <dgm:cxn modelId="{EE903FBC-0882-4206-B0FF-780E40FEBACE}" type="presOf" srcId="{CF65F1F1-131E-4E4D-8B90-BC7741F025DE}" destId="{6DDF1D17-B4B2-44C1-84C1-3AF207B984F1}" srcOrd="1" destOrd="0" presId="urn:microsoft.com/office/officeart/2005/8/layout/radial1"/>
    <dgm:cxn modelId="{236A86C2-F33C-41A1-81C6-A48696FB892B}" type="presOf" srcId="{E6171E06-76C7-4F4D-AD1D-99C33CBE6F9F}" destId="{752989E7-EC77-4161-8267-649C56BDFC1F}" srcOrd="1" destOrd="0" presId="urn:microsoft.com/office/officeart/2005/8/layout/radial1"/>
    <dgm:cxn modelId="{8AE14DC3-FB00-45DA-80D0-45DE3AB95FA3}" srcId="{E604335A-8E8D-44DF-8D6C-DC9B456E1D22}" destId="{8F1A838C-D90B-4953-99E3-9AD1E352BE28}" srcOrd="4" destOrd="0" parTransId="{144348B6-E3CD-4917-95CC-DA90237970F2}" sibTransId="{F62289C3-F156-4751-BA19-1367406D14DD}"/>
    <dgm:cxn modelId="{202D05C5-923C-4FB3-B06D-8CEDA5489E6F}" type="presOf" srcId="{E604335A-8E8D-44DF-8D6C-DC9B456E1D22}" destId="{7FB73B48-E1E5-4438-AFDC-533D6FFFAF79}" srcOrd="0" destOrd="0" presId="urn:microsoft.com/office/officeart/2005/8/layout/radial1"/>
    <dgm:cxn modelId="{397469C8-05D9-4486-9484-1EA40CA4FB14}" type="presOf" srcId="{8AADCF1D-3A71-4670-9F45-2991CBBC1F0D}" destId="{31DF88CF-EEEB-407A-87B3-FA1B43E85C24}" srcOrd="0" destOrd="0" presId="urn:microsoft.com/office/officeart/2005/8/layout/radial1"/>
    <dgm:cxn modelId="{E993A0C8-0ED0-46A6-9271-C1B85D25840A}" type="presOf" srcId="{144348B6-E3CD-4917-95CC-DA90237970F2}" destId="{6E016A50-9C0D-4125-BFB6-454DEF4F61D6}" srcOrd="0" destOrd="0" presId="urn:microsoft.com/office/officeart/2005/8/layout/radial1"/>
    <dgm:cxn modelId="{27753CE1-2D59-4E5E-821A-8AD0B54A9498}" srcId="{E604335A-8E8D-44DF-8D6C-DC9B456E1D22}" destId="{8AADCF1D-3A71-4670-9F45-2991CBBC1F0D}" srcOrd="1" destOrd="0" parTransId="{48928E22-8316-4665-919A-8202C4F6B1E0}" sibTransId="{4FD76B34-D852-4237-8594-0F02F16E8B31}"/>
    <dgm:cxn modelId="{4AF038F7-2384-4441-9516-1D15A3AF61BD}" type="presOf" srcId="{48928E22-8316-4665-919A-8202C4F6B1E0}" destId="{5229EA1E-BC0D-488E-9D99-DE319D3F7F1D}" srcOrd="0" destOrd="0" presId="urn:microsoft.com/office/officeart/2005/8/layout/radial1"/>
    <dgm:cxn modelId="{6AD75E95-3886-4B09-9A7B-240AB3E9D710}" type="presParOf" srcId="{7FDB98D3-8276-4E8F-BE7C-EE2CABFC5728}" destId="{7FB73B48-E1E5-4438-AFDC-533D6FFFAF79}" srcOrd="0" destOrd="0" presId="urn:microsoft.com/office/officeart/2005/8/layout/radial1"/>
    <dgm:cxn modelId="{8437C11D-155D-4E80-B2A5-ABE59C6C4601}" type="presParOf" srcId="{7FDB98D3-8276-4E8F-BE7C-EE2CABFC5728}" destId="{7C24694D-0FEF-4074-BB1C-3BC07819CB55}" srcOrd="1" destOrd="0" presId="urn:microsoft.com/office/officeart/2005/8/layout/radial1"/>
    <dgm:cxn modelId="{4952A6CA-2630-4338-8D4F-78BEB07B231E}" type="presParOf" srcId="{7C24694D-0FEF-4074-BB1C-3BC07819CB55}" destId="{B43F618C-9E92-4FB1-BF93-1F648900B7D5}" srcOrd="0" destOrd="0" presId="urn:microsoft.com/office/officeart/2005/8/layout/radial1"/>
    <dgm:cxn modelId="{19F352A7-F6A2-44AE-8E0F-1B39B5ACAEF3}" type="presParOf" srcId="{7FDB98D3-8276-4E8F-BE7C-EE2CABFC5728}" destId="{20F2BF0D-A46F-4F20-8045-C5C495D1E238}" srcOrd="2" destOrd="0" presId="urn:microsoft.com/office/officeart/2005/8/layout/radial1"/>
    <dgm:cxn modelId="{A7612498-62CD-4153-A2A1-F47CBBAE2CC6}" type="presParOf" srcId="{7FDB98D3-8276-4E8F-BE7C-EE2CABFC5728}" destId="{5229EA1E-BC0D-488E-9D99-DE319D3F7F1D}" srcOrd="3" destOrd="0" presId="urn:microsoft.com/office/officeart/2005/8/layout/radial1"/>
    <dgm:cxn modelId="{D5A87C24-3600-4C94-B21E-BD6A01A72846}" type="presParOf" srcId="{5229EA1E-BC0D-488E-9D99-DE319D3F7F1D}" destId="{D3D887EB-7A88-45A2-9258-184380FDD1CD}" srcOrd="0" destOrd="0" presId="urn:microsoft.com/office/officeart/2005/8/layout/radial1"/>
    <dgm:cxn modelId="{ECEE98BB-8FFC-4820-A74E-238B6A754412}" type="presParOf" srcId="{7FDB98D3-8276-4E8F-BE7C-EE2CABFC5728}" destId="{31DF88CF-EEEB-407A-87B3-FA1B43E85C24}" srcOrd="4" destOrd="0" presId="urn:microsoft.com/office/officeart/2005/8/layout/radial1"/>
    <dgm:cxn modelId="{5F2722CE-AD5F-4F6D-80FC-318B284B1612}" type="presParOf" srcId="{7FDB98D3-8276-4E8F-BE7C-EE2CABFC5728}" destId="{953A7053-86CB-4ABE-BC27-ED96C489EAEE}" srcOrd="5" destOrd="0" presId="urn:microsoft.com/office/officeart/2005/8/layout/radial1"/>
    <dgm:cxn modelId="{4BE6E3CA-2F35-448B-8C38-2BFF690C7662}" type="presParOf" srcId="{953A7053-86CB-4ABE-BC27-ED96C489EAEE}" destId="{6DDF1D17-B4B2-44C1-84C1-3AF207B984F1}" srcOrd="0" destOrd="0" presId="urn:microsoft.com/office/officeart/2005/8/layout/radial1"/>
    <dgm:cxn modelId="{2CEF4412-F7F2-4235-9F02-D2B7CEF33FE3}" type="presParOf" srcId="{7FDB98D3-8276-4E8F-BE7C-EE2CABFC5728}" destId="{C821AC47-0EA1-457A-810D-ABBD67F19C6E}" srcOrd="6" destOrd="0" presId="urn:microsoft.com/office/officeart/2005/8/layout/radial1"/>
    <dgm:cxn modelId="{D7253EAC-7E57-4551-B146-7E7C64211686}" type="presParOf" srcId="{7FDB98D3-8276-4E8F-BE7C-EE2CABFC5728}" destId="{06DB0CDE-1FDC-49C0-986A-D53C2778D5C9}" srcOrd="7" destOrd="0" presId="urn:microsoft.com/office/officeart/2005/8/layout/radial1"/>
    <dgm:cxn modelId="{EB5EBB4A-D31C-4054-8D6B-46D0685652BF}" type="presParOf" srcId="{06DB0CDE-1FDC-49C0-986A-D53C2778D5C9}" destId="{CD488D4E-2AFA-4AB8-9C3F-60B8B13078E9}" srcOrd="0" destOrd="0" presId="urn:microsoft.com/office/officeart/2005/8/layout/radial1"/>
    <dgm:cxn modelId="{AE808D6F-E85A-459C-8295-38289470EAF1}" type="presParOf" srcId="{7FDB98D3-8276-4E8F-BE7C-EE2CABFC5728}" destId="{DC2803FC-954A-48BC-A4E0-19A115B92601}" srcOrd="8" destOrd="0" presId="urn:microsoft.com/office/officeart/2005/8/layout/radial1"/>
    <dgm:cxn modelId="{C5A318BD-00A4-47EC-800A-5EF08735E72E}" type="presParOf" srcId="{7FDB98D3-8276-4E8F-BE7C-EE2CABFC5728}" destId="{6E016A50-9C0D-4125-BFB6-454DEF4F61D6}" srcOrd="9" destOrd="0" presId="urn:microsoft.com/office/officeart/2005/8/layout/radial1"/>
    <dgm:cxn modelId="{AEC82521-78A8-467D-9D60-F318F31C7A2B}" type="presParOf" srcId="{6E016A50-9C0D-4125-BFB6-454DEF4F61D6}" destId="{EB9358AC-7704-4E6C-AFE3-7FF1606C1CAF}" srcOrd="0" destOrd="0" presId="urn:microsoft.com/office/officeart/2005/8/layout/radial1"/>
    <dgm:cxn modelId="{2BDF2BCB-4DF9-4EE0-9664-3723940A30B9}" type="presParOf" srcId="{7FDB98D3-8276-4E8F-BE7C-EE2CABFC5728}" destId="{D61D4B36-06A8-4EF7-8BDF-141F03C1D0F0}" srcOrd="10" destOrd="0" presId="urn:microsoft.com/office/officeart/2005/8/layout/radial1"/>
    <dgm:cxn modelId="{14D122D1-5077-4634-921F-E2EF6E107EBC}" type="presParOf" srcId="{7FDB98D3-8276-4E8F-BE7C-EE2CABFC5728}" destId="{6B0AA822-EA7C-4F38-BA4C-A15E8EC2B632}" srcOrd="11" destOrd="0" presId="urn:microsoft.com/office/officeart/2005/8/layout/radial1"/>
    <dgm:cxn modelId="{AC22E318-EC42-40DE-888C-8E29C4AC4264}" type="presParOf" srcId="{6B0AA822-EA7C-4F38-BA4C-A15E8EC2B632}" destId="{752989E7-EC77-4161-8267-649C56BDFC1F}" srcOrd="0" destOrd="0" presId="urn:microsoft.com/office/officeart/2005/8/layout/radial1"/>
    <dgm:cxn modelId="{65F14F80-EF7E-4F42-A372-A14BAC86461A}" type="presParOf" srcId="{7FDB98D3-8276-4E8F-BE7C-EE2CABFC5728}" destId="{3C9E3EE9-02E1-4FC3-82E4-8C59A03675DD}"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C18C3A-CEAE-4351-8053-0B5242016F2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E604335A-8E8D-44DF-8D6C-DC9B456E1D22}">
      <dgm:prSet phldrT="[Text]"/>
      <dgm:spPr/>
      <dgm:t>
        <a:bodyPr/>
        <a:lstStyle/>
        <a:p>
          <a:r>
            <a:rPr lang="en-GB" dirty="0">
              <a:solidFill>
                <a:srgbClr val="000000"/>
              </a:solidFill>
            </a:rPr>
            <a:t>Building services trades</a:t>
          </a:r>
        </a:p>
      </dgm:t>
    </dgm:pt>
    <dgm:pt modelId="{D170BA5E-46FA-47F6-B486-41724CC0F111}" type="parTrans" cxnId="{0F62EC54-E8C2-43F2-89EC-C483871A410D}">
      <dgm:prSet/>
      <dgm:spPr/>
      <dgm:t>
        <a:bodyPr/>
        <a:lstStyle/>
        <a:p>
          <a:endParaRPr lang="en-GB"/>
        </a:p>
      </dgm:t>
    </dgm:pt>
    <dgm:pt modelId="{1D8885AF-76B8-4E27-8C45-CBBA5766EAD0}" type="sibTrans" cxnId="{0F62EC54-E8C2-43F2-89EC-C483871A410D}">
      <dgm:prSet/>
      <dgm:spPr/>
      <dgm:t>
        <a:bodyPr/>
        <a:lstStyle/>
        <a:p>
          <a:endParaRPr lang="en-GB"/>
        </a:p>
      </dgm:t>
    </dgm:pt>
    <dgm:pt modelId="{77328C38-1BBA-4B93-8B2A-D29617376606}">
      <dgm:prSet phldrT="[Text]" custT="1"/>
      <dgm:spPr/>
      <dgm:t>
        <a:bodyPr/>
        <a:lstStyle/>
        <a:p>
          <a:r>
            <a:rPr lang="en-GB" sz="1400" dirty="0">
              <a:solidFill>
                <a:srgbClr val="000000"/>
              </a:solidFill>
            </a:rPr>
            <a:t>Electro-technical</a:t>
          </a:r>
        </a:p>
      </dgm:t>
    </dgm:pt>
    <dgm:pt modelId="{92F59707-CFEE-4AF5-BA4C-F24394A66B22}" type="parTrans" cxnId="{1002E73C-CCB5-4463-B262-6BF23EFC14F2}">
      <dgm:prSet/>
      <dgm:spPr/>
      <dgm:t>
        <a:bodyPr/>
        <a:lstStyle/>
        <a:p>
          <a:endParaRPr lang="en-GB"/>
        </a:p>
      </dgm:t>
    </dgm:pt>
    <dgm:pt modelId="{E9411335-3243-4110-9BBB-756FD9A43DF3}" type="sibTrans" cxnId="{1002E73C-CCB5-4463-B262-6BF23EFC14F2}">
      <dgm:prSet/>
      <dgm:spPr/>
      <dgm:t>
        <a:bodyPr/>
        <a:lstStyle/>
        <a:p>
          <a:endParaRPr lang="en-GB"/>
        </a:p>
      </dgm:t>
    </dgm:pt>
    <dgm:pt modelId="{8AADCF1D-3A71-4670-9F45-2991CBBC1F0D}">
      <dgm:prSet phldrT="[Text]" custT="1"/>
      <dgm:spPr/>
      <dgm:t>
        <a:bodyPr/>
        <a:lstStyle/>
        <a:p>
          <a:r>
            <a:rPr lang="en-GB" sz="1400" dirty="0">
              <a:solidFill>
                <a:srgbClr val="000000"/>
              </a:solidFill>
            </a:rPr>
            <a:t>Plumbing</a:t>
          </a:r>
        </a:p>
      </dgm:t>
    </dgm:pt>
    <dgm:pt modelId="{48928E22-8316-4665-919A-8202C4F6B1E0}" type="parTrans" cxnId="{27753CE1-2D59-4E5E-821A-8AD0B54A9498}">
      <dgm:prSet/>
      <dgm:spPr/>
      <dgm:t>
        <a:bodyPr/>
        <a:lstStyle/>
        <a:p>
          <a:endParaRPr lang="en-GB"/>
        </a:p>
      </dgm:t>
    </dgm:pt>
    <dgm:pt modelId="{4FD76B34-D852-4237-8594-0F02F16E8B31}" type="sibTrans" cxnId="{27753CE1-2D59-4E5E-821A-8AD0B54A9498}">
      <dgm:prSet/>
      <dgm:spPr/>
      <dgm:t>
        <a:bodyPr/>
        <a:lstStyle/>
        <a:p>
          <a:endParaRPr lang="en-GB"/>
        </a:p>
      </dgm:t>
    </dgm:pt>
    <dgm:pt modelId="{5ABFEADD-E0EC-4705-B5FB-43E8AAC227A1}">
      <dgm:prSet phldrT="[Text]" custT="1"/>
      <dgm:spPr/>
      <dgm:t>
        <a:bodyPr/>
        <a:lstStyle/>
        <a:p>
          <a:r>
            <a:rPr lang="ru-RU" sz="1400" dirty="0">
              <a:solidFill>
                <a:srgbClr val="000000"/>
              </a:solidFill>
            </a:rPr>
            <a:t>Gas installation engineering</a:t>
          </a:r>
          <a:endParaRPr lang="en-GB" sz="1400" dirty="0">
            <a:solidFill>
              <a:srgbClr val="000000"/>
            </a:solidFill>
          </a:endParaRPr>
        </a:p>
      </dgm:t>
    </dgm:pt>
    <dgm:pt modelId="{CF65F1F1-131E-4E4D-8B90-BC7741F025DE}" type="parTrans" cxnId="{312CEF23-45BC-4CB9-920C-34040A66D6F2}">
      <dgm:prSet/>
      <dgm:spPr/>
      <dgm:t>
        <a:bodyPr/>
        <a:lstStyle/>
        <a:p>
          <a:endParaRPr lang="en-GB"/>
        </a:p>
      </dgm:t>
    </dgm:pt>
    <dgm:pt modelId="{30D63A61-F8F2-45AA-861E-1BFB9E861786}" type="sibTrans" cxnId="{312CEF23-45BC-4CB9-920C-34040A66D6F2}">
      <dgm:prSet/>
      <dgm:spPr/>
      <dgm:t>
        <a:bodyPr/>
        <a:lstStyle/>
        <a:p>
          <a:endParaRPr lang="en-GB"/>
        </a:p>
      </dgm:t>
    </dgm:pt>
    <dgm:pt modelId="{11AD1116-2F44-4771-9359-3D88848C5125}">
      <dgm:prSet phldrT="[Text]" custT="1"/>
      <dgm:spPr/>
      <dgm:t>
        <a:bodyPr/>
        <a:lstStyle/>
        <a:p>
          <a:r>
            <a:rPr lang="en-GB" sz="1400" dirty="0">
              <a:solidFill>
                <a:srgbClr val="000000"/>
              </a:solidFill>
            </a:rPr>
            <a:t>Heating and ventilation</a:t>
          </a:r>
        </a:p>
      </dgm:t>
    </dgm:pt>
    <dgm:pt modelId="{76C30EFE-CEB6-4C66-9000-0595EAB92002}" type="parTrans" cxnId="{CD119495-2213-4F85-B3B5-BE6C73D8CD63}">
      <dgm:prSet/>
      <dgm:spPr/>
      <dgm:t>
        <a:bodyPr/>
        <a:lstStyle/>
        <a:p>
          <a:endParaRPr lang="en-GB"/>
        </a:p>
      </dgm:t>
    </dgm:pt>
    <dgm:pt modelId="{CAE38F5B-77E1-48A6-B481-B010EC80862B}" type="sibTrans" cxnId="{CD119495-2213-4F85-B3B5-BE6C73D8CD63}">
      <dgm:prSet/>
      <dgm:spPr/>
      <dgm:t>
        <a:bodyPr/>
        <a:lstStyle/>
        <a:p>
          <a:endParaRPr lang="en-GB"/>
        </a:p>
      </dgm:t>
    </dgm:pt>
    <dgm:pt modelId="{7FDB98D3-8276-4E8F-BE7C-EE2CABFC5728}" type="pres">
      <dgm:prSet presAssocID="{88C18C3A-CEAE-4351-8053-0B5242016F23}" presName="cycle" presStyleCnt="0">
        <dgm:presLayoutVars>
          <dgm:chMax val="1"/>
          <dgm:dir/>
          <dgm:animLvl val="ctr"/>
          <dgm:resizeHandles val="exact"/>
        </dgm:presLayoutVars>
      </dgm:prSet>
      <dgm:spPr/>
    </dgm:pt>
    <dgm:pt modelId="{7FB73B48-E1E5-4438-AFDC-533D6FFFAF79}" type="pres">
      <dgm:prSet presAssocID="{E604335A-8E8D-44DF-8D6C-DC9B456E1D22}" presName="centerShape" presStyleLbl="node0" presStyleIdx="0" presStyleCnt="1"/>
      <dgm:spPr/>
    </dgm:pt>
    <dgm:pt modelId="{7C24694D-0FEF-4074-BB1C-3BC07819CB55}" type="pres">
      <dgm:prSet presAssocID="{92F59707-CFEE-4AF5-BA4C-F24394A66B22}" presName="Name9" presStyleLbl="parChTrans1D2" presStyleIdx="0" presStyleCnt="4"/>
      <dgm:spPr/>
    </dgm:pt>
    <dgm:pt modelId="{B43F618C-9E92-4FB1-BF93-1F648900B7D5}" type="pres">
      <dgm:prSet presAssocID="{92F59707-CFEE-4AF5-BA4C-F24394A66B22}" presName="connTx" presStyleLbl="parChTrans1D2" presStyleIdx="0" presStyleCnt="4"/>
      <dgm:spPr/>
    </dgm:pt>
    <dgm:pt modelId="{20F2BF0D-A46F-4F20-8045-C5C495D1E238}" type="pres">
      <dgm:prSet presAssocID="{77328C38-1BBA-4B93-8B2A-D29617376606}" presName="node" presStyleLbl="node1" presStyleIdx="0" presStyleCnt="4">
        <dgm:presLayoutVars>
          <dgm:bulletEnabled val="1"/>
        </dgm:presLayoutVars>
      </dgm:prSet>
      <dgm:spPr/>
    </dgm:pt>
    <dgm:pt modelId="{5229EA1E-BC0D-488E-9D99-DE319D3F7F1D}" type="pres">
      <dgm:prSet presAssocID="{48928E22-8316-4665-919A-8202C4F6B1E0}" presName="Name9" presStyleLbl="parChTrans1D2" presStyleIdx="1" presStyleCnt="4"/>
      <dgm:spPr/>
    </dgm:pt>
    <dgm:pt modelId="{D3D887EB-7A88-45A2-9258-184380FDD1CD}" type="pres">
      <dgm:prSet presAssocID="{48928E22-8316-4665-919A-8202C4F6B1E0}" presName="connTx" presStyleLbl="parChTrans1D2" presStyleIdx="1" presStyleCnt="4"/>
      <dgm:spPr/>
    </dgm:pt>
    <dgm:pt modelId="{31DF88CF-EEEB-407A-87B3-FA1B43E85C24}" type="pres">
      <dgm:prSet presAssocID="{8AADCF1D-3A71-4670-9F45-2991CBBC1F0D}" presName="node" presStyleLbl="node1" presStyleIdx="1" presStyleCnt="4">
        <dgm:presLayoutVars>
          <dgm:bulletEnabled val="1"/>
        </dgm:presLayoutVars>
      </dgm:prSet>
      <dgm:spPr/>
    </dgm:pt>
    <dgm:pt modelId="{953A7053-86CB-4ABE-BC27-ED96C489EAEE}" type="pres">
      <dgm:prSet presAssocID="{CF65F1F1-131E-4E4D-8B90-BC7741F025DE}" presName="Name9" presStyleLbl="parChTrans1D2" presStyleIdx="2" presStyleCnt="4"/>
      <dgm:spPr/>
    </dgm:pt>
    <dgm:pt modelId="{6DDF1D17-B4B2-44C1-84C1-3AF207B984F1}" type="pres">
      <dgm:prSet presAssocID="{CF65F1F1-131E-4E4D-8B90-BC7741F025DE}" presName="connTx" presStyleLbl="parChTrans1D2" presStyleIdx="2" presStyleCnt="4"/>
      <dgm:spPr/>
    </dgm:pt>
    <dgm:pt modelId="{C821AC47-0EA1-457A-810D-ABBD67F19C6E}" type="pres">
      <dgm:prSet presAssocID="{5ABFEADD-E0EC-4705-B5FB-43E8AAC227A1}" presName="node" presStyleLbl="node1" presStyleIdx="2" presStyleCnt="4">
        <dgm:presLayoutVars>
          <dgm:bulletEnabled val="1"/>
        </dgm:presLayoutVars>
      </dgm:prSet>
      <dgm:spPr/>
    </dgm:pt>
    <dgm:pt modelId="{06DB0CDE-1FDC-49C0-986A-D53C2778D5C9}" type="pres">
      <dgm:prSet presAssocID="{76C30EFE-CEB6-4C66-9000-0595EAB92002}" presName="Name9" presStyleLbl="parChTrans1D2" presStyleIdx="3" presStyleCnt="4"/>
      <dgm:spPr/>
    </dgm:pt>
    <dgm:pt modelId="{CD488D4E-2AFA-4AB8-9C3F-60B8B13078E9}" type="pres">
      <dgm:prSet presAssocID="{76C30EFE-CEB6-4C66-9000-0595EAB92002}" presName="connTx" presStyleLbl="parChTrans1D2" presStyleIdx="3" presStyleCnt="4"/>
      <dgm:spPr/>
    </dgm:pt>
    <dgm:pt modelId="{DC2803FC-954A-48BC-A4E0-19A115B92601}" type="pres">
      <dgm:prSet presAssocID="{11AD1116-2F44-4771-9359-3D88848C5125}" presName="node" presStyleLbl="node1" presStyleIdx="3" presStyleCnt="4">
        <dgm:presLayoutVars>
          <dgm:bulletEnabled val="1"/>
        </dgm:presLayoutVars>
      </dgm:prSet>
      <dgm:spPr/>
    </dgm:pt>
  </dgm:ptLst>
  <dgm:cxnLst>
    <dgm:cxn modelId="{312CEF23-45BC-4CB9-920C-34040A66D6F2}" srcId="{E604335A-8E8D-44DF-8D6C-DC9B456E1D22}" destId="{5ABFEADD-E0EC-4705-B5FB-43E8AAC227A1}" srcOrd="2" destOrd="0" parTransId="{CF65F1F1-131E-4E4D-8B90-BC7741F025DE}" sibTransId="{30D63A61-F8F2-45AA-861E-1BFB9E861786}"/>
    <dgm:cxn modelId="{4DA6552B-AF6D-4C5D-9194-0421F85EE0C6}" type="presOf" srcId="{11AD1116-2F44-4771-9359-3D88848C5125}" destId="{DC2803FC-954A-48BC-A4E0-19A115B92601}" srcOrd="0" destOrd="0" presId="urn:microsoft.com/office/officeart/2005/8/layout/radial1"/>
    <dgm:cxn modelId="{1002E73C-CCB5-4463-B262-6BF23EFC14F2}" srcId="{E604335A-8E8D-44DF-8D6C-DC9B456E1D22}" destId="{77328C38-1BBA-4B93-8B2A-D29617376606}" srcOrd="0" destOrd="0" parTransId="{92F59707-CFEE-4AF5-BA4C-F24394A66B22}" sibTransId="{E9411335-3243-4110-9BBB-756FD9A43DF3}"/>
    <dgm:cxn modelId="{4AD7D45B-0288-4CB8-AC09-29CE8C37EE53}" type="presOf" srcId="{77328C38-1BBA-4B93-8B2A-D29617376606}" destId="{20F2BF0D-A46F-4F20-8045-C5C495D1E238}" srcOrd="0" destOrd="0" presId="urn:microsoft.com/office/officeart/2005/8/layout/radial1"/>
    <dgm:cxn modelId="{CB06D868-2088-4D81-8936-1E3D7679B7A1}" type="presOf" srcId="{88C18C3A-CEAE-4351-8053-0B5242016F23}" destId="{7FDB98D3-8276-4E8F-BE7C-EE2CABFC5728}" srcOrd="0" destOrd="0" presId="urn:microsoft.com/office/officeart/2005/8/layout/radial1"/>
    <dgm:cxn modelId="{0F62EC54-E8C2-43F2-89EC-C483871A410D}" srcId="{88C18C3A-CEAE-4351-8053-0B5242016F23}" destId="{E604335A-8E8D-44DF-8D6C-DC9B456E1D22}" srcOrd="0" destOrd="0" parTransId="{D170BA5E-46FA-47F6-B486-41724CC0F111}" sibTransId="{1D8885AF-76B8-4E27-8C45-CBBA5766EAD0}"/>
    <dgm:cxn modelId="{1636AD78-E55A-4A94-A382-A33949773902}" type="presOf" srcId="{76C30EFE-CEB6-4C66-9000-0595EAB92002}" destId="{06DB0CDE-1FDC-49C0-986A-D53C2778D5C9}" srcOrd="0" destOrd="0" presId="urn:microsoft.com/office/officeart/2005/8/layout/radial1"/>
    <dgm:cxn modelId="{C18E665A-92B8-48BD-AA37-B04DBCED118A}" type="presOf" srcId="{CF65F1F1-131E-4E4D-8B90-BC7741F025DE}" destId="{953A7053-86CB-4ABE-BC27-ED96C489EAEE}" srcOrd="0" destOrd="0" presId="urn:microsoft.com/office/officeart/2005/8/layout/radial1"/>
    <dgm:cxn modelId="{0E410583-1F81-4E97-8A48-EC5EFDA1EA97}" type="presOf" srcId="{5ABFEADD-E0EC-4705-B5FB-43E8AAC227A1}" destId="{C821AC47-0EA1-457A-810D-ABBD67F19C6E}" srcOrd="0" destOrd="0" presId="urn:microsoft.com/office/officeart/2005/8/layout/radial1"/>
    <dgm:cxn modelId="{36E97D86-C3CF-4F3D-9005-208C0FB8E5DE}" type="presOf" srcId="{92F59707-CFEE-4AF5-BA4C-F24394A66B22}" destId="{7C24694D-0FEF-4074-BB1C-3BC07819CB55}" srcOrd="0" destOrd="0" presId="urn:microsoft.com/office/officeart/2005/8/layout/radial1"/>
    <dgm:cxn modelId="{3C238688-F25A-4FB9-8E1D-CFF9A68F3F55}" type="presOf" srcId="{48928E22-8316-4665-919A-8202C4F6B1E0}" destId="{D3D887EB-7A88-45A2-9258-184380FDD1CD}" srcOrd="1" destOrd="0" presId="urn:microsoft.com/office/officeart/2005/8/layout/radial1"/>
    <dgm:cxn modelId="{CD119495-2213-4F85-B3B5-BE6C73D8CD63}" srcId="{E604335A-8E8D-44DF-8D6C-DC9B456E1D22}" destId="{11AD1116-2F44-4771-9359-3D88848C5125}" srcOrd="3" destOrd="0" parTransId="{76C30EFE-CEB6-4C66-9000-0595EAB92002}" sibTransId="{CAE38F5B-77E1-48A6-B481-B010EC80862B}"/>
    <dgm:cxn modelId="{77235EA3-F456-48A4-96C1-91AE519E1000}" type="presOf" srcId="{92F59707-CFEE-4AF5-BA4C-F24394A66B22}" destId="{B43F618C-9E92-4FB1-BF93-1F648900B7D5}" srcOrd="1" destOrd="0" presId="urn:microsoft.com/office/officeart/2005/8/layout/radial1"/>
    <dgm:cxn modelId="{2BE021B4-EB0E-4634-AA88-B49772D05CEA}" type="presOf" srcId="{76C30EFE-CEB6-4C66-9000-0595EAB92002}" destId="{CD488D4E-2AFA-4AB8-9C3F-60B8B13078E9}" srcOrd="1" destOrd="0" presId="urn:microsoft.com/office/officeart/2005/8/layout/radial1"/>
    <dgm:cxn modelId="{EE903FBC-0882-4206-B0FF-780E40FEBACE}" type="presOf" srcId="{CF65F1F1-131E-4E4D-8B90-BC7741F025DE}" destId="{6DDF1D17-B4B2-44C1-84C1-3AF207B984F1}" srcOrd="1" destOrd="0" presId="urn:microsoft.com/office/officeart/2005/8/layout/radial1"/>
    <dgm:cxn modelId="{202D05C5-923C-4FB3-B06D-8CEDA5489E6F}" type="presOf" srcId="{E604335A-8E8D-44DF-8D6C-DC9B456E1D22}" destId="{7FB73B48-E1E5-4438-AFDC-533D6FFFAF79}" srcOrd="0" destOrd="0" presId="urn:microsoft.com/office/officeart/2005/8/layout/radial1"/>
    <dgm:cxn modelId="{397469C8-05D9-4486-9484-1EA40CA4FB14}" type="presOf" srcId="{8AADCF1D-3A71-4670-9F45-2991CBBC1F0D}" destId="{31DF88CF-EEEB-407A-87B3-FA1B43E85C24}" srcOrd="0" destOrd="0" presId="urn:microsoft.com/office/officeart/2005/8/layout/radial1"/>
    <dgm:cxn modelId="{27753CE1-2D59-4E5E-821A-8AD0B54A9498}" srcId="{E604335A-8E8D-44DF-8D6C-DC9B456E1D22}" destId="{8AADCF1D-3A71-4670-9F45-2991CBBC1F0D}" srcOrd="1" destOrd="0" parTransId="{48928E22-8316-4665-919A-8202C4F6B1E0}" sibTransId="{4FD76B34-D852-4237-8594-0F02F16E8B31}"/>
    <dgm:cxn modelId="{4AF038F7-2384-4441-9516-1D15A3AF61BD}" type="presOf" srcId="{48928E22-8316-4665-919A-8202C4F6B1E0}" destId="{5229EA1E-BC0D-488E-9D99-DE319D3F7F1D}" srcOrd="0" destOrd="0" presId="urn:microsoft.com/office/officeart/2005/8/layout/radial1"/>
    <dgm:cxn modelId="{6AD75E95-3886-4B09-9A7B-240AB3E9D710}" type="presParOf" srcId="{7FDB98D3-8276-4E8F-BE7C-EE2CABFC5728}" destId="{7FB73B48-E1E5-4438-AFDC-533D6FFFAF79}" srcOrd="0" destOrd="0" presId="urn:microsoft.com/office/officeart/2005/8/layout/radial1"/>
    <dgm:cxn modelId="{8437C11D-155D-4E80-B2A5-ABE59C6C4601}" type="presParOf" srcId="{7FDB98D3-8276-4E8F-BE7C-EE2CABFC5728}" destId="{7C24694D-0FEF-4074-BB1C-3BC07819CB55}" srcOrd="1" destOrd="0" presId="urn:microsoft.com/office/officeart/2005/8/layout/radial1"/>
    <dgm:cxn modelId="{4952A6CA-2630-4338-8D4F-78BEB07B231E}" type="presParOf" srcId="{7C24694D-0FEF-4074-BB1C-3BC07819CB55}" destId="{B43F618C-9E92-4FB1-BF93-1F648900B7D5}" srcOrd="0" destOrd="0" presId="urn:microsoft.com/office/officeart/2005/8/layout/radial1"/>
    <dgm:cxn modelId="{19F352A7-F6A2-44AE-8E0F-1B39B5ACAEF3}" type="presParOf" srcId="{7FDB98D3-8276-4E8F-BE7C-EE2CABFC5728}" destId="{20F2BF0D-A46F-4F20-8045-C5C495D1E238}" srcOrd="2" destOrd="0" presId="urn:microsoft.com/office/officeart/2005/8/layout/radial1"/>
    <dgm:cxn modelId="{A7612498-62CD-4153-A2A1-F47CBBAE2CC6}" type="presParOf" srcId="{7FDB98D3-8276-4E8F-BE7C-EE2CABFC5728}" destId="{5229EA1E-BC0D-488E-9D99-DE319D3F7F1D}" srcOrd="3" destOrd="0" presId="urn:microsoft.com/office/officeart/2005/8/layout/radial1"/>
    <dgm:cxn modelId="{D5A87C24-3600-4C94-B21E-BD6A01A72846}" type="presParOf" srcId="{5229EA1E-BC0D-488E-9D99-DE319D3F7F1D}" destId="{D3D887EB-7A88-45A2-9258-184380FDD1CD}" srcOrd="0" destOrd="0" presId="urn:microsoft.com/office/officeart/2005/8/layout/radial1"/>
    <dgm:cxn modelId="{ECEE98BB-8FFC-4820-A74E-238B6A754412}" type="presParOf" srcId="{7FDB98D3-8276-4E8F-BE7C-EE2CABFC5728}" destId="{31DF88CF-EEEB-407A-87B3-FA1B43E85C24}" srcOrd="4" destOrd="0" presId="urn:microsoft.com/office/officeart/2005/8/layout/radial1"/>
    <dgm:cxn modelId="{5F2722CE-AD5F-4F6D-80FC-318B284B1612}" type="presParOf" srcId="{7FDB98D3-8276-4E8F-BE7C-EE2CABFC5728}" destId="{953A7053-86CB-4ABE-BC27-ED96C489EAEE}" srcOrd="5" destOrd="0" presId="urn:microsoft.com/office/officeart/2005/8/layout/radial1"/>
    <dgm:cxn modelId="{4BE6E3CA-2F35-448B-8C38-2BFF690C7662}" type="presParOf" srcId="{953A7053-86CB-4ABE-BC27-ED96C489EAEE}" destId="{6DDF1D17-B4B2-44C1-84C1-3AF207B984F1}" srcOrd="0" destOrd="0" presId="urn:microsoft.com/office/officeart/2005/8/layout/radial1"/>
    <dgm:cxn modelId="{2CEF4412-F7F2-4235-9F02-D2B7CEF33FE3}" type="presParOf" srcId="{7FDB98D3-8276-4E8F-BE7C-EE2CABFC5728}" destId="{C821AC47-0EA1-457A-810D-ABBD67F19C6E}" srcOrd="6" destOrd="0" presId="urn:microsoft.com/office/officeart/2005/8/layout/radial1"/>
    <dgm:cxn modelId="{D7253EAC-7E57-4551-B146-7E7C64211686}" type="presParOf" srcId="{7FDB98D3-8276-4E8F-BE7C-EE2CABFC5728}" destId="{06DB0CDE-1FDC-49C0-986A-D53C2778D5C9}" srcOrd="7" destOrd="0" presId="urn:microsoft.com/office/officeart/2005/8/layout/radial1"/>
    <dgm:cxn modelId="{EB5EBB4A-D31C-4054-8D6B-46D0685652BF}" type="presParOf" srcId="{06DB0CDE-1FDC-49C0-986A-D53C2778D5C9}" destId="{CD488D4E-2AFA-4AB8-9C3F-60B8B13078E9}" srcOrd="0" destOrd="0" presId="urn:microsoft.com/office/officeart/2005/8/layout/radial1"/>
    <dgm:cxn modelId="{AE808D6F-E85A-459C-8295-38289470EAF1}" type="presParOf" srcId="{7FDB98D3-8276-4E8F-BE7C-EE2CABFC5728}" destId="{DC2803FC-954A-48BC-A4E0-19A115B92601}" srcOrd="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B73B48-E1E5-4438-AFDC-533D6FFFAF79}">
      <dsp:nvSpPr>
        <dsp:cNvPr id="0" name=""/>
        <dsp:cNvSpPr/>
      </dsp:nvSpPr>
      <dsp:spPr>
        <a:xfrm>
          <a:off x="3327203" y="1857182"/>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rgbClr val="000000"/>
              </a:solidFill>
            </a:rPr>
            <a:t>Construction trades</a:t>
          </a:r>
        </a:p>
      </dsp:txBody>
      <dsp:txXfrm>
        <a:off x="3533764" y="2063743"/>
        <a:ext cx="997367" cy="997367"/>
      </dsp:txXfrm>
    </dsp:sp>
    <dsp:sp modelId="{7C24694D-0FEF-4074-BB1C-3BC07819CB55}">
      <dsp:nvSpPr>
        <dsp:cNvPr id="0" name=""/>
        <dsp:cNvSpPr/>
      </dsp:nvSpPr>
      <dsp:spPr>
        <a:xfrm rot="16200000">
          <a:off x="3819908" y="1628902"/>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21821" y="1634016"/>
        <a:ext cx="21253" cy="21253"/>
      </dsp:txXfrm>
    </dsp:sp>
    <dsp:sp modelId="{20F2BF0D-A46F-4F20-8045-C5C495D1E238}">
      <dsp:nvSpPr>
        <dsp:cNvPr id="0" name=""/>
        <dsp:cNvSpPr/>
      </dsp:nvSpPr>
      <dsp:spPr>
        <a:xfrm>
          <a:off x="3327203" y="21614"/>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Trowel occupations</a:t>
          </a:r>
        </a:p>
      </dsp:txBody>
      <dsp:txXfrm>
        <a:off x="3533764" y="228175"/>
        <a:ext cx="997367" cy="997367"/>
      </dsp:txXfrm>
    </dsp:sp>
    <dsp:sp modelId="{5229EA1E-BC0D-488E-9D99-DE319D3F7F1D}">
      <dsp:nvSpPr>
        <dsp:cNvPr id="0" name=""/>
        <dsp:cNvSpPr/>
      </dsp:nvSpPr>
      <dsp:spPr>
        <a:xfrm rot="19800000">
          <a:off x="4614732" y="2087794"/>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16645" y="2092908"/>
        <a:ext cx="21253" cy="21253"/>
      </dsp:txXfrm>
    </dsp:sp>
    <dsp:sp modelId="{31DF88CF-EEEB-407A-87B3-FA1B43E85C24}">
      <dsp:nvSpPr>
        <dsp:cNvPr id="0" name=""/>
        <dsp:cNvSpPr/>
      </dsp:nvSpPr>
      <dsp:spPr>
        <a:xfrm>
          <a:off x="4916852" y="939398"/>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Wood occupations</a:t>
          </a:r>
        </a:p>
      </dsp:txBody>
      <dsp:txXfrm>
        <a:off x="5123413" y="1145959"/>
        <a:ext cx="997367" cy="997367"/>
      </dsp:txXfrm>
    </dsp:sp>
    <dsp:sp modelId="{953A7053-86CB-4ABE-BC27-ED96C489EAEE}">
      <dsp:nvSpPr>
        <dsp:cNvPr id="0" name=""/>
        <dsp:cNvSpPr/>
      </dsp:nvSpPr>
      <dsp:spPr>
        <a:xfrm rot="1800000">
          <a:off x="4614732" y="3005579"/>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16645" y="3010692"/>
        <a:ext cx="21253" cy="21253"/>
      </dsp:txXfrm>
    </dsp:sp>
    <dsp:sp modelId="{C821AC47-0EA1-457A-810D-ABBD67F19C6E}">
      <dsp:nvSpPr>
        <dsp:cNvPr id="0" name=""/>
        <dsp:cNvSpPr/>
      </dsp:nvSpPr>
      <dsp:spPr>
        <a:xfrm>
          <a:off x="4916852" y="2774967"/>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Plastering</a:t>
          </a:r>
        </a:p>
      </dsp:txBody>
      <dsp:txXfrm>
        <a:off x="5123413" y="2981528"/>
        <a:ext cx="997367" cy="997367"/>
      </dsp:txXfrm>
    </dsp:sp>
    <dsp:sp modelId="{06DB0CDE-1FDC-49C0-986A-D53C2778D5C9}">
      <dsp:nvSpPr>
        <dsp:cNvPr id="0" name=""/>
        <dsp:cNvSpPr/>
      </dsp:nvSpPr>
      <dsp:spPr>
        <a:xfrm rot="5400000">
          <a:off x="3819908" y="3464471"/>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21821" y="3469584"/>
        <a:ext cx="21253" cy="21253"/>
      </dsp:txXfrm>
    </dsp:sp>
    <dsp:sp modelId="{DC2803FC-954A-48BC-A4E0-19A115B92601}">
      <dsp:nvSpPr>
        <dsp:cNvPr id="0" name=""/>
        <dsp:cNvSpPr/>
      </dsp:nvSpPr>
      <dsp:spPr>
        <a:xfrm>
          <a:off x="3327203" y="3692751"/>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Decorative finishing/ industrial painting</a:t>
          </a:r>
        </a:p>
      </dsp:txBody>
      <dsp:txXfrm>
        <a:off x="3533764" y="3899312"/>
        <a:ext cx="997367" cy="997367"/>
      </dsp:txXfrm>
    </dsp:sp>
    <dsp:sp modelId="{6E016A50-9C0D-4125-BFB6-454DEF4F61D6}">
      <dsp:nvSpPr>
        <dsp:cNvPr id="0" name=""/>
        <dsp:cNvSpPr/>
      </dsp:nvSpPr>
      <dsp:spPr>
        <a:xfrm rot="9000000">
          <a:off x="3025083" y="3005579"/>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226996" y="3010692"/>
        <a:ext cx="21253" cy="21253"/>
      </dsp:txXfrm>
    </dsp:sp>
    <dsp:sp modelId="{D61D4B36-06A8-4EF7-8BDF-141F03C1D0F0}">
      <dsp:nvSpPr>
        <dsp:cNvPr id="0" name=""/>
        <dsp:cNvSpPr/>
      </dsp:nvSpPr>
      <dsp:spPr>
        <a:xfrm>
          <a:off x="1737554" y="2774967"/>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Roofing occupations</a:t>
          </a:r>
        </a:p>
      </dsp:txBody>
      <dsp:txXfrm>
        <a:off x="1944115" y="2981528"/>
        <a:ext cx="997367" cy="997367"/>
      </dsp:txXfrm>
    </dsp:sp>
    <dsp:sp modelId="{6B0AA822-EA7C-4F38-BA4C-A15E8EC2B632}">
      <dsp:nvSpPr>
        <dsp:cNvPr id="0" name=""/>
        <dsp:cNvSpPr/>
      </dsp:nvSpPr>
      <dsp:spPr>
        <a:xfrm rot="12600000">
          <a:off x="3025083" y="2087794"/>
          <a:ext cx="425079" cy="31480"/>
        </a:xfrm>
        <a:custGeom>
          <a:avLst/>
          <a:gdLst/>
          <a:ahLst/>
          <a:cxnLst/>
          <a:rect l="0" t="0" r="0" b="0"/>
          <a:pathLst>
            <a:path>
              <a:moveTo>
                <a:pt x="0" y="15740"/>
              </a:moveTo>
              <a:lnTo>
                <a:pt x="425079" y="157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226996" y="2092908"/>
        <a:ext cx="21253" cy="21253"/>
      </dsp:txXfrm>
    </dsp:sp>
    <dsp:sp modelId="{3C9E3EE9-02E1-4FC3-82E4-8C59A03675DD}">
      <dsp:nvSpPr>
        <dsp:cNvPr id="0" name=""/>
        <dsp:cNvSpPr/>
      </dsp:nvSpPr>
      <dsp:spPr>
        <a:xfrm>
          <a:off x="1737554" y="939398"/>
          <a:ext cx="1410489" cy="141048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solidFill>
                <a:srgbClr val="000000"/>
              </a:solidFill>
            </a:rPr>
            <a:t>Construction/civil engineering occupations</a:t>
          </a:r>
        </a:p>
      </dsp:txBody>
      <dsp:txXfrm>
        <a:off x="1944115" y="1145959"/>
        <a:ext cx="997367" cy="9973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B73B48-E1E5-4438-AFDC-533D6FFFAF79}">
      <dsp:nvSpPr>
        <dsp:cNvPr id="0" name=""/>
        <dsp:cNvSpPr/>
      </dsp:nvSpPr>
      <dsp:spPr>
        <a:xfrm>
          <a:off x="2881759" y="1889981"/>
          <a:ext cx="1437281" cy="1437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GB" sz="2100" kern="1200" dirty="0">
              <a:solidFill>
                <a:srgbClr val="000000"/>
              </a:solidFill>
            </a:rPr>
            <a:t>Building services trades</a:t>
          </a:r>
        </a:p>
      </dsp:txBody>
      <dsp:txXfrm>
        <a:off x="3092244" y="2100466"/>
        <a:ext cx="1016311" cy="1016311"/>
      </dsp:txXfrm>
    </dsp:sp>
    <dsp:sp modelId="{7C24694D-0FEF-4074-BB1C-3BC07819CB55}">
      <dsp:nvSpPr>
        <dsp:cNvPr id="0" name=""/>
        <dsp:cNvSpPr/>
      </dsp:nvSpPr>
      <dsp:spPr>
        <a:xfrm rot="16200000">
          <a:off x="3383686" y="1655303"/>
          <a:ext cx="433427" cy="35928"/>
        </a:xfrm>
        <a:custGeom>
          <a:avLst/>
          <a:gdLst/>
          <a:ahLst/>
          <a:cxnLst/>
          <a:rect l="0" t="0" r="0" b="0"/>
          <a:pathLst>
            <a:path>
              <a:moveTo>
                <a:pt x="0" y="17964"/>
              </a:moveTo>
              <a:lnTo>
                <a:pt x="433427" y="17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589564" y="1662432"/>
        <a:ext cx="21671" cy="21671"/>
      </dsp:txXfrm>
    </dsp:sp>
    <dsp:sp modelId="{20F2BF0D-A46F-4F20-8045-C5C495D1E238}">
      <dsp:nvSpPr>
        <dsp:cNvPr id="0" name=""/>
        <dsp:cNvSpPr/>
      </dsp:nvSpPr>
      <dsp:spPr>
        <a:xfrm>
          <a:off x="2881759" y="19272"/>
          <a:ext cx="1437281" cy="1437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Electro-technical</a:t>
          </a:r>
        </a:p>
      </dsp:txBody>
      <dsp:txXfrm>
        <a:off x="3092244" y="229757"/>
        <a:ext cx="1016311" cy="1016311"/>
      </dsp:txXfrm>
    </dsp:sp>
    <dsp:sp modelId="{5229EA1E-BC0D-488E-9D99-DE319D3F7F1D}">
      <dsp:nvSpPr>
        <dsp:cNvPr id="0" name=""/>
        <dsp:cNvSpPr/>
      </dsp:nvSpPr>
      <dsp:spPr>
        <a:xfrm>
          <a:off x="4319040" y="2590657"/>
          <a:ext cx="433427" cy="35928"/>
        </a:xfrm>
        <a:custGeom>
          <a:avLst/>
          <a:gdLst/>
          <a:ahLst/>
          <a:cxnLst/>
          <a:rect l="0" t="0" r="0" b="0"/>
          <a:pathLst>
            <a:path>
              <a:moveTo>
                <a:pt x="0" y="17964"/>
              </a:moveTo>
              <a:lnTo>
                <a:pt x="433427" y="17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524918" y="2597786"/>
        <a:ext cx="21671" cy="21671"/>
      </dsp:txXfrm>
    </dsp:sp>
    <dsp:sp modelId="{31DF88CF-EEEB-407A-87B3-FA1B43E85C24}">
      <dsp:nvSpPr>
        <dsp:cNvPr id="0" name=""/>
        <dsp:cNvSpPr/>
      </dsp:nvSpPr>
      <dsp:spPr>
        <a:xfrm>
          <a:off x="4752467" y="1889981"/>
          <a:ext cx="1437281" cy="1437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Plumbing</a:t>
          </a:r>
        </a:p>
      </dsp:txBody>
      <dsp:txXfrm>
        <a:off x="4962952" y="2100466"/>
        <a:ext cx="1016311" cy="1016311"/>
      </dsp:txXfrm>
    </dsp:sp>
    <dsp:sp modelId="{953A7053-86CB-4ABE-BC27-ED96C489EAEE}">
      <dsp:nvSpPr>
        <dsp:cNvPr id="0" name=""/>
        <dsp:cNvSpPr/>
      </dsp:nvSpPr>
      <dsp:spPr>
        <a:xfrm rot="5400000">
          <a:off x="3383686" y="3526012"/>
          <a:ext cx="433427" cy="35928"/>
        </a:xfrm>
        <a:custGeom>
          <a:avLst/>
          <a:gdLst/>
          <a:ahLst/>
          <a:cxnLst/>
          <a:rect l="0" t="0" r="0" b="0"/>
          <a:pathLst>
            <a:path>
              <a:moveTo>
                <a:pt x="0" y="17964"/>
              </a:moveTo>
              <a:lnTo>
                <a:pt x="433427" y="17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589564" y="3533140"/>
        <a:ext cx="21671" cy="21671"/>
      </dsp:txXfrm>
    </dsp:sp>
    <dsp:sp modelId="{C821AC47-0EA1-457A-810D-ABBD67F19C6E}">
      <dsp:nvSpPr>
        <dsp:cNvPr id="0" name=""/>
        <dsp:cNvSpPr/>
      </dsp:nvSpPr>
      <dsp:spPr>
        <a:xfrm>
          <a:off x="2881759" y="3760689"/>
          <a:ext cx="1437281" cy="1437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rgbClr val="000000"/>
              </a:solidFill>
            </a:rPr>
            <a:t>Gas installation engineering</a:t>
          </a:r>
          <a:endParaRPr lang="en-GB" sz="1400" kern="1200" dirty="0">
            <a:solidFill>
              <a:srgbClr val="000000"/>
            </a:solidFill>
          </a:endParaRPr>
        </a:p>
      </dsp:txBody>
      <dsp:txXfrm>
        <a:off x="3092244" y="3971174"/>
        <a:ext cx="1016311" cy="1016311"/>
      </dsp:txXfrm>
    </dsp:sp>
    <dsp:sp modelId="{06DB0CDE-1FDC-49C0-986A-D53C2778D5C9}">
      <dsp:nvSpPr>
        <dsp:cNvPr id="0" name=""/>
        <dsp:cNvSpPr/>
      </dsp:nvSpPr>
      <dsp:spPr>
        <a:xfrm rot="10800000">
          <a:off x="2448332" y="2590657"/>
          <a:ext cx="433427" cy="35928"/>
        </a:xfrm>
        <a:custGeom>
          <a:avLst/>
          <a:gdLst/>
          <a:ahLst/>
          <a:cxnLst/>
          <a:rect l="0" t="0" r="0" b="0"/>
          <a:pathLst>
            <a:path>
              <a:moveTo>
                <a:pt x="0" y="17964"/>
              </a:moveTo>
              <a:lnTo>
                <a:pt x="433427" y="17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2654210" y="2597786"/>
        <a:ext cx="21671" cy="21671"/>
      </dsp:txXfrm>
    </dsp:sp>
    <dsp:sp modelId="{DC2803FC-954A-48BC-A4E0-19A115B92601}">
      <dsp:nvSpPr>
        <dsp:cNvPr id="0" name=""/>
        <dsp:cNvSpPr/>
      </dsp:nvSpPr>
      <dsp:spPr>
        <a:xfrm>
          <a:off x="1011050" y="1889981"/>
          <a:ext cx="1437281" cy="14372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rgbClr val="000000"/>
              </a:solidFill>
            </a:rPr>
            <a:t>Heating and ventilation</a:t>
          </a:r>
        </a:p>
      </dsp:txBody>
      <dsp:txXfrm>
        <a:off x="1221535" y="2100466"/>
        <a:ext cx="1016311" cy="101631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1003205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a typeface="ＭＳ Ｐゴシック" pitchFamily="-105" charset="-128"/>
                <a:cs typeface="ＭＳ Ｐゴシック" pitchFamily="-105" charset="-128"/>
              </a:rPr>
              <a:t>https://encrypted-tbn0.gstatic.com/</a:t>
            </a:r>
            <a:r>
              <a:rPr lang="en-US" sz="1200" dirty="0" err="1">
                <a:ea typeface="ＭＳ Ｐゴシック" pitchFamily="-105" charset="-128"/>
                <a:cs typeface="ＭＳ Ｐゴシック" pitchFamily="-105" charset="-128"/>
              </a:rPr>
              <a:t>images?q</a:t>
            </a:r>
            <a:r>
              <a:rPr lang="en-US" sz="1200" dirty="0">
                <a:ea typeface="ＭＳ Ｐゴシック" pitchFamily="-105" charset="-128"/>
                <a:cs typeface="ＭＳ Ｐゴシック" pitchFamily="-105" charset="-128"/>
              </a:rPr>
              <a:t>=tbn%3AANd9GcTcLfd4TyT0ccEuMXZd59yNTGjYcFOCzJdtdkdjlTAnk-Dh7yWi&amp;usqp=CAU</a:t>
            </a:r>
          </a:p>
          <a:p>
            <a:r>
              <a:rPr lang="en-US" dirty="0"/>
              <a:t>https://</a:t>
            </a:r>
            <a:r>
              <a:rPr lang="en-US" dirty="0" err="1"/>
              <a:t>grantpainters.com.au</a:t>
            </a:r>
            <a:r>
              <a:rPr lang="en-US" dirty="0"/>
              <a:t>/wp-content/uploads/2016/08/</a:t>
            </a:r>
            <a:r>
              <a:rPr lang="en-US" dirty="0" err="1"/>
              <a:t>HARBOUR.jpg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18450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761307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Visit https://www.tywicentre.org.uk/ for more information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05850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240271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FF00"/>
              </a:solidFill>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147211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FF00"/>
              </a:solidFill>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587382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003205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671190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220425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3717697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33565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1377708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686517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33</a:t>
            </a:fld>
            <a:endParaRPr lang="en-GB"/>
          </a:p>
        </p:txBody>
      </p:sp>
    </p:spTree>
    <p:extLst>
      <p:ext uri="{BB962C8B-B14F-4D97-AF65-F5344CB8AC3E}">
        <p14:creationId xmlns:p14="http://schemas.microsoft.com/office/powerpoint/2010/main" val="2736037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35</a:t>
            </a:fld>
            <a:endParaRPr lang="en-GB"/>
          </a:p>
        </p:txBody>
      </p:sp>
    </p:spTree>
    <p:extLst>
      <p:ext uri="{BB962C8B-B14F-4D97-AF65-F5344CB8AC3E}">
        <p14:creationId xmlns:p14="http://schemas.microsoft.com/office/powerpoint/2010/main" val="2003778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36</a:t>
            </a:fld>
            <a:endParaRPr lang="en-GB"/>
          </a:p>
        </p:txBody>
      </p:sp>
    </p:spTree>
    <p:extLst>
      <p:ext uri="{BB962C8B-B14F-4D97-AF65-F5344CB8AC3E}">
        <p14:creationId xmlns:p14="http://schemas.microsoft.com/office/powerpoint/2010/main" val="1088672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37</a:t>
            </a:fld>
            <a:endParaRPr lang="en-GB"/>
          </a:p>
        </p:txBody>
      </p:sp>
    </p:spTree>
    <p:extLst>
      <p:ext uri="{BB962C8B-B14F-4D97-AF65-F5344CB8AC3E}">
        <p14:creationId xmlns:p14="http://schemas.microsoft.com/office/powerpoint/2010/main" val="4030320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671190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739334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285560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717697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596734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110383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https://lh3.googleusercontent.com/proxy/kmc2sztjr1o8E0cVIIH7KFCmmmFXLXDlkt47s25iZfdaGPVJAHGng8iswrz0RzcvKGvB_QdspLNwjVKL_swyUvNP67V2IQrTiyE0szxui4HcST11USSHG8iIPDEkrILW1eXWRqpQ64fXCPTa61E5YeLpndhcmaeu8PQEAZV_9tKWJ53Uxr0</a:t>
            </a:r>
          </a:p>
          <a:p>
            <a:endParaRPr lang="en-US" dirty="0"/>
          </a:p>
          <a:p>
            <a:r>
              <a:rPr lang="en-US" dirty="0"/>
              <a:t>Traditional ceiling in situ</a:t>
            </a:r>
            <a:r>
              <a:rPr lang="en-US" baseline="0" dirty="0"/>
              <a:t> running mold </a:t>
            </a:r>
            <a:r>
              <a:rPr lang="en-US" dirty="0"/>
              <a:t>repair – Copyright -Philip </a:t>
            </a:r>
            <a:r>
              <a:rPr lang="en-US" dirty="0" err="1"/>
              <a:t>Gaches</a:t>
            </a:r>
            <a:r>
              <a:rPr lang="en-US" dirty="0"/>
              <a:t> – </a:t>
            </a:r>
            <a:r>
              <a:rPr lang="en-US" dirty="0" err="1"/>
              <a:t>Gaches</a:t>
            </a:r>
            <a:r>
              <a:rPr lang="en-US" dirty="0"/>
              <a:t> Traditional Plasterers Ltd</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053808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lnSpc>
                <a:spcPct val="107000"/>
              </a:lnSpc>
              <a:spcAft>
                <a:spcPts val="800"/>
              </a:spcAft>
            </a:pPr>
            <a:r>
              <a:rPr lang="en-GB" sz="900" dirty="0">
                <a:effectLst/>
                <a:latin typeface="Arial" panose="020B0604020202020204" pitchFamily="34" charset="0"/>
                <a:ea typeface="Calibri" panose="020F0502020204030204" pitchFamily="34" charset="0"/>
                <a:cs typeface="Arial" panose="020B0604020202020204" pitchFamily="34" charset="0"/>
              </a:rPr>
              <a:t>Copyright © 2021 City and Guilds of London Institute. All rights reserved.</a:t>
            </a:r>
            <a:endParaRPr lang="en-GB" sz="900" dirty="0">
              <a:effectLst/>
              <a:latin typeface="Arial" panose="020B0604020202020204" pitchFamily="34" charset="0"/>
              <a:ea typeface="Calibri" panose="020F0502020204030204" pitchFamily="34" charset="0"/>
              <a:cs typeface="Times New Roman" panose="02020603050405020304" pitchFamily="18"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9.tiff"/></Relationships>
</file>

<file path=ppt/slides/_rels/slide37.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1.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 </a:t>
            </a:r>
            <a:r>
              <a:rPr lang="en-GB" dirty="0"/>
              <a:t>Construction trades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Plastering (continued)</a:t>
            </a:r>
            <a:endParaRPr lang="en-US" dirty="0"/>
          </a:p>
        </p:txBody>
      </p:sp>
      <p:sp>
        <p:nvSpPr>
          <p:cNvPr id="3" name="Content Placeholder 2"/>
          <p:cNvSpPr>
            <a:spLocks noGrp="1"/>
          </p:cNvSpPr>
          <p:nvPr>
            <p:ph sz="quarter" idx="10"/>
          </p:nvPr>
        </p:nvSpPr>
        <p:spPr>
          <a:xfrm>
            <a:off x="457200" y="1557264"/>
            <a:ext cx="4258816" cy="4248000"/>
          </a:xfrm>
        </p:spPr>
        <p:txBody>
          <a:bodyPr/>
          <a:lstStyle/>
          <a:p>
            <a:r>
              <a:rPr lang="cy-GB" b="1" dirty="0">
                <a:solidFill>
                  <a:srgbClr val="C00000"/>
                </a:solidFill>
              </a:rPr>
              <a:t>Gwaith plastr ffibrog </a:t>
            </a:r>
            <a:r>
              <a:rPr lang="cy-GB" b="1" dirty="0"/>
              <a:t>-</a:t>
            </a:r>
            <a:r>
              <a:rPr lang="cy-GB" dirty="0"/>
              <a:t> </a:t>
            </a:r>
            <a:r>
              <a:rPr lang="en-GB" b="1" dirty="0">
                <a:solidFill>
                  <a:srgbClr val="0077E3"/>
                </a:solidFill>
              </a:rPr>
              <a:t>Fibrous plasterwork </a:t>
            </a:r>
            <a:r>
              <a:rPr lang="en-GB" dirty="0"/>
              <a:t>involves the creation and repair of decorative mouldings and cornices. It often uses plaster of Paris in its creation and can involve creating bench moulds or undertaking repairs ‘in-situ’.</a:t>
            </a:r>
            <a:endParaRPr lang="en-US" dirty="0">
              <a:ea typeface="ＭＳ Ｐゴシック" pitchFamily="-105" charset="-128"/>
              <a:cs typeface="ＭＳ Ｐゴシック" pitchFamily="-105" charset="-128"/>
            </a:endParaRPr>
          </a:p>
          <a:p>
            <a:endParaRPr lang="en-US" dirty="0"/>
          </a:p>
        </p:txBody>
      </p:sp>
      <p:sp>
        <p:nvSpPr>
          <p:cNvPr id="7" name="TextBox 6">
            <a:extLst>
              <a:ext uri="{FF2B5EF4-FFF2-40B4-BE49-F238E27FC236}">
                <a16:creationId xmlns:a16="http://schemas.microsoft.com/office/drawing/2014/main" id="{247EC576-AD81-4351-80D6-76848AF30146}"/>
              </a:ext>
            </a:extLst>
          </p:cNvPr>
          <p:cNvSpPr txBox="1"/>
          <p:nvPr/>
        </p:nvSpPr>
        <p:spPr>
          <a:xfrm>
            <a:off x="6328589" y="5436175"/>
            <a:ext cx="2808312" cy="400110"/>
          </a:xfrm>
          <a:prstGeom prst="rect">
            <a:avLst/>
          </a:prstGeom>
          <a:noFill/>
        </p:spPr>
        <p:txBody>
          <a:bodyPr wrap="square">
            <a:spAutoFit/>
          </a:bodyPr>
          <a:lstStyle/>
          <a:p>
            <a:r>
              <a:rPr lang="en-US" dirty="0">
                <a:solidFill>
                  <a:srgbClr val="0077E3"/>
                </a:solidFill>
              </a:rPr>
              <a:t>Ceiling roses</a:t>
            </a:r>
            <a:endParaRPr lang="en-GB" dirty="0">
              <a:solidFill>
                <a:srgbClr val="0077E3"/>
              </a:solidFill>
            </a:endParaRPr>
          </a:p>
        </p:txBody>
      </p:sp>
      <p:pic>
        <p:nvPicPr>
          <p:cNvPr id="11" name="Picture 10" descr="Shape, circle&#10;&#10;Description automatically generated">
            <a:extLst>
              <a:ext uri="{FF2B5EF4-FFF2-40B4-BE49-F238E27FC236}">
                <a16:creationId xmlns:a16="http://schemas.microsoft.com/office/drawing/2014/main" id="{33600029-C4EE-4B49-AF30-E0587699C8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57192" y="1390588"/>
            <a:ext cx="3717032" cy="3717032"/>
          </a:xfrm>
          <a:prstGeom prst="rect">
            <a:avLst/>
          </a:prstGeom>
        </p:spPr>
      </p:pic>
      <p:sp>
        <p:nvSpPr>
          <p:cNvPr id="8" name="TextBox 7">
            <a:extLst>
              <a:ext uri="{FF2B5EF4-FFF2-40B4-BE49-F238E27FC236}">
                <a16:creationId xmlns:a16="http://schemas.microsoft.com/office/drawing/2014/main" id="{A6903EA0-5C67-E7C5-FFB2-50053A6EDD4D}"/>
              </a:ext>
            </a:extLst>
          </p:cNvPr>
          <p:cNvSpPr txBox="1"/>
          <p:nvPr/>
        </p:nvSpPr>
        <p:spPr>
          <a:xfrm>
            <a:off x="3851920" y="5436175"/>
            <a:ext cx="4572000" cy="400110"/>
          </a:xfrm>
          <a:prstGeom prst="rect">
            <a:avLst/>
          </a:prstGeom>
          <a:noFill/>
        </p:spPr>
        <p:txBody>
          <a:bodyPr wrap="square">
            <a:spAutoFit/>
          </a:bodyPr>
          <a:lstStyle/>
          <a:p>
            <a:r>
              <a:rPr lang="cy-GB" sz="2000" dirty="0">
                <a:solidFill>
                  <a:srgbClr val="C00000"/>
                </a:solidFill>
              </a:rPr>
              <a:t>Rhosynnau nenfwd -</a:t>
            </a:r>
          </a:p>
        </p:txBody>
      </p:sp>
    </p:spTree>
    <p:extLst>
      <p:ext uri="{BB962C8B-B14F-4D97-AF65-F5344CB8AC3E}">
        <p14:creationId xmlns:p14="http://schemas.microsoft.com/office/powerpoint/2010/main" val="171611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Decorative finishing and industrial painting occupations</a:t>
            </a:r>
            <a:br>
              <a:rPr lang="en-GB" b="1" dirty="0"/>
            </a:br>
            <a:endParaRPr lang="en-US" dirty="0"/>
          </a:p>
        </p:txBody>
      </p:sp>
      <p:sp>
        <p:nvSpPr>
          <p:cNvPr id="3" name="Content Placeholder 2"/>
          <p:cNvSpPr>
            <a:spLocks noGrp="1"/>
          </p:cNvSpPr>
          <p:nvPr>
            <p:ph sz="quarter" idx="10"/>
          </p:nvPr>
        </p:nvSpPr>
        <p:spPr>
          <a:xfrm>
            <a:off x="457200" y="1747053"/>
            <a:ext cx="4690864" cy="4248000"/>
          </a:xfrm>
        </p:spPr>
        <p:txBody>
          <a:bodyPr/>
          <a:lstStyle/>
          <a:p>
            <a:r>
              <a:rPr lang="cy-GB" b="1" dirty="0">
                <a:solidFill>
                  <a:srgbClr val="C00000"/>
                </a:solidFill>
                <a:ea typeface="ＭＳ Ｐゴシック" pitchFamily="-105" charset="-128"/>
                <a:cs typeface="ＭＳ Ｐゴシック" pitchFamily="-105" charset="-128"/>
              </a:rPr>
              <a:t>Paentwyr domestig </a:t>
            </a:r>
            <a:r>
              <a:rPr lang="cy-GB" b="1" dirty="0">
                <a:solidFill>
                  <a:srgbClr val="0077E3"/>
                </a:solidFill>
                <a:ea typeface="ＭＳ Ｐゴシック" pitchFamily="-105" charset="-128"/>
                <a:cs typeface="ＭＳ Ｐゴシック" pitchFamily="-105" charset="-128"/>
              </a:rPr>
              <a:t>- </a:t>
            </a:r>
            <a:r>
              <a:rPr lang="en-US" b="1" dirty="0">
                <a:solidFill>
                  <a:srgbClr val="0077E3"/>
                </a:solidFill>
                <a:ea typeface="ＭＳ Ｐゴシック" pitchFamily="-105" charset="-128"/>
                <a:cs typeface="ＭＳ Ｐゴシック" pitchFamily="-105" charset="-128"/>
              </a:rPr>
              <a:t>Domestic painters</a:t>
            </a:r>
            <a:r>
              <a:rPr lang="en-US" b="1"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Painting is the application of liquid-based coverings such as emulsions and oil paints. Decorators apply paper-based decorative finishes, such as vinyl and embossed papers.</a:t>
            </a:r>
          </a:p>
          <a:p>
            <a:r>
              <a:rPr lang="cy-GB" b="1" dirty="0">
                <a:solidFill>
                  <a:srgbClr val="C00000"/>
                </a:solidFill>
                <a:ea typeface="ＭＳ Ｐゴシック" pitchFamily="-105" charset="-128"/>
                <a:cs typeface="ＭＳ Ｐゴシック" pitchFamily="-105" charset="-128"/>
              </a:rPr>
              <a:t>Paentwyr diwydiannol - </a:t>
            </a:r>
            <a:r>
              <a:rPr lang="en-US" b="1" dirty="0">
                <a:solidFill>
                  <a:srgbClr val="0077E3"/>
                </a:solidFill>
                <a:ea typeface="ＭＳ Ｐゴシック" pitchFamily="-105" charset="-128"/>
                <a:cs typeface="ＭＳ Ｐゴシック" pitchFamily="-105" charset="-128"/>
              </a:rPr>
              <a:t>Industrial painters: </a:t>
            </a:r>
            <a:r>
              <a:rPr lang="en-US" dirty="0">
                <a:ea typeface="ＭＳ Ｐゴシック" pitchFamily="-105" charset="-128"/>
                <a:cs typeface="ＭＳ Ｐゴシック" pitchFamily="-105" charset="-128"/>
              </a:rPr>
              <a:t>Work on larger commercial or civil projects and often use spray guns to apply a protective coating to steel structures, such as bridges etc., as well as to factory walls and floors. </a:t>
            </a:r>
            <a:endParaRPr lang="en-US" dirty="0"/>
          </a:p>
        </p:txBody>
      </p:sp>
      <p:pic>
        <p:nvPicPr>
          <p:cNvPr id="11" name="Picture 10">
            <a:extLst>
              <a:ext uri="{FF2B5EF4-FFF2-40B4-BE49-F238E27FC236}">
                <a16:creationId xmlns:a16="http://schemas.microsoft.com/office/drawing/2014/main" id="{8112A2B3-88EC-4684-9FF2-EA49ECC5BB7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796136" y="3763463"/>
            <a:ext cx="3347864" cy="2231590"/>
          </a:xfrm>
          <a:prstGeom prst="rect">
            <a:avLst/>
          </a:prstGeom>
        </p:spPr>
      </p:pic>
      <p:pic>
        <p:nvPicPr>
          <p:cNvPr id="15" name="Picture 14">
            <a:extLst>
              <a:ext uri="{FF2B5EF4-FFF2-40B4-BE49-F238E27FC236}">
                <a16:creationId xmlns:a16="http://schemas.microsoft.com/office/drawing/2014/main" id="{6300623C-3DF3-4F83-95AC-8DB55346861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796136" y="1529162"/>
            <a:ext cx="3347864" cy="2234301"/>
          </a:xfrm>
          <a:prstGeom prst="rect">
            <a:avLst/>
          </a:prstGeom>
        </p:spPr>
      </p:pic>
    </p:spTree>
    <p:extLst>
      <p:ext uri="{BB962C8B-B14F-4D97-AF65-F5344CB8AC3E}">
        <p14:creationId xmlns:p14="http://schemas.microsoft.com/office/powerpoint/2010/main" val="3247745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y-GB" dirty="0">
                <a:solidFill>
                  <a:srgbClr val="C00000"/>
                </a:solidFill>
              </a:rPr>
              <a:t>Galwedigaethau toi </a:t>
            </a:r>
            <a:r>
              <a:rPr lang="cy-GB" dirty="0"/>
              <a:t>- </a:t>
            </a:r>
            <a:r>
              <a:rPr lang="en-US" dirty="0">
                <a:ea typeface="ＭＳ Ｐゴシック" pitchFamily="-105" charset="-128"/>
                <a:cs typeface="ＭＳ Ｐゴシック" pitchFamily="-105" charset="-128"/>
              </a:rPr>
              <a:t>Roofing occupations</a:t>
            </a:r>
            <a:endParaRPr lang="en-US" dirty="0"/>
          </a:p>
        </p:txBody>
      </p:sp>
      <p:sp>
        <p:nvSpPr>
          <p:cNvPr id="3" name="Content Placeholder 2"/>
          <p:cNvSpPr>
            <a:spLocks noGrp="1"/>
          </p:cNvSpPr>
          <p:nvPr>
            <p:ph sz="quarter" idx="10"/>
          </p:nvPr>
        </p:nvSpPr>
        <p:spPr>
          <a:xfrm>
            <a:off x="457200" y="1512000"/>
            <a:ext cx="4004372" cy="4248000"/>
          </a:xfrm>
        </p:spPr>
        <p:txBody>
          <a:bodyPr/>
          <a:lstStyle/>
          <a:p>
            <a:r>
              <a:rPr lang="cy-GB" dirty="0">
                <a:solidFill>
                  <a:srgbClr val="C00000"/>
                </a:solidFill>
              </a:rPr>
              <a:t>Towyr -</a:t>
            </a:r>
            <a:r>
              <a:rPr lang="cy-GB" dirty="0"/>
              <a:t>  </a:t>
            </a:r>
            <a:r>
              <a:rPr lang="en-US" dirty="0">
                <a:solidFill>
                  <a:srgbClr val="0077E3"/>
                </a:solidFill>
                <a:ea typeface="ＭＳ Ｐゴシック" pitchFamily="-105" charset="-128"/>
                <a:cs typeface="ＭＳ Ｐゴシック" pitchFamily="-105" charset="-128"/>
              </a:rPr>
              <a:t>Roofers</a:t>
            </a:r>
            <a:r>
              <a:rPr lang="en-US" dirty="0">
                <a:ea typeface="ＭＳ Ｐゴシック" pitchFamily="-105" charset="-128"/>
                <a:cs typeface="ＭＳ Ｐゴシック" pitchFamily="-105" charset="-128"/>
              </a:rPr>
              <a:t> cover pitched or flat roofs with waterproof material.  </a:t>
            </a:r>
          </a:p>
          <a:p>
            <a:r>
              <a:rPr lang="en-US" dirty="0">
                <a:ea typeface="ＭＳ Ｐゴシック" pitchFamily="-105" charset="-128"/>
                <a:cs typeface="ＭＳ Ｐゴシック" pitchFamily="-105" charset="-128"/>
              </a:rPr>
              <a:t>This could include the application of felts, bitumen and breathable membranes as a layer, under a more durable material such as slate, tiles or metal. Lead or a similarly flexible alternative are usually used for sealing junctions between roofs and around chimneys. Roofers typically work with a broad range of materials.</a:t>
            </a:r>
            <a:endParaRPr lang="en-US" dirty="0"/>
          </a:p>
        </p:txBody>
      </p:sp>
      <p:pic>
        <p:nvPicPr>
          <p:cNvPr id="8" name="Picture 7" descr="A picture containing outdoor, person, yellow, sidewalk&#10;&#10;Description automatically generated">
            <a:extLst>
              <a:ext uri="{FF2B5EF4-FFF2-40B4-BE49-F238E27FC236}">
                <a16:creationId xmlns:a16="http://schemas.microsoft.com/office/drawing/2014/main" id="{C8FAACF8-F7D6-455A-98B1-55EAC45A6C1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461572" y="1512000"/>
            <a:ext cx="4682226" cy="3121484"/>
          </a:xfrm>
          <a:prstGeom prst="rect">
            <a:avLst/>
          </a:prstGeom>
        </p:spPr>
      </p:pic>
    </p:spTree>
    <p:extLst>
      <p:ext uri="{BB962C8B-B14F-4D97-AF65-F5344CB8AC3E}">
        <p14:creationId xmlns:p14="http://schemas.microsoft.com/office/powerpoint/2010/main" val="3914067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Roofing occupations (continued)</a:t>
            </a:r>
            <a:endParaRPr lang="en-US" dirty="0"/>
          </a:p>
        </p:txBody>
      </p:sp>
      <p:sp>
        <p:nvSpPr>
          <p:cNvPr id="3" name="Content Placeholder 2"/>
          <p:cNvSpPr>
            <a:spLocks noGrp="1"/>
          </p:cNvSpPr>
          <p:nvPr>
            <p:ph sz="quarter" idx="10"/>
          </p:nvPr>
        </p:nvSpPr>
        <p:spPr>
          <a:xfrm>
            <a:off x="457200" y="1737280"/>
            <a:ext cx="5325322" cy="4248000"/>
          </a:xfrm>
        </p:spPr>
        <p:txBody>
          <a:bodyPr/>
          <a:lstStyle/>
          <a:p>
            <a:r>
              <a:rPr lang="en-US" dirty="0">
                <a:ea typeface="ＭＳ Ｐゴシック" pitchFamily="-105" charset="-128"/>
                <a:cs typeface="ＭＳ Ｐゴシック" pitchFamily="-105" charset="-128"/>
              </a:rPr>
              <a:t>Traditionally a roofer would cover a pitched roof with locally available material such as </a:t>
            </a:r>
            <a:r>
              <a:rPr lang="cy-GB" dirty="0">
                <a:solidFill>
                  <a:srgbClr val="C00000"/>
                </a:solidFill>
              </a:rPr>
              <a:t>llechi</a:t>
            </a:r>
            <a:r>
              <a:rPr lang="cy-GB" dirty="0"/>
              <a:t> - </a:t>
            </a:r>
            <a:r>
              <a:rPr lang="en-US" dirty="0">
                <a:ea typeface="ＭＳ Ｐゴシック" pitchFamily="-105" charset="-128"/>
                <a:cs typeface="ＭＳ Ｐゴシック" pitchFamily="-105" charset="-128"/>
              </a:rPr>
              <a:t>slate, stone or thatch. The use of lead was rare and traditional gullies show great skill in keeping water out without using any waterproof membranes.</a:t>
            </a:r>
          </a:p>
          <a:p>
            <a:endParaRPr lang="en-US" dirty="0"/>
          </a:p>
        </p:txBody>
      </p:sp>
      <p:pic>
        <p:nvPicPr>
          <p:cNvPr id="7" name="Picture 6"/>
          <p:cNvPicPr>
            <a:picLocks noChangeAspect="1"/>
          </p:cNvPicPr>
          <p:nvPr/>
        </p:nvPicPr>
        <p:blipFill>
          <a:blip r:embed="rId3"/>
          <a:stretch>
            <a:fillRect/>
          </a:stretch>
        </p:blipFill>
        <p:spPr>
          <a:xfrm>
            <a:off x="6837168" y="3356992"/>
            <a:ext cx="2022392" cy="2549615"/>
          </a:xfrm>
          <a:prstGeom prst="rect">
            <a:avLst/>
          </a:prstGeom>
        </p:spPr>
      </p:pic>
      <p:pic>
        <p:nvPicPr>
          <p:cNvPr id="8" name="Picture 7"/>
          <p:cNvPicPr>
            <a:picLocks noChangeAspect="1"/>
          </p:cNvPicPr>
          <p:nvPr/>
        </p:nvPicPr>
        <p:blipFill>
          <a:blip r:embed="rId4"/>
          <a:stretch>
            <a:fillRect/>
          </a:stretch>
        </p:blipFill>
        <p:spPr>
          <a:xfrm>
            <a:off x="6420273" y="1056831"/>
            <a:ext cx="2421044" cy="2160240"/>
          </a:xfrm>
          <a:prstGeom prst="rect">
            <a:avLst/>
          </a:prstGeom>
        </p:spPr>
      </p:pic>
      <p:sp>
        <p:nvSpPr>
          <p:cNvPr id="4" name="TextBox 3">
            <a:extLst>
              <a:ext uri="{FF2B5EF4-FFF2-40B4-BE49-F238E27FC236}">
                <a16:creationId xmlns:a16="http://schemas.microsoft.com/office/drawing/2014/main" id="{50311FCD-F196-4746-8AB4-6538B678AD8B}"/>
              </a:ext>
            </a:extLst>
          </p:cNvPr>
          <p:cNvSpPr txBox="1"/>
          <p:nvPr/>
        </p:nvSpPr>
        <p:spPr>
          <a:xfrm>
            <a:off x="6444208" y="5949280"/>
            <a:ext cx="2808312" cy="307777"/>
          </a:xfrm>
          <a:prstGeom prst="rect">
            <a:avLst/>
          </a:prstGeom>
          <a:noFill/>
        </p:spPr>
        <p:txBody>
          <a:bodyPr wrap="square">
            <a:spAutoFit/>
          </a:bodyPr>
          <a:lstStyle/>
          <a:p>
            <a:r>
              <a:rPr lang="en-US" sz="1400" dirty="0"/>
              <a:t>Traditional roofs © </a:t>
            </a:r>
            <a:r>
              <a:rPr lang="en-US" sz="1400" dirty="0" err="1"/>
              <a:t>Tywi</a:t>
            </a:r>
            <a:r>
              <a:rPr lang="en-US" sz="1400" dirty="0"/>
              <a:t> Centre</a:t>
            </a:r>
            <a:endParaRPr lang="en-GB" sz="1400" dirty="0"/>
          </a:p>
        </p:txBody>
      </p:sp>
    </p:spTree>
    <p:extLst>
      <p:ext uri="{BB962C8B-B14F-4D97-AF65-F5344CB8AC3E}">
        <p14:creationId xmlns:p14="http://schemas.microsoft.com/office/powerpoint/2010/main" val="283531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Roofing occupations (continued)</a:t>
            </a:r>
            <a:endParaRPr lang="en-US" dirty="0"/>
          </a:p>
        </p:txBody>
      </p:sp>
      <p:sp>
        <p:nvSpPr>
          <p:cNvPr id="3" name="Content Placeholder 2"/>
          <p:cNvSpPr>
            <a:spLocks noGrp="1"/>
          </p:cNvSpPr>
          <p:nvPr>
            <p:ph sz="quarter" idx="10"/>
          </p:nvPr>
        </p:nvSpPr>
        <p:spPr>
          <a:xfrm>
            <a:off x="457200" y="1512000"/>
            <a:ext cx="3826768" cy="4248000"/>
          </a:xfrm>
        </p:spPr>
        <p:txBody>
          <a:bodyPr/>
          <a:lstStyle/>
          <a:p>
            <a:r>
              <a:rPr lang="en-US" dirty="0">
                <a:ea typeface="ＭＳ Ｐゴシック" pitchFamily="-105" charset="-128"/>
                <a:cs typeface="ＭＳ Ｐゴシック" pitchFamily="-105" charset="-128"/>
              </a:rPr>
              <a:t>A modern roofer’s role increasingly involves installing solar collectors to new and existing roofs.</a:t>
            </a:r>
          </a:p>
          <a:p>
            <a:endParaRPr lang="en-US" dirty="0"/>
          </a:p>
        </p:txBody>
      </p:sp>
      <p:sp>
        <p:nvSpPr>
          <p:cNvPr id="4" name="TextBox 3">
            <a:extLst>
              <a:ext uri="{FF2B5EF4-FFF2-40B4-BE49-F238E27FC236}">
                <a16:creationId xmlns:a16="http://schemas.microsoft.com/office/drawing/2014/main" id="{D8AF3CF5-105C-499D-AD98-3F114C60E042}"/>
              </a:ext>
            </a:extLst>
          </p:cNvPr>
          <p:cNvSpPr txBox="1"/>
          <p:nvPr/>
        </p:nvSpPr>
        <p:spPr>
          <a:xfrm>
            <a:off x="5471592" y="5670800"/>
            <a:ext cx="3672408" cy="400110"/>
          </a:xfrm>
          <a:prstGeom prst="rect">
            <a:avLst/>
          </a:prstGeom>
          <a:noFill/>
        </p:spPr>
        <p:txBody>
          <a:bodyPr wrap="square">
            <a:spAutoFit/>
          </a:bodyPr>
          <a:lstStyle/>
          <a:p>
            <a:r>
              <a:rPr lang="en-US" b="1" dirty="0">
                <a:solidFill>
                  <a:srgbClr val="0077E3"/>
                </a:solidFill>
              </a:rPr>
              <a:t>Installing solar panels</a:t>
            </a:r>
            <a:endParaRPr lang="en-GB" b="1" dirty="0">
              <a:solidFill>
                <a:srgbClr val="0077E3"/>
              </a:solidFill>
            </a:endParaRPr>
          </a:p>
        </p:txBody>
      </p:sp>
      <p:pic>
        <p:nvPicPr>
          <p:cNvPr id="8" name="Picture 7" descr="A picture containing sky, outdoor, water sport, sport&#10;&#10;Description automatically generated">
            <a:extLst>
              <a:ext uri="{FF2B5EF4-FFF2-40B4-BE49-F238E27FC236}">
                <a16:creationId xmlns:a16="http://schemas.microsoft.com/office/drawing/2014/main" id="{0CF53A32-5C1B-41C7-9B14-643C9EEF84A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72000" y="1512000"/>
            <a:ext cx="4037388" cy="4037388"/>
          </a:xfrm>
          <a:prstGeom prst="rect">
            <a:avLst/>
          </a:prstGeom>
        </p:spPr>
      </p:pic>
      <p:sp>
        <p:nvSpPr>
          <p:cNvPr id="7" name="TextBox 6">
            <a:extLst>
              <a:ext uri="{FF2B5EF4-FFF2-40B4-BE49-F238E27FC236}">
                <a16:creationId xmlns:a16="http://schemas.microsoft.com/office/drawing/2014/main" id="{B7A7211F-A691-FE2D-5EC8-FB3ACC7D95EA}"/>
              </a:ext>
            </a:extLst>
          </p:cNvPr>
          <p:cNvSpPr txBox="1"/>
          <p:nvPr/>
        </p:nvSpPr>
        <p:spPr>
          <a:xfrm>
            <a:off x="2915816" y="5649945"/>
            <a:ext cx="4572000" cy="400110"/>
          </a:xfrm>
          <a:prstGeom prst="rect">
            <a:avLst/>
          </a:prstGeom>
          <a:noFill/>
        </p:spPr>
        <p:txBody>
          <a:bodyPr wrap="square">
            <a:spAutoFit/>
          </a:bodyPr>
          <a:lstStyle/>
          <a:p>
            <a:r>
              <a:rPr lang="cy-GB" sz="2000" b="1" dirty="0">
                <a:solidFill>
                  <a:srgbClr val="C00000"/>
                </a:solidFill>
              </a:rPr>
              <a:t>Gosod paneli solar - </a:t>
            </a:r>
          </a:p>
        </p:txBody>
      </p:sp>
    </p:spTree>
    <p:extLst>
      <p:ext uri="{BB962C8B-B14F-4D97-AF65-F5344CB8AC3E}">
        <p14:creationId xmlns:p14="http://schemas.microsoft.com/office/powerpoint/2010/main" val="2911316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Construction and civil engineering operations</a:t>
            </a:r>
            <a:br>
              <a:rPr lang="en-GB" b="1" dirty="0"/>
            </a:br>
            <a:endParaRPr lang="en-US" dirty="0"/>
          </a:p>
        </p:txBody>
      </p:sp>
      <p:sp>
        <p:nvSpPr>
          <p:cNvPr id="3" name="Content Placeholder 2"/>
          <p:cNvSpPr>
            <a:spLocks noGrp="1"/>
          </p:cNvSpPr>
          <p:nvPr>
            <p:ph sz="quarter" idx="10"/>
          </p:nvPr>
        </p:nvSpPr>
        <p:spPr>
          <a:xfrm>
            <a:off x="323528" y="1844824"/>
            <a:ext cx="4064737" cy="4248000"/>
          </a:xfrm>
        </p:spPr>
        <p:txBody>
          <a:bodyPr/>
          <a:lstStyle/>
          <a:p>
            <a:r>
              <a:rPr lang="en-US" dirty="0">
                <a:ea typeface="ＭＳ Ｐゴシック" pitchFamily="-105" charset="-128"/>
                <a:cs typeface="ＭＳ Ｐゴシック" pitchFamily="-105" charset="-128"/>
              </a:rPr>
              <a:t>The range of specialisms within civil engineering operations is very broad. They include ground works; laying drainage; laying </a:t>
            </a:r>
            <a:r>
              <a:rPr lang="en-US" dirty="0" err="1">
                <a:ea typeface="ＭＳ Ｐゴシック" pitchFamily="-105" charset="-128"/>
                <a:cs typeface="ＭＳ Ｐゴシック" pitchFamily="-105" charset="-128"/>
              </a:rPr>
              <a:t>kerbstones</a:t>
            </a:r>
            <a:r>
              <a:rPr lang="en-US" dirty="0">
                <a:ea typeface="ＭＳ Ｐゴシック" pitchFamily="-105" charset="-128"/>
                <a:cs typeface="ＭＳ Ｐゴシック" pitchFamily="-105" charset="-128"/>
              </a:rPr>
              <a:t> and paths; fixing steel and undertaking reinforcing work; pouring and finishing concrete; erecting steel framework; erecting scaffolding; and operating heavy plant/machinery.</a:t>
            </a:r>
          </a:p>
          <a:p>
            <a:endParaRPr lang="en-US" dirty="0"/>
          </a:p>
        </p:txBody>
      </p:sp>
      <p:pic>
        <p:nvPicPr>
          <p:cNvPr id="7" name="Picture 6">
            <a:extLst>
              <a:ext uri="{FF2B5EF4-FFF2-40B4-BE49-F238E27FC236}">
                <a16:creationId xmlns:a16="http://schemas.microsoft.com/office/drawing/2014/main" id="{DEDAE210-F821-4CA5-A480-2A7C551ED9C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08104" y="2263472"/>
            <a:ext cx="3496584" cy="2331056"/>
          </a:xfrm>
          <a:prstGeom prst="rect">
            <a:avLst/>
          </a:prstGeom>
        </p:spPr>
      </p:pic>
      <p:sp>
        <p:nvSpPr>
          <p:cNvPr id="9" name="TextBox 8">
            <a:extLst>
              <a:ext uri="{FF2B5EF4-FFF2-40B4-BE49-F238E27FC236}">
                <a16:creationId xmlns:a16="http://schemas.microsoft.com/office/drawing/2014/main" id="{17CB1540-DEDB-4AB6-9077-C811D33544B3}"/>
              </a:ext>
            </a:extLst>
          </p:cNvPr>
          <p:cNvSpPr txBox="1"/>
          <p:nvPr/>
        </p:nvSpPr>
        <p:spPr>
          <a:xfrm>
            <a:off x="1518999" y="5105536"/>
            <a:ext cx="7659521" cy="707886"/>
          </a:xfrm>
          <a:prstGeom prst="rect">
            <a:avLst/>
          </a:prstGeom>
          <a:noFill/>
        </p:spPr>
        <p:txBody>
          <a:bodyPr wrap="square">
            <a:spAutoFit/>
          </a:bodyPr>
          <a:lstStyle/>
          <a:p>
            <a:r>
              <a:rPr lang="en-US" dirty="0" err="1">
                <a:ea typeface="ＭＳ Ｐゴシック" pitchFamily="-105" charset="-128"/>
                <a:cs typeface="ＭＳ Ｐゴシック" pitchFamily="-105" charset="-128"/>
              </a:rPr>
              <a:t>Specialisation</a:t>
            </a:r>
            <a:r>
              <a:rPr lang="en-US" dirty="0">
                <a:ea typeface="ＭＳ Ｐゴシック" pitchFamily="-105" charset="-128"/>
                <a:cs typeface="ＭＳ Ｐゴシック" pitchFamily="-105" charset="-128"/>
              </a:rPr>
              <a:t> in areas such as operating machinery and erecting scaffolding requires specific training.  </a:t>
            </a:r>
          </a:p>
        </p:txBody>
      </p:sp>
      <p:sp>
        <p:nvSpPr>
          <p:cNvPr id="8" name="TextBox 7">
            <a:extLst>
              <a:ext uri="{FF2B5EF4-FFF2-40B4-BE49-F238E27FC236}">
                <a16:creationId xmlns:a16="http://schemas.microsoft.com/office/drawing/2014/main" id="{9BA4A93B-9EB2-1091-F757-E19C96A39E3E}"/>
              </a:ext>
            </a:extLst>
          </p:cNvPr>
          <p:cNvSpPr txBox="1"/>
          <p:nvPr/>
        </p:nvSpPr>
        <p:spPr>
          <a:xfrm>
            <a:off x="7452320" y="1752464"/>
            <a:ext cx="4589754" cy="400110"/>
          </a:xfrm>
          <a:prstGeom prst="rect">
            <a:avLst/>
          </a:prstGeom>
          <a:noFill/>
        </p:spPr>
        <p:txBody>
          <a:bodyPr wrap="square">
            <a:spAutoFit/>
          </a:bodyPr>
          <a:lstStyle/>
          <a:p>
            <a:r>
              <a:rPr lang="en-US" b="1" dirty="0">
                <a:solidFill>
                  <a:srgbClr val="0077E3"/>
                </a:solidFill>
              </a:rPr>
              <a:t>S</a:t>
            </a:r>
            <a:r>
              <a:rPr lang="en-US" b="1" dirty="0">
                <a:solidFill>
                  <a:srgbClr val="0077E3"/>
                </a:solidFill>
                <a:ea typeface="ＭＳ Ｐゴシック" pitchFamily="-105" charset="-128"/>
                <a:cs typeface="ＭＳ Ｐゴシック" pitchFamily="-105" charset="-128"/>
              </a:rPr>
              <a:t>caffolding </a:t>
            </a:r>
            <a:endParaRPr lang="en-GB" b="1" dirty="0">
              <a:solidFill>
                <a:srgbClr val="0077E3"/>
              </a:solidFill>
            </a:endParaRPr>
          </a:p>
        </p:txBody>
      </p:sp>
      <p:sp>
        <p:nvSpPr>
          <p:cNvPr id="10" name="TextBox 9">
            <a:extLst>
              <a:ext uri="{FF2B5EF4-FFF2-40B4-BE49-F238E27FC236}">
                <a16:creationId xmlns:a16="http://schemas.microsoft.com/office/drawing/2014/main" id="{D9BC5EE5-BA24-9BFE-4051-F3C3B9708A16}"/>
              </a:ext>
            </a:extLst>
          </p:cNvPr>
          <p:cNvSpPr txBox="1"/>
          <p:nvPr/>
        </p:nvSpPr>
        <p:spPr>
          <a:xfrm>
            <a:off x="5724128" y="1740061"/>
            <a:ext cx="6019060" cy="400110"/>
          </a:xfrm>
          <a:prstGeom prst="rect">
            <a:avLst/>
          </a:prstGeom>
          <a:noFill/>
        </p:spPr>
        <p:txBody>
          <a:bodyPr wrap="square">
            <a:spAutoFit/>
          </a:bodyPr>
          <a:lstStyle/>
          <a:p>
            <a:r>
              <a:rPr lang="cy-GB" b="1" dirty="0">
                <a:solidFill>
                  <a:srgbClr val="C00000"/>
                </a:solidFill>
              </a:rPr>
              <a:t>Sgaffaldiau  -</a:t>
            </a:r>
            <a:r>
              <a:rPr lang="cy-GB" dirty="0"/>
              <a:t>   </a:t>
            </a:r>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53326"/>
          </a:xfrm>
        </p:spPr>
        <p:txBody>
          <a:bodyPr/>
          <a:lstStyle/>
          <a:p>
            <a:r>
              <a:rPr lang="en-GB" b="1" dirty="0"/>
              <a:t>Construction and civil engineering operations (continued)</a:t>
            </a:r>
            <a:endParaRPr lang="en-US" dirty="0"/>
          </a:p>
        </p:txBody>
      </p:sp>
      <p:sp>
        <p:nvSpPr>
          <p:cNvPr id="3" name="Content Placeholder 2"/>
          <p:cNvSpPr>
            <a:spLocks noGrp="1"/>
          </p:cNvSpPr>
          <p:nvPr>
            <p:ph sz="quarter" idx="10"/>
          </p:nvPr>
        </p:nvSpPr>
        <p:spPr>
          <a:xfrm>
            <a:off x="456591" y="1484784"/>
            <a:ext cx="8229600" cy="4248000"/>
          </a:xfrm>
        </p:spPr>
        <p:txBody>
          <a:bodyPr/>
          <a:lstStyle/>
          <a:p>
            <a:r>
              <a:rPr lang="cy-GB" dirty="0">
                <a:solidFill>
                  <a:srgbClr val="C00000"/>
                </a:solidFill>
              </a:rPr>
              <a:t>Cyflogaeth </a:t>
            </a:r>
            <a:r>
              <a:rPr lang="cy-GB" dirty="0">
                <a:solidFill>
                  <a:srgbClr val="0070C0"/>
                </a:solidFill>
              </a:rPr>
              <a:t>- </a:t>
            </a:r>
            <a:r>
              <a:rPr lang="en-US" dirty="0">
                <a:solidFill>
                  <a:srgbClr val="0070C0"/>
                </a:solidFill>
                <a:ea typeface="ＭＳ Ｐゴシック" pitchFamily="-105" charset="-128"/>
                <a:cs typeface="ＭＳ Ｐゴシック" pitchFamily="-105" charset="-128"/>
              </a:rPr>
              <a:t>Employment </a:t>
            </a:r>
            <a:r>
              <a:rPr lang="en-US" dirty="0">
                <a:ea typeface="ＭＳ Ｐゴシック" pitchFamily="-105" charset="-128"/>
                <a:cs typeface="ＭＳ Ｐゴシック" pitchFamily="-105" charset="-128"/>
              </a:rPr>
              <a:t>in construction and civil engineering operations offers opportunities to work on a diverse range of projects, ranging from smaller house building projects to large infrastructure projects such as roads, airports, railways, bridges, dams, power plants and water treatment systems.</a:t>
            </a:r>
          </a:p>
          <a:p>
            <a:endParaRPr lang="en-US" dirty="0"/>
          </a:p>
        </p:txBody>
      </p:sp>
      <p:pic>
        <p:nvPicPr>
          <p:cNvPr id="6" name="Picture 5" descr="A picture containing grass&#10;&#10;Description automatically generated">
            <a:extLst>
              <a:ext uri="{FF2B5EF4-FFF2-40B4-BE49-F238E27FC236}">
                <a16:creationId xmlns:a16="http://schemas.microsoft.com/office/drawing/2014/main" id="{67DFB488-3612-401E-8B93-B2035A112CB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6591" y="3068960"/>
            <a:ext cx="8046640" cy="2540366"/>
          </a:xfrm>
          <a:prstGeom prst="rect">
            <a:avLst/>
          </a:prstGeom>
        </p:spPr>
      </p:pic>
    </p:spTree>
    <p:extLst>
      <p:ext uri="{BB962C8B-B14F-4D97-AF65-F5344CB8AC3E}">
        <p14:creationId xmlns:p14="http://schemas.microsoft.com/office/powerpoint/2010/main" val="179542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49B6666E-A760-D2B0-A1CC-A64FEC4AE466}"/>
              </a:ext>
            </a:extLst>
          </p:cNvPr>
          <p:cNvSpPr txBox="1"/>
          <p:nvPr/>
        </p:nvSpPr>
        <p:spPr>
          <a:xfrm>
            <a:off x="1475656" y="1772816"/>
            <a:ext cx="6480720" cy="923330"/>
          </a:xfrm>
          <a:prstGeom prst="rect">
            <a:avLst/>
          </a:prstGeom>
          <a:noFill/>
        </p:spPr>
        <p:txBody>
          <a:bodyPr wrap="square">
            <a:spAutoFit/>
          </a:bodyPr>
          <a:lstStyle/>
          <a:p>
            <a:pPr marL="0" indent="0" algn="ctr" eaLnBrk="1" hangingPunct="1">
              <a:lnSpc>
                <a:spcPct val="100000"/>
              </a:lnSpc>
            </a:pPr>
            <a:r>
              <a:rPr lang="cy-GB" sz="5400" dirty="0">
                <a:solidFill>
                  <a:srgbClr val="C00000"/>
                </a:solidFill>
                <a:ea typeface="ＭＳ Ｐゴシック" pitchFamily="-105" charset="-128"/>
                <a:cs typeface="ＭＳ Ｐゴシック" pitchFamily="-105" charset="-128"/>
              </a:rPr>
              <a:t>Unrhyw gwestiwn?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102: </a:t>
            </a:r>
            <a:r>
              <a:rPr lang="ru-RU" sz="2400" b="1" dirty="0"/>
              <a:t>Introduction to the trades in the </a:t>
            </a:r>
            <a:r>
              <a:rPr lang="en-GB" sz="2400" b="1" dirty="0"/>
              <a:t>c</a:t>
            </a:r>
            <a:r>
              <a:rPr lang="ru-RU" sz="2400" b="1" dirty="0"/>
              <a:t>onstruction and </a:t>
            </a:r>
            <a:r>
              <a:rPr lang="en-GB" sz="2400" b="1" dirty="0"/>
              <a:t>b</a:t>
            </a:r>
            <a:r>
              <a:rPr lang="ru-RU" sz="2400" b="1" dirty="0"/>
              <a:t>uilt </a:t>
            </a:r>
            <a:r>
              <a:rPr lang="en-GB" sz="2400" b="1" dirty="0"/>
              <a:t>e</a:t>
            </a:r>
            <a:r>
              <a:rPr lang="ru-RU" sz="2400" b="1" dirty="0"/>
              <a:t>nvironment </a:t>
            </a:r>
            <a:r>
              <a:rPr lang="en-GB" sz="2400" b="1" dirty="0"/>
              <a:t>s</a:t>
            </a:r>
            <a:r>
              <a:rPr lang="ru-RU" sz="2400" b="1" dirty="0"/>
              <a:t>ector</a:t>
            </a:r>
            <a:r>
              <a:rPr lang="en-GB" sz="2400" b="1" dirty="0"/>
              <a:t> </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2: </a:t>
            </a:r>
            <a:r>
              <a:rPr lang="en-GB" dirty="0"/>
              <a:t>Building services engineering trades</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37203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a:t>
            </a:r>
          </a:p>
        </p:txBody>
      </p:sp>
      <p:sp>
        <p:nvSpPr>
          <p:cNvPr id="3075" name="Content Placeholder 2"/>
          <p:cNvSpPr>
            <a:spLocks noGrp="1"/>
          </p:cNvSpPr>
          <p:nvPr>
            <p:ph sz="quarter" idx="10"/>
          </p:nvPr>
        </p:nvSpPr>
        <p:spPr>
          <a:xfrm>
            <a:off x="457200" y="1512000"/>
            <a:ext cx="2746648" cy="4248000"/>
          </a:xfrm>
        </p:spPr>
        <p:txBody>
          <a:bodyPr/>
          <a:lstStyle/>
          <a:p>
            <a:r>
              <a:rPr lang="en-GB" dirty="0"/>
              <a:t>This diagram shows the activities associated with each of the main trades in the building services industry.</a:t>
            </a:r>
          </a:p>
          <a:p>
            <a:endParaRPr lang="en-GB" dirty="0"/>
          </a:p>
        </p:txBody>
      </p:sp>
      <p:graphicFrame>
        <p:nvGraphicFramePr>
          <p:cNvPr id="2" name="Diagram 1">
            <a:extLst>
              <a:ext uri="{FF2B5EF4-FFF2-40B4-BE49-F238E27FC236}">
                <a16:creationId xmlns:a16="http://schemas.microsoft.com/office/drawing/2014/main" id="{FEF737F6-AFA4-456F-847E-EAE2B1828DCF}"/>
              </a:ext>
            </a:extLst>
          </p:cNvPr>
          <p:cNvGraphicFramePr/>
          <p:nvPr/>
        </p:nvGraphicFramePr>
        <p:xfrm>
          <a:off x="2555776" y="1027378"/>
          <a:ext cx="7200800" cy="52172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50C3D465-6568-0D1F-BF8B-46F9D0492F02}"/>
              </a:ext>
            </a:extLst>
          </p:cNvPr>
          <p:cNvSpPr txBox="1"/>
          <p:nvPr/>
        </p:nvSpPr>
        <p:spPr>
          <a:xfrm>
            <a:off x="179512" y="4026548"/>
            <a:ext cx="3744416" cy="1631216"/>
          </a:xfrm>
          <a:prstGeom prst="rect">
            <a:avLst/>
          </a:prstGeom>
          <a:noFill/>
        </p:spPr>
        <p:txBody>
          <a:bodyPr wrap="square">
            <a:spAutoFit/>
          </a:bodyPr>
          <a:lstStyle/>
          <a:p>
            <a:r>
              <a:rPr lang="cy-GB" dirty="0">
                <a:solidFill>
                  <a:srgbClr val="C00000"/>
                </a:solidFill>
              </a:rPr>
              <a:t>Mae’r diagram hwn yn dangos y gweithgareddau sy’n gysylltiedig â phob un o’r prif grefftau yn y diwydiant gwasanaethau adeiladu.</a:t>
            </a:r>
          </a:p>
        </p:txBody>
      </p:sp>
    </p:spTree>
    <p:extLst>
      <p:ext uri="{BB962C8B-B14F-4D97-AF65-F5344CB8AC3E}">
        <p14:creationId xmlns:p14="http://schemas.microsoft.com/office/powerpoint/2010/main" val="1997121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552" y="2060848"/>
            <a:ext cx="8229600" cy="382588"/>
          </a:xfrm>
        </p:spPr>
        <p:txBody>
          <a:bodyPr/>
          <a:lstStyle/>
          <a:p>
            <a:r>
              <a:rPr lang="en-US" dirty="0">
                <a:ea typeface="ＭＳ Ｐゴシック" pitchFamily="-105" charset="-128"/>
                <a:cs typeface="ＭＳ Ｐゴシック" pitchFamily="-105" charset="-128"/>
              </a:rPr>
              <a:t>Construction and building services engineering trades</a:t>
            </a:r>
          </a:p>
        </p:txBody>
      </p:sp>
      <p:sp>
        <p:nvSpPr>
          <p:cNvPr id="3075" name="Content Placeholder 2"/>
          <p:cNvSpPr>
            <a:spLocks noGrp="1"/>
          </p:cNvSpPr>
          <p:nvPr>
            <p:ph sz="quarter" idx="10"/>
          </p:nvPr>
        </p:nvSpPr>
        <p:spPr>
          <a:xfrm>
            <a:off x="457200" y="3284984"/>
            <a:ext cx="2962672" cy="4248000"/>
          </a:xfrm>
        </p:spPr>
        <p:txBody>
          <a:bodyPr/>
          <a:lstStyle/>
          <a:p>
            <a:r>
              <a:rPr lang="en-US" dirty="0"/>
              <a:t>There are often a wide range of trades, both construction and building services engineering (BSE), involved on a single construction project. </a:t>
            </a:r>
            <a:endParaRPr lang="en-GB" dirty="0"/>
          </a:p>
        </p:txBody>
      </p:sp>
      <p:pic>
        <p:nvPicPr>
          <p:cNvPr id="4" name="Picture 3" descr="A picture containing toy, table&#10;&#10;Description automatically generated">
            <a:extLst>
              <a:ext uri="{FF2B5EF4-FFF2-40B4-BE49-F238E27FC236}">
                <a16:creationId xmlns:a16="http://schemas.microsoft.com/office/drawing/2014/main" id="{3287B679-2153-4416-9784-B342F01E26A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571018" y="2866392"/>
            <a:ext cx="4320480" cy="3240360"/>
          </a:xfrm>
          <a:prstGeom prst="rect">
            <a:avLst/>
          </a:prstGeom>
        </p:spPr>
      </p:pic>
      <p:sp>
        <p:nvSpPr>
          <p:cNvPr id="6" name="TextBox 5">
            <a:extLst>
              <a:ext uri="{FF2B5EF4-FFF2-40B4-BE49-F238E27FC236}">
                <a16:creationId xmlns:a16="http://schemas.microsoft.com/office/drawing/2014/main" id="{B8978D73-C93B-5592-D8FE-425F5DA85D6F}"/>
              </a:ext>
            </a:extLst>
          </p:cNvPr>
          <p:cNvSpPr txBox="1"/>
          <p:nvPr/>
        </p:nvSpPr>
        <p:spPr>
          <a:xfrm>
            <a:off x="457200" y="895263"/>
            <a:ext cx="9433048" cy="954107"/>
          </a:xfrm>
          <a:prstGeom prst="rect">
            <a:avLst/>
          </a:prstGeom>
          <a:noFill/>
        </p:spPr>
        <p:txBody>
          <a:bodyPr wrap="square">
            <a:spAutoFit/>
          </a:bodyPr>
          <a:lstStyle/>
          <a:p>
            <a:r>
              <a:rPr lang="cy-GB" sz="2800" b="1" dirty="0">
                <a:solidFill>
                  <a:srgbClr val="C00000"/>
                </a:solidFill>
              </a:rPr>
              <a:t>Crefftau adeiladu a pheirianneg gwasanaethau adeiladu</a:t>
            </a:r>
            <a:endParaRPr lang="en-GB" sz="2800" b="1" dirty="0">
              <a:solidFill>
                <a:srgbClr val="C00000"/>
              </a:solidFill>
            </a:endParaRPr>
          </a:p>
        </p:txBody>
      </p:sp>
    </p:spTree>
    <p:extLst>
      <p:ext uri="{BB962C8B-B14F-4D97-AF65-F5344CB8AC3E}">
        <p14:creationId xmlns:p14="http://schemas.microsoft.com/office/powerpoint/2010/main" val="3694772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Electrotechnical </a:t>
            </a:r>
          </a:p>
        </p:txBody>
      </p:sp>
      <p:sp>
        <p:nvSpPr>
          <p:cNvPr id="3075" name="Content Placeholder 2"/>
          <p:cNvSpPr>
            <a:spLocks noGrp="1"/>
          </p:cNvSpPr>
          <p:nvPr>
            <p:ph sz="quarter" idx="10"/>
          </p:nvPr>
        </p:nvSpPr>
        <p:spPr>
          <a:xfrm>
            <a:off x="457200" y="1512000"/>
            <a:ext cx="8239230" cy="4248000"/>
          </a:xfrm>
        </p:spPr>
        <p:txBody>
          <a:bodyPr/>
          <a:lstStyle/>
          <a:p>
            <a:r>
              <a:rPr lang="en-GB" b="1" dirty="0">
                <a:ea typeface="Times New Roman" panose="02020603050405020304" pitchFamily="18" charset="0"/>
                <a:cs typeface="Arial" panose="020B0604020202020204" pitchFamily="34" charset="0"/>
              </a:rPr>
              <a:t>Electrotechnical:</a:t>
            </a:r>
            <a:r>
              <a:rPr lang="en-GB" dirty="0">
                <a:ea typeface="Times New Roman" panose="02020603050405020304" pitchFamily="18" charset="0"/>
                <a:cs typeface="Arial" panose="020B0604020202020204" pitchFamily="34" charset="0"/>
              </a:rPr>
              <a:t> </a:t>
            </a:r>
            <a:r>
              <a:rPr lang="en-GB" dirty="0"/>
              <a:t>electricians can be divided mainly into two categories:</a:t>
            </a:r>
          </a:p>
          <a:p>
            <a:pPr marL="342900" indent="-342900">
              <a:buClr>
                <a:srgbClr val="0077E3"/>
              </a:buClr>
              <a:buFont typeface="Arial" panose="020B0604020202020204" pitchFamily="34" charset="0"/>
              <a:buChar char="•"/>
            </a:pPr>
            <a:r>
              <a:rPr lang="cy-GB" b="1" dirty="0">
                <a:solidFill>
                  <a:srgbClr val="C00000"/>
                </a:solidFill>
              </a:rPr>
              <a:t>Trydanwyr gosod </a:t>
            </a:r>
            <a:r>
              <a:rPr lang="cy-GB" b="1" dirty="0"/>
              <a:t>- </a:t>
            </a:r>
            <a:r>
              <a:rPr lang="en-GB" b="1" dirty="0">
                <a:solidFill>
                  <a:srgbClr val="0070C0"/>
                </a:solidFill>
              </a:rPr>
              <a:t>Installation electricians </a:t>
            </a:r>
            <a:r>
              <a:rPr lang="en-GB" dirty="0"/>
              <a:t>who test and install wiring systems (lighting, security, fire) and equipment. They work in homes, building sites, office blocks and industrial sites.</a:t>
            </a:r>
          </a:p>
          <a:p>
            <a:pPr marL="342900" indent="-342900">
              <a:buClr>
                <a:srgbClr val="0077E3"/>
              </a:buClr>
              <a:buFont typeface="Arial" panose="020B0604020202020204" pitchFamily="34" charset="0"/>
              <a:buChar char="•"/>
            </a:pPr>
            <a:r>
              <a:rPr lang="cy-GB" b="1" dirty="0">
                <a:solidFill>
                  <a:srgbClr val="C00000"/>
                </a:solidFill>
              </a:rPr>
              <a:t>Trydanwyr cynnal</a:t>
            </a:r>
            <a:r>
              <a:rPr lang="cy-GB" dirty="0">
                <a:solidFill>
                  <a:srgbClr val="C00000"/>
                </a:solidFill>
              </a:rPr>
              <a:t> </a:t>
            </a:r>
            <a:r>
              <a:rPr lang="cy-GB" dirty="0">
                <a:solidFill>
                  <a:srgbClr val="0077E3"/>
                </a:solidFill>
              </a:rPr>
              <a:t>- </a:t>
            </a:r>
            <a:r>
              <a:rPr lang="en-GB" b="1" dirty="0">
                <a:solidFill>
                  <a:srgbClr val="0077E3"/>
                </a:solidFill>
              </a:rPr>
              <a:t>Maintenance electricians </a:t>
            </a:r>
            <a:r>
              <a:rPr lang="en-GB" dirty="0"/>
              <a:t>who test and</a:t>
            </a:r>
            <a:br>
              <a:rPr lang="en-GB" dirty="0"/>
            </a:br>
            <a:r>
              <a:rPr lang="en-GB" dirty="0"/>
              <a:t>maintain electrical equipment and often</a:t>
            </a:r>
            <a:br>
              <a:rPr lang="en-GB" dirty="0"/>
            </a:br>
            <a:r>
              <a:rPr lang="en-GB" dirty="0"/>
              <a:t>work in commerce or heavy industry.</a:t>
            </a:r>
          </a:p>
          <a:p>
            <a:endParaRPr lang="en-GB" dirty="0">
              <a:ea typeface="Times New Roman" panose="02020603050405020304" pitchFamily="18" charset="0"/>
              <a:cs typeface="Arial" panose="020B0604020202020204" pitchFamily="34" charset="0"/>
            </a:endParaRPr>
          </a:p>
          <a:p>
            <a:endParaRPr lang="en-GB" dirty="0">
              <a:ea typeface="Calibri" panose="020F0502020204030204" pitchFamily="34" charset="0"/>
              <a:cs typeface="Arial" panose="020B0604020202020204" pitchFamily="34" charset="0"/>
            </a:endParaRPr>
          </a:p>
          <a:p>
            <a:endParaRPr lang="en-GB" dirty="0">
              <a:ea typeface="Calibri" panose="020F0502020204030204" pitchFamily="34" charset="0"/>
              <a:cs typeface="Arial" panose="020B0604020202020204" pitchFamily="34" charset="0"/>
            </a:endParaRPr>
          </a:p>
          <a:p>
            <a:endParaRPr lang="en-GB" dirty="0"/>
          </a:p>
        </p:txBody>
      </p:sp>
      <p:pic>
        <p:nvPicPr>
          <p:cNvPr id="5" name="Picture 4">
            <a:extLst>
              <a:ext uri="{FF2B5EF4-FFF2-40B4-BE49-F238E27FC236}">
                <a16:creationId xmlns:a16="http://schemas.microsoft.com/office/drawing/2014/main" id="{177CB26E-AF04-F14C-927E-3B84A1E63BCC}"/>
              </a:ext>
            </a:extLst>
          </p:cNvPr>
          <p:cNvPicPr>
            <a:picLocks noChangeAspect="1"/>
          </p:cNvPicPr>
          <p:nvPr/>
        </p:nvPicPr>
        <p:blipFill>
          <a:blip r:embed="rId3"/>
          <a:stretch>
            <a:fillRect/>
          </a:stretch>
        </p:blipFill>
        <p:spPr>
          <a:xfrm>
            <a:off x="5652120" y="3861049"/>
            <a:ext cx="3491880" cy="2374992"/>
          </a:xfrm>
          <a:prstGeom prst="rect">
            <a:avLst/>
          </a:prstGeom>
        </p:spPr>
      </p:pic>
    </p:spTree>
    <p:extLst>
      <p:ext uri="{BB962C8B-B14F-4D97-AF65-F5344CB8AC3E}">
        <p14:creationId xmlns:p14="http://schemas.microsoft.com/office/powerpoint/2010/main" val="7295131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Electrotechnical (continued) </a:t>
            </a:r>
          </a:p>
        </p:txBody>
      </p:sp>
      <p:sp>
        <p:nvSpPr>
          <p:cNvPr id="3075" name="Content Placeholder 2"/>
          <p:cNvSpPr>
            <a:spLocks noGrp="1"/>
          </p:cNvSpPr>
          <p:nvPr>
            <p:ph sz="quarter" idx="10"/>
          </p:nvPr>
        </p:nvSpPr>
        <p:spPr>
          <a:xfrm>
            <a:off x="457200" y="1512000"/>
            <a:ext cx="8229600" cy="4248000"/>
          </a:xfrm>
        </p:spPr>
        <p:txBody>
          <a:bodyPr/>
          <a:lstStyle/>
          <a:p>
            <a:r>
              <a:rPr lang="en-GB" dirty="0"/>
              <a:t>Your duties will depend on which area you decide to work in. You could be re-wiring a home, laying cables on a building site, testing systems in a factory or installing a CCTV system in an office – there’s a variety of potential jobs awaiting you.</a:t>
            </a:r>
          </a:p>
        </p:txBody>
      </p:sp>
      <p:pic>
        <p:nvPicPr>
          <p:cNvPr id="2050" name="Picture 2" descr="Electrical Works | Surplus.lk"/>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9552" y="3068960"/>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lectric Work in Besant Nagar, Chennai | ID: 100975403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59832" y="3068960"/>
            <a:ext cx="2930112" cy="19442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Electrical Installations"/>
          <p:cNvPicPr/>
          <p:nvPr/>
        </p:nvPicPr>
        <p:blipFill>
          <a:blip r:embed="rId5" cstate="print">
            <a:extLst>
              <a:ext uri="{28A0092B-C50C-407E-A947-70E740481C1C}">
                <a14:useLocalDpi xmlns:a14="http://schemas.microsoft.com/office/drawing/2010/main"/>
              </a:ext>
            </a:extLst>
          </a:blip>
          <a:srcRect/>
          <a:stretch>
            <a:fillRect/>
          </a:stretch>
        </p:blipFill>
        <p:spPr bwMode="auto">
          <a:xfrm>
            <a:off x="6367099" y="3068960"/>
            <a:ext cx="2508278" cy="1809750"/>
          </a:xfrm>
          <a:prstGeom prst="rect">
            <a:avLst/>
          </a:prstGeom>
          <a:noFill/>
          <a:ln>
            <a:noFill/>
          </a:ln>
        </p:spPr>
      </p:pic>
    </p:spTree>
    <p:extLst>
      <p:ext uri="{BB962C8B-B14F-4D97-AF65-F5344CB8AC3E}">
        <p14:creationId xmlns:p14="http://schemas.microsoft.com/office/powerpoint/2010/main" val="3802068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Electrotechnical (continued)</a:t>
            </a:r>
            <a:endParaRPr lang="en-GB" dirty="0"/>
          </a:p>
        </p:txBody>
      </p:sp>
      <p:pic>
        <p:nvPicPr>
          <p:cNvPr id="3074" name="Picture 2" descr="BG Nexus White Moulded 13A Double Plug Socket, Double Pole "/>
          <p:cNvPicPr>
            <a:picLocks noGrp="1" noChangeAspect="1" noChangeArrowheads="1"/>
          </p:cNvPicPr>
          <p:nvPr>
            <p:ph sz="quarter" idx="10"/>
          </p:nvPr>
        </p:nvPicPr>
        <p:blipFill>
          <a:blip r:embed="rId2">
            <a:extLst>
              <a:ext uri="{28A0092B-C50C-407E-A947-70E740481C1C}">
                <a14:useLocalDpi xmlns:a14="http://schemas.microsoft.com/office/drawing/2010/main"/>
              </a:ext>
            </a:extLst>
          </a:blip>
          <a:srcRect/>
          <a:stretch>
            <a:fillRect/>
          </a:stretch>
        </p:blipFill>
        <p:spPr bwMode="auto">
          <a:xfrm>
            <a:off x="330148" y="3397810"/>
            <a:ext cx="2521779" cy="252177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media.screwfix.com/is/image/ae235?src=ae235/13479_P&amp;$prodImageMediu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35896" y="3717032"/>
            <a:ext cx="2016224" cy="201622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media.screwfix.com/is/image/ae235?src=ae235/13930_P&amp;$prodImageMedium$"/>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01741" y="3550011"/>
            <a:ext cx="2313836" cy="23138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62116" y="1544184"/>
            <a:ext cx="7594260" cy="707886"/>
          </a:xfrm>
          <a:prstGeom prst="rect">
            <a:avLst/>
          </a:prstGeom>
          <a:noFill/>
        </p:spPr>
        <p:txBody>
          <a:bodyPr wrap="square" rtlCol="0">
            <a:spAutoFit/>
          </a:bodyPr>
          <a:lstStyle/>
          <a:p>
            <a:r>
              <a:rPr lang="en-GB" dirty="0"/>
              <a:t>Below are some examples of electrical equipment that you may encounter.</a:t>
            </a:r>
          </a:p>
        </p:txBody>
      </p:sp>
      <p:sp>
        <p:nvSpPr>
          <p:cNvPr id="5" name="TextBox 4"/>
          <p:cNvSpPr txBox="1"/>
          <p:nvPr/>
        </p:nvSpPr>
        <p:spPr>
          <a:xfrm>
            <a:off x="354908" y="3516977"/>
            <a:ext cx="2736304" cy="400110"/>
          </a:xfrm>
          <a:prstGeom prst="rect">
            <a:avLst/>
          </a:prstGeom>
          <a:noFill/>
        </p:spPr>
        <p:txBody>
          <a:bodyPr wrap="square" rtlCol="0">
            <a:spAutoFit/>
          </a:bodyPr>
          <a:lstStyle/>
          <a:p>
            <a:r>
              <a:rPr lang="en-GB" dirty="0">
                <a:solidFill>
                  <a:srgbClr val="0077E3"/>
                </a:solidFill>
              </a:rPr>
              <a:t>Double socket outlet</a:t>
            </a:r>
          </a:p>
        </p:txBody>
      </p:sp>
      <p:sp>
        <p:nvSpPr>
          <p:cNvPr id="10" name="TextBox 9"/>
          <p:cNvSpPr txBox="1"/>
          <p:nvPr/>
        </p:nvSpPr>
        <p:spPr>
          <a:xfrm>
            <a:off x="3635896" y="3291761"/>
            <a:ext cx="2736304" cy="400110"/>
          </a:xfrm>
          <a:prstGeom prst="rect">
            <a:avLst/>
          </a:prstGeom>
          <a:noFill/>
        </p:spPr>
        <p:txBody>
          <a:bodyPr wrap="square" rtlCol="0">
            <a:spAutoFit/>
          </a:bodyPr>
          <a:lstStyle/>
          <a:p>
            <a:r>
              <a:rPr lang="en-GB" dirty="0">
                <a:solidFill>
                  <a:srgbClr val="0077E3"/>
                </a:solidFill>
              </a:rPr>
              <a:t>Fused spur unit</a:t>
            </a:r>
          </a:p>
        </p:txBody>
      </p:sp>
      <p:sp>
        <p:nvSpPr>
          <p:cNvPr id="11" name="TextBox 10"/>
          <p:cNvSpPr txBox="1"/>
          <p:nvPr/>
        </p:nvSpPr>
        <p:spPr>
          <a:xfrm>
            <a:off x="6199334" y="3282096"/>
            <a:ext cx="2944666" cy="400110"/>
          </a:xfrm>
          <a:prstGeom prst="rect">
            <a:avLst/>
          </a:prstGeom>
          <a:noFill/>
        </p:spPr>
        <p:txBody>
          <a:bodyPr wrap="square" rtlCol="0">
            <a:spAutoFit/>
          </a:bodyPr>
          <a:lstStyle/>
          <a:p>
            <a:r>
              <a:rPr lang="en-GB" dirty="0">
                <a:solidFill>
                  <a:srgbClr val="0077E3"/>
                </a:solidFill>
              </a:rPr>
              <a:t>1 way lighting switch</a:t>
            </a:r>
          </a:p>
        </p:txBody>
      </p:sp>
      <p:sp>
        <p:nvSpPr>
          <p:cNvPr id="12" name="TextBox 11">
            <a:extLst>
              <a:ext uri="{FF2B5EF4-FFF2-40B4-BE49-F238E27FC236}">
                <a16:creationId xmlns:a16="http://schemas.microsoft.com/office/drawing/2014/main" id="{DD892E8F-4374-7B98-3CAC-5897777DC625}"/>
              </a:ext>
            </a:extLst>
          </p:cNvPr>
          <p:cNvSpPr txBox="1"/>
          <p:nvPr/>
        </p:nvSpPr>
        <p:spPr>
          <a:xfrm>
            <a:off x="475936" y="5313816"/>
            <a:ext cx="4572000" cy="400110"/>
          </a:xfrm>
          <a:prstGeom prst="rect">
            <a:avLst/>
          </a:prstGeom>
          <a:noFill/>
        </p:spPr>
        <p:txBody>
          <a:bodyPr wrap="square">
            <a:spAutoFit/>
          </a:bodyPr>
          <a:lstStyle/>
          <a:p>
            <a:r>
              <a:rPr lang="cy-GB" dirty="0">
                <a:solidFill>
                  <a:srgbClr val="C00000"/>
                </a:solidFill>
              </a:rPr>
              <a:t>Allfa soced ddwbl</a:t>
            </a:r>
          </a:p>
        </p:txBody>
      </p:sp>
      <p:sp>
        <p:nvSpPr>
          <p:cNvPr id="13" name="TextBox 12">
            <a:extLst>
              <a:ext uri="{FF2B5EF4-FFF2-40B4-BE49-F238E27FC236}">
                <a16:creationId xmlns:a16="http://schemas.microsoft.com/office/drawing/2014/main" id="{43FBA24C-920C-964D-1E37-E1FDFCB3B332}"/>
              </a:ext>
            </a:extLst>
          </p:cNvPr>
          <p:cNvSpPr txBox="1"/>
          <p:nvPr/>
        </p:nvSpPr>
        <p:spPr>
          <a:xfrm>
            <a:off x="3627018" y="5697415"/>
            <a:ext cx="4572000" cy="400110"/>
          </a:xfrm>
          <a:prstGeom prst="rect">
            <a:avLst/>
          </a:prstGeom>
          <a:noFill/>
        </p:spPr>
        <p:txBody>
          <a:bodyPr wrap="square">
            <a:spAutoFit/>
          </a:bodyPr>
          <a:lstStyle/>
          <a:p>
            <a:r>
              <a:rPr lang="cy-GB" dirty="0">
                <a:solidFill>
                  <a:srgbClr val="C00000"/>
                </a:solidFill>
              </a:rPr>
              <a:t>Uned cainc â ffiws</a:t>
            </a:r>
            <a:endParaRPr lang="en-GB" dirty="0">
              <a:solidFill>
                <a:srgbClr val="C00000"/>
              </a:solidFill>
            </a:endParaRPr>
          </a:p>
        </p:txBody>
      </p:sp>
      <p:sp>
        <p:nvSpPr>
          <p:cNvPr id="7" name="TextBox 6">
            <a:extLst>
              <a:ext uri="{FF2B5EF4-FFF2-40B4-BE49-F238E27FC236}">
                <a16:creationId xmlns:a16="http://schemas.microsoft.com/office/drawing/2014/main" id="{C2CD2827-D647-CF68-998A-FC8B138FD3E8}"/>
              </a:ext>
            </a:extLst>
          </p:cNvPr>
          <p:cNvSpPr txBox="1"/>
          <p:nvPr/>
        </p:nvSpPr>
        <p:spPr>
          <a:xfrm>
            <a:off x="6516216" y="5496057"/>
            <a:ext cx="2880320" cy="707886"/>
          </a:xfrm>
          <a:prstGeom prst="rect">
            <a:avLst/>
          </a:prstGeom>
          <a:noFill/>
        </p:spPr>
        <p:txBody>
          <a:bodyPr wrap="square" rtlCol="0">
            <a:spAutoFit/>
          </a:bodyPr>
          <a:lstStyle/>
          <a:p>
            <a:r>
              <a:rPr lang="en-GB" dirty="0" err="1">
                <a:solidFill>
                  <a:srgbClr val="C00000"/>
                </a:solidFill>
              </a:rPr>
              <a:t>Swits</a:t>
            </a:r>
            <a:r>
              <a:rPr lang="en-GB" dirty="0">
                <a:solidFill>
                  <a:srgbClr val="C00000"/>
                </a:solidFill>
              </a:rPr>
              <a:t> </a:t>
            </a:r>
            <a:r>
              <a:rPr lang="en-GB" dirty="0" err="1">
                <a:solidFill>
                  <a:srgbClr val="C00000"/>
                </a:solidFill>
              </a:rPr>
              <a:t>goleuadau</a:t>
            </a:r>
            <a:r>
              <a:rPr lang="en-GB" dirty="0">
                <a:solidFill>
                  <a:srgbClr val="C00000"/>
                </a:solidFill>
              </a:rPr>
              <a:t> 1 </a:t>
            </a:r>
            <a:r>
              <a:rPr lang="en-GB" dirty="0" err="1">
                <a:solidFill>
                  <a:srgbClr val="C00000"/>
                </a:solidFill>
              </a:rPr>
              <a:t>ffordd</a:t>
            </a:r>
            <a:endParaRPr lang="en-GB" dirty="0">
              <a:solidFill>
                <a:srgbClr val="C00000"/>
              </a:solidFill>
            </a:endParaRPr>
          </a:p>
        </p:txBody>
      </p:sp>
    </p:spTree>
    <p:extLst>
      <p:ext uri="{BB962C8B-B14F-4D97-AF65-F5344CB8AC3E}">
        <p14:creationId xmlns:p14="http://schemas.microsoft.com/office/powerpoint/2010/main" val="1057751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Electrotechnical (continued)</a:t>
            </a:r>
            <a:endParaRPr lang="en-GB" dirty="0"/>
          </a:p>
        </p:txBody>
      </p:sp>
      <p:pic>
        <p:nvPicPr>
          <p:cNvPr id="4098" name="Picture 2" descr="https://media.screwfix.com/is/image/ae235?src=ae235/84562_P&amp;$prodImageMedium$"/>
          <p:cNvPicPr>
            <a:picLocks noGrp="1" noChangeAspect="1" noChangeArrowheads="1"/>
          </p:cNvPicPr>
          <p:nvPr>
            <p:ph sz="quarter" idx="10"/>
          </p:nvPr>
        </p:nvPicPr>
        <p:blipFill>
          <a:blip r:embed="rId2">
            <a:extLst>
              <a:ext uri="{28A0092B-C50C-407E-A947-70E740481C1C}">
                <a14:useLocalDpi xmlns:a14="http://schemas.microsoft.com/office/drawing/2010/main"/>
              </a:ext>
            </a:extLst>
          </a:blip>
          <a:srcRect/>
          <a:stretch>
            <a:fillRect/>
          </a:stretch>
        </p:blipFill>
        <p:spPr bwMode="auto">
          <a:xfrm>
            <a:off x="862936" y="2414491"/>
            <a:ext cx="1673101" cy="16731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d1llfc0nf2uaha.cloudfront.net/storage/products/2016/03/15/thumbnails/thumbnail_p1wrjn7wvy5uk9q4.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630814" y="4094177"/>
            <a:ext cx="3312368" cy="110933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EL01111 - 0.75mm2 2183Y 3-Core Mains Cable, 6A, White, 10m"/>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364088" y="2265436"/>
            <a:ext cx="3048000" cy="7429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P200 Gold Fire Resistant Cable from Prysmian"/>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732240" y="4549774"/>
            <a:ext cx="1260385" cy="12603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5536" y="1492572"/>
            <a:ext cx="7272808" cy="400110"/>
          </a:xfrm>
          <a:prstGeom prst="rect">
            <a:avLst/>
          </a:prstGeom>
          <a:noFill/>
        </p:spPr>
        <p:txBody>
          <a:bodyPr wrap="square" rtlCol="0">
            <a:spAutoFit/>
          </a:bodyPr>
          <a:lstStyle/>
          <a:p>
            <a:r>
              <a:rPr lang="en-GB" dirty="0"/>
              <a:t>Below are some examples of cables used in electrical work.</a:t>
            </a:r>
          </a:p>
        </p:txBody>
      </p:sp>
      <p:sp>
        <p:nvSpPr>
          <p:cNvPr id="5" name="TextBox 4"/>
          <p:cNvSpPr txBox="1"/>
          <p:nvPr/>
        </p:nvSpPr>
        <p:spPr>
          <a:xfrm>
            <a:off x="821312" y="2636911"/>
            <a:ext cx="1302416" cy="400110"/>
          </a:xfrm>
          <a:prstGeom prst="rect">
            <a:avLst/>
          </a:prstGeom>
          <a:noFill/>
        </p:spPr>
        <p:txBody>
          <a:bodyPr wrap="square" rtlCol="0">
            <a:spAutoFit/>
          </a:bodyPr>
          <a:lstStyle/>
          <a:p>
            <a:r>
              <a:rPr lang="en-GB" dirty="0"/>
              <a:t>PVC/PVC</a:t>
            </a:r>
          </a:p>
        </p:txBody>
      </p:sp>
      <p:sp>
        <p:nvSpPr>
          <p:cNvPr id="10" name="TextBox 9"/>
          <p:cNvSpPr txBox="1"/>
          <p:nvPr/>
        </p:nvSpPr>
        <p:spPr>
          <a:xfrm>
            <a:off x="6012160" y="2064741"/>
            <a:ext cx="1152128" cy="400110"/>
          </a:xfrm>
          <a:prstGeom prst="rect">
            <a:avLst/>
          </a:prstGeom>
          <a:noFill/>
        </p:spPr>
        <p:txBody>
          <a:bodyPr wrap="square" rtlCol="0">
            <a:spAutoFit/>
          </a:bodyPr>
          <a:lstStyle/>
          <a:p>
            <a:r>
              <a:rPr lang="en-GB" dirty="0">
                <a:solidFill>
                  <a:srgbClr val="0070C0"/>
                </a:solidFill>
              </a:rPr>
              <a:t>Flex</a:t>
            </a:r>
          </a:p>
        </p:txBody>
      </p:sp>
      <p:sp>
        <p:nvSpPr>
          <p:cNvPr id="11" name="TextBox 10"/>
          <p:cNvSpPr txBox="1"/>
          <p:nvPr/>
        </p:nvSpPr>
        <p:spPr>
          <a:xfrm>
            <a:off x="57875" y="5010041"/>
            <a:ext cx="2829290" cy="400110"/>
          </a:xfrm>
          <a:prstGeom prst="rect">
            <a:avLst/>
          </a:prstGeom>
          <a:noFill/>
        </p:spPr>
        <p:txBody>
          <a:bodyPr wrap="square" rtlCol="0">
            <a:spAutoFit/>
          </a:bodyPr>
          <a:lstStyle/>
          <a:p>
            <a:r>
              <a:rPr lang="en-GB" dirty="0">
                <a:solidFill>
                  <a:srgbClr val="C00000"/>
                </a:solidFill>
              </a:rPr>
              <a:t>Steel wire armoured</a:t>
            </a:r>
          </a:p>
        </p:txBody>
      </p:sp>
      <p:sp>
        <p:nvSpPr>
          <p:cNvPr id="12" name="TextBox 11"/>
          <p:cNvSpPr txBox="1"/>
          <p:nvPr/>
        </p:nvSpPr>
        <p:spPr>
          <a:xfrm>
            <a:off x="6888088" y="4106024"/>
            <a:ext cx="2013350" cy="400110"/>
          </a:xfrm>
          <a:prstGeom prst="rect">
            <a:avLst/>
          </a:prstGeom>
          <a:noFill/>
        </p:spPr>
        <p:txBody>
          <a:bodyPr wrap="square" rtlCol="0">
            <a:spAutoFit/>
          </a:bodyPr>
          <a:lstStyle/>
          <a:p>
            <a:r>
              <a:rPr lang="en-GB" dirty="0">
                <a:solidFill>
                  <a:srgbClr val="0077E3"/>
                </a:solidFill>
              </a:rPr>
              <a:t>Fire resistant</a:t>
            </a:r>
          </a:p>
        </p:txBody>
      </p:sp>
      <p:sp>
        <p:nvSpPr>
          <p:cNvPr id="13" name="TextBox 12">
            <a:extLst>
              <a:ext uri="{FF2B5EF4-FFF2-40B4-BE49-F238E27FC236}">
                <a16:creationId xmlns:a16="http://schemas.microsoft.com/office/drawing/2014/main" id="{83E27373-DE0B-4662-E66A-E2910ECD92F4}"/>
              </a:ext>
            </a:extLst>
          </p:cNvPr>
          <p:cNvSpPr txBox="1"/>
          <p:nvPr/>
        </p:nvSpPr>
        <p:spPr>
          <a:xfrm>
            <a:off x="4932040" y="2048873"/>
            <a:ext cx="4572000" cy="400110"/>
          </a:xfrm>
          <a:prstGeom prst="rect">
            <a:avLst/>
          </a:prstGeom>
          <a:noFill/>
        </p:spPr>
        <p:txBody>
          <a:bodyPr wrap="square">
            <a:spAutoFit/>
          </a:bodyPr>
          <a:lstStyle/>
          <a:p>
            <a:r>
              <a:rPr lang="cy-GB" dirty="0">
                <a:solidFill>
                  <a:srgbClr val="C00000"/>
                </a:solidFill>
              </a:rPr>
              <a:t>Fflecs - </a:t>
            </a:r>
          </a:p>
        </p:txBody>
      </p:sp>
      <p:sp>
        <p:nvSpPr>
          <p:cNvPr id="15" name="TextBox 14">
            <a:extLst>
              <a:ext uri="{FF2B5EF4-FFF2-40B4-BE49-F238E27FC236}">
                <a16:creationId xmlns:a16="http://schemas.microsoft.com/office/drawing/2014/main" id="{07A54946-4346-DFF9-27A2-4F5C5E3688BE}"/>
              </a:ext>
            </a:extLst>
          </p:cNvPr>
          <p:cNvSpPr txBox="1"/>
          <p:nvPr/>
        </p:nvSpPr>
        <p:spPr>
          <a:xfrm>
            <a:off x="4985436" y="4127844"/>
            <a:ext cx="4753992" cy="400110"/>
          </a:xfrm>
          <a:prstGeom prst="rect">
            <a:avLst/>
          </a:prstGeom>
          <a:noFill/>
        </p:spPr>
        <p:txBody>
          <a:bodyPr wrap="square">
            <a:spAutoFit/>
          </a:bodyPr>
          <a:lstStyle/>
          <a:p>
            <a:r>
              <a:rPr lang="cy-GB" dirty="0">
                <a:solidFill>
                  <a:srgbClr val="C00000"/>
                </a:solidFill>
              </a:rPr>
              <a:t>Gwrthsefyll tân </a:t>
            </a:r>
            <a:r>
              <a:rPr lang="cy-GB" dirty="0">
                <a:solidFill>
                  <a:srgbClr val="0077E3"/>
                </a:solidFill>
              </a:rPr>
              <a:t>- </a:t>
            </a:r>
          </a:p>
        </p:txBody>
      </p:sp>
      <p:sp>
        <p:nvSpPr>
          <p:cNvPr id="17" name="TextBox 16">
            <a:extLst>
              <a:ext uri="{FF2B5EF4-FFF2-40B4-BE49-F238E27FC236}">
                <a16:creationId xmlns:a16="http://schemas.microsoft.com/office/drawing/2014/main" id="{3C6AA209-7620-78AD-44D8-304B0DAE5C43}"/>
              </a:ext>
            </a:extLst>
          </p:cNvPr>
          <p:cNvSpPr txBox="1"/>
          <p:nvPr/>
        </p:nvSpPr>
        <p:spPr>
          <a:xfrm>
            <a:off x="2411761" y="4993525"/>
            <a:ext cx="4873840" cy="400110"/>
          </a:xfrm>
          <a:prstGeom prst="rect">
            <a:avLst/>
          </a:prstGeom>
          <a:noFill/>
        </p:spPr>
        <p:txBody>
          <a:bodyPr wrap="square">
            <a:spAutoFit/>
          </a:bodyPr>
          <a:lstStyle/>
          <a:p>
            <a:r>
              <a:rPr lang="cy-GB" dirty="0">
                <a:solidFill>
                  <a:srgbClr val="0077E3"/>
                </a:solidFill>
              </a:rPr>
              <a:t>- Gwifren ddur haengaled</a:t>
            </a:r>
          </a:p>
        </p:txBody>
      </p:sp>
    </p:spTree>
    <p:extLst>
      <p:ext uri="{BB962C8B-B14F-4D97-AF65-F5344CB8AC3E}">
        <p14:creationId xmlns:p14="http://schemas.microsoft.com/office/powerpoint/2010/main" val="4227571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Electrotechnical (continued)</a:t>
            </a:r>
            <a:endParaRPr lang="en-GB" dirty="0"/>
          </a:p>
        </p:txBody>
      </p:sp>
      <p:sp>
        <p:nvSpPr>
          <p:cNvPr id="4" name="Rectangle 1"/>
          <p:cNvSpPr>
            <a:spLocks noGrp="1" noChangeArrowheads="1"/>
          </p:cNvSpPr>
          <p:nvPr>
            <p:ph sz="quarter" idx="10"/>
          </p:nvPr>
        </p:nvSpPr>
        <p:spPr bwMode="auto">
          <a:xfrm>
            <a:off x="107504" y="2348880"/>
            <a:ext cx="8928992" cy="325210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203136"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00000"/>
              </a:lnSpc>
              <a:spcBef>
                <a:spcPct val="0"/>
              </a:spcBef>
              <a:spcAft>
                <a:spcPct val="0"/>
              </a:spcAft>
            </a:pPr>
            <a:r>
              <a:rPr kumimoji="0" lang="cy-GB" b="1" i="0" u="none" strike="noStrike" cap="none" normalizeH="0" baseline="0" dirty="0">
                <a:ln>
                  <a:noFill/>
                </a:ln>
                <a:solidFill>
                  <a:srgbClr val="C00000"/>
                </a:solidFill>
                <a:latin typeface="+mn-lt"/>
              </a:rPr>
              <a:t>Y sgiliau sydd eu hangen i fod yn drydanwr -  </a:t>
            </a:r>
          </a:p>
          <a:p>
            <a:pPr>
              <a:lnSpc>
                <a:spcPct val="100000"/>
              </a:lnSpc>
              <a:spcBef>
                <a:spcPct val="0"/>
              </a:spcBef>
              <a:spcAft>
                <a:spcPct val="0"/>
              </a:spcAft>
            </a:pPr>
            <a:r>
              <a:rPr kumimoji="0" lang="en-US" altLang="en-US" b="1" i="0" u="none" strike="noStrike" cap="none" normalizeH="0" baseline="0" dirty="0">
                <a:ln>
                  <a:noFill/>
                </a:ln>
                <a:solidFill>
                  <a:srgbClr val="0070C0"/>
                </a:solidFill>
                <a:effectLst/>
                <a:latin typeface="+mn-lt"/>
              </a:rPr>
              <a:t>Skills needed to be an electrician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rgbClr val="333333"/>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effectLst/>
                <a:latin typeface="+mn-lt"/>
              </a:rPr>
              <a:t>To become a successful electrician, you will require the following attributes: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altLang="en-US" dirty="0">
                <a:latin typeface="+mn-lt"/>
              </a:rPr>
              <a:t>good</a:t>
            </a:r>
            <a:r>
              <a:rPr kumimoji="0" lang="en-US" altLang="en-US" b="0" i="0" u="none" strike="noStrike" cap="none" normalizeH="0" baseline="0" dirty="0">
                <a:ln>
                  <a:noFill/>
                </a:ln>
                <a:effectLst/>
                <a:latin typeface="+mn-lt"/>
              </a:rPr>
              <a:t> practical skills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effectLst/>
                <a:latin typeface="+mn-lt"/>
              </a:rPr>
              <a:t>good at following detailed instructions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effectLst/>
                <a:latin typeface="+mn-lt"/>
              </a:rPr>
              <a:t>adaptable</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effectLst/>
                <a:latin typeface="+mn-lt"/>
              </a:rPr>
              <a:t>good with both heights and confined spaces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effectLst/>
                <a:latin typeface="+mn-lt"/>
              </a:rPr>
              <a:t>careful and precise.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9705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Plumbing </a:t>
            </a:r>
            <a:endParaRPr lang="en-US" dirty="0"/>
          </a:p>
        </p:txBody>
      </p:sp>
      <p:sp>
        <p:nvSpPr>
          <p:cNvPr id="4" name="Rectangle 3"/>
          <p:cNvSpPr/>
          <p:nvPr/>
        </p:nvSpPr>
        <p:spPr>
          <a:xfrm>
            <a:off x="431160" y="1700808"/>
            <a:ext cx="8210832" cy="2862322"/>
          </a:xfrm>
          <a:prstGeom prst="rect">
            <a:avLst/>
          </a:prstGeom>
        </p:spPr>
        <p:txBody>
          <a:bodyPr wrap="square">
            <a:spAutoFit/>
          </a:bodyPr>
          <a:lstStyle/>
          <a:p>
            <a:r>
              <a:rPr lang="cy-GB" b="1" dirty="0">
                <a:solidFill>
                  <a:srgbClr val="C00000"/>
                </a:solidFill>
              </a:rPr>
              <a:t>Plymwr -</a:t>
            </a:r>
            <a:r>
              <a:rPr lang="cy-GB" b="1" dirty="0"/>
              <a:t> </a:t>
            </a:r>
            <a:r>
              <a:rPr lang="en-US" b="1" dirty="0">
                <a:solidFill>
                  <a:srgbClr val="0077E3"/>
                </a:solidFill>
              </a:rPr>
              <a:t>Plumber</a:t>
            </a:r>
            <a:r>
              <a:rPr lang="en-US" b="1" dirty="0"/>
              <a:t>: </a:t>
            </a:r>
            <a:r>
              <a:rPr lang="en-GB" dirty="0">
                <a:solidFill>
                  <a:srgbClr val="242424"/>
                </a:solidFill>
                <a:latin typeface="pt-serif"/>
              </a:rPr>
              <a:t>A plumber is someone who installs and maintains pipes in homes and businesses. These pipes need to be installed and maintained for potable water, drainage, irrigation and sewage, as well as other uses. </a:t>
            </a:r>
          </a:p>
          <a:p>
            <a:endParaRPr lang="en-GB" dirty="0">
              <a:solidFill>
                <a:srgbClr val="242424"/>
              </a:solidFill>
              <a:latin typeface="pt-serif"/>
            </a:endParaRPr>
          </a:p>
          <a:p>
            <a:r>
              <a:rPr lang="en-GB" dirty="0">
                <a:solidFill>
                  <a:srgbClr val="242424"/>
                </a:solidFill>
                <a:latin typeface="pt-serif"/>
              </a:rPr>
              <a:t>Plumbers can be involved in hands-on work or may work in a design capacity, drafting blueprints and helping make the installation process more efficient. This is a profession with an extensive number of possible career paths.</a:t>
            </a:r>
            <a:endParaRPr lang="en-GB" dirty="0"/>
          </a:p>
        </p:txBody>
      </p:sp>
    </p:spTree>
    <p:extLst>
      <p:ext uri="{BB962C8B-B14F-4D97-AF65-F5344CB8AC3E}">
        <p14:creationId xmlns:p14="http://schemas.microsoft.com/office/powerpoint/2010/main" val="1149542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Plumbing (continued)</a:t>
            </a:r>
            <a:endParaRPr lang="en-GB" dirty="0"/>
          </a:p>
        </p:txBody>
      </p:sp>
      <p:sp>
        <p:nvSpPr>
          <p:cNvPr id="4" name="Rectangle 1"/>
          <p:cNvSpPr>
            <a:spLocks noChangeArrowheads="1"/>
          </p:cNvSpPr>
          <p:nvPr/>
        </p:nvSpPr>
        <p:spPr bwMode="auto">
          <a:xfrm>
            <a:off x="539552" y="2089393"/>
            <a:ext cx="184731"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mn-lt"/>
            </a:endParaRPr>
          </a:p>
        </p:txBody>
      </p:sp>
      <p:sp>
        <p:nvSpPr>
          <p:cNvPr id="5" name="Rectangle 2"/>
          <p:cNvSpPr>
            <a:spLocks noChangeArrowheads="1"/>
          </p:cNvSpPr>
          <p:nvPr/>
        </p:nvSpPr>
        <p:spPr bwMode="auto">
          <a:xfrm>
            <a:off x="439256" y="1710680"/>
            <a:ext cx="7859216" cy="378565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nSpc>
                <a:spcPct val="100000"/>
              </a:lnSpc>
              <a:spcBef>
                <a:spcPct val="0"/>
              </a:spcBef>
              <a:spcAft>
                <a:spcPct val="0"/>
              </a:spcAft>
            </a:pPr>
            <a:r>
              <a:rPr lang="en-US" altLang="en-US" b="1" dirty="0">
                <a:solidFill>
                  <a:srgbClr val="222222"/>
                </a:solidFill>
                <a:latin typeface="+mn-lt"/>
              </a:rPr>
              <a:t>Plumber duties and responsibilities</a:t>
            </a:r>
          </a:p>
          <a:p>
            <a:pPr lvl="0">
              <a:lnSpc>
                <a:spcPct val="100000"/>
              </a:lnSpc>
              <a:spcBef>
                <a:spcPct val="0"/>
              </a:spcBef>
              <a:spcAft>
                <a:spcPct val="0"/>
              </a:spcAft>
            </a:pPr>
            <a:endParaRPr lang="en-US" altLang="en-US" b="1" dirty="0">
              <a:solidFill>
                <a:srgbClr val="222222"/>
              </a:solidFill>
              <a:latin typeface="+mn-lt"/>
            </a:endParaRPr>
          </a:p>
          <a:p>
            <a:pPr eaLnBrk="0" hangingPunct="0"/>
            <a:r>
              <a:rPr lang="en-US" altLang="en-US" dirty="0">
                <a:solidFill>
                  <a:srgbClr val="222222"/>
                </a:solidFill>
                <a:latin typeface="+mn-lt"/>
              </a:rPr>
              <a:t>Plumbers must be able to perform the following tasks:</a:t>
            </a:r>
            <a:endParaRPr lang="en-US" altLang="en-US" dirty="0">
              <a:latin typeface="+mn-lt"/>
            </a:endParaRP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cy-GB" b="0" i="0" u="none" strike="noStrike" cap="none" normalizeH="0" baseline="0" dirty="0">
                <a:ln>
                  <a:noFill/>
                </a:ln>
                <a:solidFill>
                  <a:srgbClr val="C00000"/>
                </a:solidFill>
                <a:latin typeface="+mn-lt"/>
              </a:rPr>
              <a:t>Gosod</a:t>
            </a:r>
            <a:r>
              <a:rPr kumimoji="0" lang="cy-GB" b="0" i="0" u="none" strike="noStrike" cap="none" normalizeH="0" baseline="0" dirty="0">
                <a:ln>
                  <a:noFill/>
                </a:ln>
                <a:solidFill>
                  <a:srgbClr val="222222"/>
                </a:solidFill>
                <a:latin typeface="+mn-lt"/>
              </a:rPr>
              <a:t> </a:t>
            </a:r>
            <a:r>
              <a:rPr kumimoji="0" lang="cy-GB" b="0" i="0" u="none" strike="noStrike" cap="none" normalizeH="0" baseline="0" dirty="0">
                <a:ln>
                  <a:noFill/>
                </a:ln>
                <a:solidFill>
                  <a:srgbClr val="0077E3"/>
                </a:solidFill>
                <a:latin typeface="+mn-lt"/>
              </a:rPr>
              <a:t>- </a:t>
            </a:r>
            <a:r>
              <a:rPr kumimoji="0" lang="en-US" altLang="en-US" b="0" i="0" u="none" strike="noStrike" cap="none" normalizeH="0" baseline="0" dirty="0">
                <a:ln>
                  <a:noFill/>
                </a:ln>
                <a:solidFill>
                  <a:srgbClr val="0077E3"/>
                </a:solidFill>
                <a:effectLst/>
                <a:latin typeface="+mn-lt"/>
              </a:rPr>
              <a:t>Install </a:t>
            </a:r>
            <a:r>
              <a:rPr kumimoji="0" lang="en-US" altLang="en-US" b="0" i="0" u="none" strike="noStrike" cap="none" normalizeH="0" baseline="0" dirty="0">
                <a:ln>
                  <a:noFill/>
                </a:ln>
                <a:solidFill>
                  <a:srgbClr val="222222"/>
                </a:solidFill>
                <a:effectLst/>
                <a:latin typeface="+mn-lt"/>
              </a:rPr>
              <a:t>pipes and plumbing fixtures.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222222"/>
                </a:solidFill>
                <a:effectLst/>
                <a:latin typeface="+mn-lt"/>
              </a:rPr>
              <a:t>Clear obstructions from sink drains and toilets.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222222"/>
                </a:solidFill>
                <a:effectLst/>
                <a:latin typeface="+mn-lt"/>
              </a:rPr>
              <a:t>Visually inspect equipment and operate test equipment such as pressure and vacuum gauges to determine the cause and location of issues.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222222"/>
                </a:solidFill>
                <a:effectLst/>
                <a:latin typeface="+mn-lt"/>
              </a:rPr>
              <a:t>Troubleshoot problems and decide how to fix them.</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cy-GB" b="0" i="0" u="none" strike="noStrike" cap="none" normalizeH="0" baseline="0" dirty="0">
                <a:ln>
                  <a:noFill/>
                </a:ln>
                <a:solidFill>
                  <a:srgbClr val="C00000"/>
                </a:solidFill>
                <a:latin typeface="+mn-lt"/>
              </a:rPr>
              <a:t>Trwsio -</a:t>
            </a:r>
            <a:r>
              <a:rPr kumimoji="0" lang="cy-GB" b="0" i="0" u="none" strike="noStrike" cap="none" normalizeH="0" baseline="0" dirty="0">
                <a:ln>
                  <a:noFill/>
                </a:ln>
                <a:solidFill>
                  <a:srgbClr val="222222"/>
                </a:solidFill>
                <a:latin typeface="+mn-lt"/>
              </a:rPr>
              <a:t> </a:t>
            </a:r>
            <a:r>
              <a:rPr kumimoji="0" lang="en-US" altLang="en-US" b="0" i="0" u="none" strike="noStrike" cap="none" normalizeH="0" baseline="0" dirty="0">
                <a:ln>
                  <a:noFill/>
                </a:ln>
                <a:solidFill>
                  <a:srgbClr val="0077E3"/>
                </a:solidFill>
                <a:effectLst/>
                <a:latin typeface="+mn-lt"/>
              </a:rPr>
              <a:t>Repair</a:t>
            </a:r>
            <a:r>
              <a:rPr kumimoji="0" lang="en-US" altLang="en-US" b="0" i="0" u="none" strike="noStrike" cap="none" normalizeH="0" baseline="0" dirty="0">
                <a:ln>
                  <a:noFill/>
                </a:ln>
                <a:solidFill>
                  <a:srgbClr val="222222"/>
                </a:solidFill>
                <a:effectLst/>
                <a:latin typeface="+mn-lt"/>
              </a:rPr>
              <a:t> pipes and plumbing fixtures.</a:t>
            </a:r>
          </a:p>
          <a:p>
            <a:pPr marL="342900" marR="0" lvl="0" indent="-342900" algn="l"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222222"/>
                </a:solidFill>
                <a:effectLst/>
                <a:latin typeface="+mn-lt"/>
              </a:rPr>
              <a:t>Estimate costs of installations and repairs.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44689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Plumbing (continued) </a:t>
            </a:r>
            <a:endParaRPr lang="en-GB" dirty="0"/>
          </a:p>
        </p:txBody>
      </p:sp>
      <p:pic>
        <p:nvPicPr>
          <p:cNvPr id="6146" name="Picture 2" descr="Bayliss Services - Portfolio"/>
          <p:cNvPicPr>
            <a:picLocks noGrp="1" noChangeAspect="1" noChangeArrowheads="1"/>
          </p:cNvPicPr>
          <p:nvPr>
            <p:ph sz="quarter" idx="10"/>
          </p:nvPr>
        </p:nvPicPr>
        <p:blipFill>
          <a:blip r:embed="rId2">
            <a:extLst>
              <a:ext uri="{28A0092B-C50C-407E-A947-70E740481C1C}">
                <a14:useLocalDpi xmlns:a14="http://schemas.microsoft.com/office/drawing/2010/main"/>
              </a:ext>
            </a:extLst>
          </a:blip>
          <a:srcRect/>
          <a:stretch>
            <a:fillRect/>
          </a:stretch>
        </p:blipFill>
        <p:spPr bwMode="auto">
          <a:xfrm>
            <a:off x="122086" y="4193046"/>
            <a:ext cx="2163233" cy="16224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0965" y="1491796"/>
            <a:ext cx="4320480" cy="400110"/>
          </a:xfrm>
          <a:prstGeom prst="rect">
            <a:avLst/>
          </a:prstGeom>
          <a:noFill/>
        </p:spPr>
        <p:txBody>
          <a:bodyPr wrap="square" rtlCol="0">
            <a:spAutoFit/>
          </a:bodyPr>
          <a:lstStyle/>
          <a:p>
            <a:r>
              <a:rPr lang="en-GB" dirty="0"/>
              <a:t>Examples of plumbing installations</a:t>
            </a:r>
          </a:p>
        </p:txBody>
      </p:sp>
      <p:sp>
        <p:nvSpPr>
          <p:cNvPr id="5" name="TextBox 4"/>
          <p:cNvSpPr txBox="1"/>
          <p:nvPr/>
        </p:nvSpPr>
        <p:spPr>
          <a:xfrm>
            <a:off x="0" y="3795468"/>
            <a:ext cx="2752828" cy="400110"/>
          </a:xfrm>
          <a:prstGeom prst="rect">
            <a:avLst/>
          </a:prstGeom>
          <a:noFill/>
        </p:spPr>
        <p:txBody>
          <a:bodyPr wrap="square" rtlCol="0">
            <a:spAutoFit/>
          </a:bodyPr>
          <a:lstStyle/>
          <a:p>
            <a:r>
              <a:rPr lang="cy-GB" dirty="0">
                <a:solidFill>
                  <a:srgbClr val="C00000"/>
                </a:solidFill>
              </a:rPr>
              <a:t>Pibellwaith</a:t>
            </a:r>
            <a:r>
              <a:rPr lang="cy-GB" dirty="0"/>
              <a:t> </a:t>
            </a:r>
            <a:r>
              <a:rPr lang="cy-GB" dirty="0">
                <a:solidFill>
                  <a:srgbClr val="0077E3"/>
                </a:solidFill>
              </a:rPr>
              <a:t>- </a:t>
            </a:r>
            <a:r>
              <a:rPr lang="en-GB" dirty="0">
                <a:solidFill>
                  <a:srgbClr val="0077E3"/>
                </a:solidFill>
              </a:rPr>
              <a:t>Pipework</a:t>
            </a:r>
          </a:p>
        </p:txBody>
      </p:sp>
      <p:sp>
        <p:nvSpPr>
          <p:cNvPr id="13" name="TextBox 12"/>
          <p:cNvSpPr txBox="1"/>
          <p:nvPr/>
        </p:nvSpPr>
        <p:spPr>
          <a:xfrm>
            <a:off x="2659768" y="2018074"/>
            <a:ext cx="2732314" cy="400110"/>
          </a:xfrm>
          <a:prstGeom prst="rect">
            <a:avLst/>
          </a:prstGeom>
          <a:noFill/>
        </p:spPr>
        <p:txBody>
          <a:bodyPr wrap="square" rtlCol="0">
            <a:spAutoFit/>
          </a:bodyPr>
          <a:lstStyle/>
          <a:p>
            <a:r>
              <a:rPr lang="cy-GB" dirty="0">
                <a:solidFill>
                  <a:srgbClr val="C00000"/>
                </a:solidFill>
              </a:rPr>
              <a:t>Cawod - </a:t>
            </a:r>
            <a:r>
              <a:rPr lang="en-GB" dirty="0">
                <a:solidFill>
                  <a:srgbClr val="0077E3"/>
                </a:solidFill>
              </a:rPr>
              <a:t>Showers</a:t>
            </a:r>
          </a:p>
        </p:txBody>
      </p:sp>
      <p:sp>
        <p:nvSpPr>
          <p:cNvPr id="14" name="TextBox 13"/>
          <p:cNvSpPr txBox="1"/>
          <p:nvPr/>
        </p:nvSpPr>
        <p:spPr>
          <a:xfrm>
            <a:off x="6228184" y="1366910"/>
            <a:ext cx="3751206" cy="400110"/>
          </a:xfrm>
          <a:prstGeom prst="rect">
            <a:avLst/>
          </a:prstGeom>
          <a:noFill/>
        </p:spPr>
        <p:txBody>
          <a:bodyPr wrap="square" rtlCol="0">
            <a:spAutoFit/>
          </a:bodyPr>
          <a:lstStyle/>
          <a:p>
            <a:r>
              <a:rPr lang="cy-GB" dirty="0">
                <a:solidFill>
                  <a:srgbClr val="C00000"/>
                </a:solidFill>
              </a:rPr>
              <a:t>Tapiau-</a:t>
            </a:r>
            <a:r>
              <a:rPr lang="cy-GB" dirty="0"/>
              <a:t> </a:t>
            </a:r>
            <a:r>
              <a:rPr lang="en-GB" dirty="0">
                <a:solidFill>
                  <a:srgbClr val="0077E3"/>
                </a:solidFill>
              </a:rPr>
              <a:t>Taps</a:t>
            </a:r>
          </a:p>
        </p:txBody>
      </p:sp>
      <p:sp>
        <p:nvSpPr>
          <p:cNvPr id="15" name="TextBox 14"/>
          <p:cNvSpPr txBox="1"/>
          <p:nvPr/>
        </p:nvSpPr>
        <p:spPr>
          <a:xfrm>
            <a:off x="3419872" y="5090715"/>
            <a:ext cx="3744416" cy="707886"/>
          </a:xfrm>
          <a:prstGeom prst="rect">
            <a:avLst/>
          </a:prstGeom>
          <a:noFill/>
        </p:spPr>
        <p:txBody>
          <a:bodyPr wrap="square" rtlCol="0">
            <a:spAutoFit/>
          </a:bodyPr>
          <a:lstStyle/>
          <a:p>
            <a:r>
              <a:rPr lang="cy-GB" dirty="0">
                <a:solidFill>
                  <a:srgbClr val="C00000"/>
                </a:solidFill>
              </a:rPr>
              <a:t>Ystafelloedd ymolchi - </a:t>
            </a:r>
            <a:r>
              <a:rPr lang="en-GB" dirty="0">
                <a:solidFill>
                  <a:srgbClr val="0077E3"/>
                </a:solidFill>
              </a:rPr>
              <a:t>Bathrooms</a:t>
            </a:r>
          </a:p>
        </p:txBody>
      </p:sp>
      <p:pic>
        <p:nvPicPr>
          <p:cNvPr id="6" name="Picture 5" descr="A picture containing tool&#10;&#10;Description automatically generated">
            <a:extLst>
              <a:ext uri="{FF2B5EF4-FFF2-40B4-BE49-F238E27FC236}">
                <a16:creationId xmlns:a16="http://schemas.microsoft.com/office/drawing/2014/main" id="{2B47268F-B757-4728-8F8E-52A7C698168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58777" y="2358831"/>
            <a:ext cx="2949441" cy="1963411"/>
          </a:xfrm>
          <a:prstGeom prst="rect">
            <a:avLst/>
          </a:prstGeom>
        </p:spPr>
      </p:pic>
      <p:pic>
        <p:nvPicPr>
          <p:cNvPr id="8" name="Picture 7">
            <a:extLst>
              <a:ext uri="{FF2B5EF4-FFF2-40B4-BE49-F238E27FC236}">
                <a16:creationId xmlns:a16="http://schemas.microsoft.com/office/drawing/2014/main" id="{A6DCE6CF-271E-4E34-BCC1-580C3F77D9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5981676" y="1777236"/>
            <a:ext cx="2945117" cy="1963411"/>
          </a:xfrm>
          <a:prstGeom prst="rect">
            <a:avLst/>
          </a:prstGeom>
        </p:spPr>
      </p:pic>
      <p:pic>
        <p:nvPicPr>
          <p:cNvPr id="10" name="Picture 9" descr="A picture containing building, bathroom, indoor, dirty&#10;&#10;Description automatically generated">
            <a:extLst>
              <a:ext uri="{FF2B5EF4-FFF2-40B4-BE49-F238E27FC236}">
                <a16:creationId xmlns:a16="http://schemas.microsoft.com/office/drawing/2014/main" id="{E81D0B3F-A078-4815-8026-EA6961BD7C7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32490" y="4509120"/>
            <a:ext cx="2670100" cy="1779832"/>
          </a:xfrm>
          <a:prstGeom prst="rect">
            <a:avLst/>
          </a:prstGeom>
        </p:spPr>
      </p:pic>
    </p:spTree>
    <p:extLst>
      <p:ext uri="{BB962C8B-B14F-4D97-AF65-F5344CB8AC3E}">
        <p14:creationId xmlns:p14="http://schemas.microsoft.com/office/powerpoint/2010/main" val="2147859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Plumbing (continued)</a:t>
            </a:r>
            <a:endParaRPr lang="en-US" dirty="0"/>
          </a:p>
        </p:txBody>
      </p:sp>
      <p:pic>
        <p:nvPicPr>
          <p:cNvPr id="7172" name="Picture 4" descr="Plumbers Milton Keynes &amp; Bletchley, Gas Boilers MK, 24hr Emergency Plumbing  and Heating repairs, Able Plumbing and Gas Engineers. Gas safe registere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37062" y="2210857"/>
            <a:ext cx="3596339" cy="158747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Plumbing Free Vector Art - (5,391 Free Downloads)"/>
          <p:cNvPicPr>
            <a:picLocks noGrp="1" noChangeAspect="1" noChangeArrowheads="1"/>
          </p:cNvPicPr>
          <p:nvPr>
            <p:ph sz="quarter" idx="10"/>
          </p:nvPr>
        </p:nvPicPr>
        <p:blipFill>
          <a:blip r:embed="rId4">
            <a:extLst>
              <a:ext uri="{28A0092B-C50C-407E-A947-70E740481C1C}">
                <a14:useLocalDpi xmlns:a14="http://schemas.microsoft.com/office/drawing/2010/main"/>
              </a:ext>
            </a:extLst>
          </a:blip>
          <a:srcRect/>
          <a:stretch>
            <a:fillRect/>
          </a:stretch>
        </p:blipFill>
        <p:spPr bwMode="auto">
          <a:xfrm>
            <a:off x="361939" y="3423234"/>
            <a:ext cx="2562225"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C:\Users\b.morris\AppData\Local\Microsoft\Windows\INetCache\Content.MSO\1E5C48D1.tmp"/>
          <p:cNvPicPr/>
          <p:nvPr/>
        </p:nvPicPr>
        <p:blipFill>
          <a:blip r:embed="rId5">
            <a:extLst>
              <a:ext uri="{28A0092B-C50C-407E-A947-70E740481C1C}">
                <a14:useLocalDpi xmlns:a14="http://schemas.microsoft.com/office/drawing/2010/main"/>
              </a:ext>
            </a:extLst>
          </a:blip>
          <a:srcRect/>
          <a:stretch>
            <a:fillRect/>
          </a:stretch>
        </p:blipFill>
        <p:spPr bwMode="auto">
          <a:xfrm>
            <a:off x="6156176" y="4024104"/>
            <a:ext cx="2886075" cy="1581150"/>
          </a:xfrm>
          <a:prstGeom prst="rect">
            <a:avLst/>
          </a:prstGeom>
          <a:noFill/>
          <a:ln>
            <a:noFill/>
          </a:ln>
        </p:spPr>
      </p:pic>
      <p:pic>
        <p:nvPicPr>
          <p:cNvPr id="7182" name="Picture 14" descr="Kitchen &amp; Bathroom Plumbing Fittings | Plumbing | Wickes.co.uk"/>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920622" y="4185233"/>
            <a:ext cx="2466975" cy="184785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51520" y="1677125"/>
            <a:ext cx="4258816" cy="400110"/>
          </a:xfrm>
          <a:prstGeom prst="rect">
            <a:avLst/>
          </a:prstGeom>
          <a:noFill/>
        </p:spPr>
        <p:txBody>
          <a:bodyPr wrap="square" rtlCol="0">
            <a:spAutoFit/>
          </a:bodyPr>
          <a:lstStyle/>
          <a:p>
            <a:r>
              <a:rPr lang="en-GB" dirty="0"/>
              <a:t>Examples of plumbing equipment</a:t>
            </a:r>
          </a:p>
        </p:txBody>
      </p:sp>
      <p:sp>
        <p:nvSpPr>
          <p:cNvPr id="11" name="TextBox 10"/>
          <p:cNvSpPr txBox="1"/>
          <p:nvPr/>
        </p:nvSpPr>
        <p:spPr>
          <a:xfrm>
            <a:off x="870801" y="3098476"/>
            <a:ext cx="2049821" cy="400110"/>
          </a:xfrm>
          <a:prstGeom prst="rect">
            <a:avLst/>
          </a:prstGeom>
          <a:noFill/>
        </p:spPr>
        <p:txBody>
          <a:bodyPr wrap="square" rtlCol="0">
            <a:spAutoFit/>
          </a:bodyPr>
          <a:lstStyle/>
          <a:p>
            <a:r>
              <a:rPr lang="en-GB" dirty="0">
                <a:solidFill>
                  <a:srgbClr val="0077E3"/>
                </a:solidFill>
              </a:rPr>
              <a:t>Plastic pipes</a:t>
            </a:r>
          </a:p>
        </p:txBody>
      </p:sp>
      <p:sp>
        <p:nvSpPr>
          <p:cNvPr id="18" name="TextBox 17"/>
          <p:cNvSpPr txBox="1"/>
          <p:nvPr/>
        </p:nvSpPr>
        <p:spPr>
          <a:xfrm>
            <a:off x="5593277" y="1553727"/>
            <a:ext cx="3299203" cy="707886"/>
          </a:xfrm>
          <a:prstGeom prst="rect">
            <a:avLst/>
          </a:prstGeom>
          <a:noFill/>
        </p:spPr>
        <p:txBody>
          <a:bodyPr wrap="square" rtlCol="0">
            <a:spAutoFit/>
          </a:bodyPr>
          <a:lstStyle/>
          <a:p>
            <a:r>
              <a:rPr lang="cy-GB" dirty="0">
                <a:solidFill>
                  <a:srgbClr val="C00000"/>
                </a:solidFill>
              </a:rPr>
              <a:t>Pibellau copr a hyblyg - </a:t>
            </a:r>
          </a:p>
          <a:p>
            <a:r>
              <a:rPr lang="en-GB" dirty="0">
                <a:solidFill>
                  <a:srgbClr val="0077E3"/>
                </a:solidFill>
              </a:rPr>
              <a:t>Copper and flexible pipes</a:t>
            </a:r>
          </a:p>
        </p:txBody>
      </p:sp>
      <p:sp>
        <p:nvSpPr>
          <p:cNvPr id="19" name="TextBox 18"/>
          <p:cNvSpPr txBox="1"/>
          <p:nvPr/>
        </p:nvSpPr>
        <p:spPr>
          <a:xfrm>
            <a:off x="6410610" y="5576902"/>
            <a:ext cx="2886076" cy="1015663"/>
          </a:xfrm>
          <a:prstGeom prst="rect">
            <a:avLst/>
          </a:prstGeom>
          <a:noFill/>
        </p:spPr>
        <p:txBody>
          <a:bodyPr wrap="square" rtlCol="0">
            <a:spAutoFit/>
          </a:bodyPr>
          <a:lstStyle/>
          <a:p>
            <a:r>
              <a:rPr lang="en-GB" dirty="0">
                <a:solidFill>
                  <a:srgbClr val="0077E3"/>
                </a:solidFill>
              </a:rPr>
              <a:t>Various fittings - </a:t>
            </a:r>
            <a:r>
              <a:rPr lang="cy-GB" dirty="0">
                <a:solidFill>
                  <a:srgbClr val="C00000"/>
                </a:solidFill>
              </a:rPr>
              <a:t>Gwahanol osodion</a:t>
            </a:r>
          </a:p>
          <a:p>
            <a:r>
              <a:rPr lang="en-GB" dirty="0">
                <a:solidFill>
                  <a:srgbClr val="0077E3"/>
                </a:solidFill>
              </a:rPr>
              <a:t> </a:t>
            </a:r>
          </a:p>
        </p:txBody>
      </p:sp>
      <p:sp>
        <p:nvSpPr>
          <p:cNvPr id="20" name="TextBox 19"/>
          <p:cNvSpPr txBox="1"/>
          <p:nvPr/>
        </p:nvSpPr>
        <p:spPr>
          <a:xfrm>
            <a:off x="3433026" y="4062134"/>
            <a:ext cx="2049821" cy="707886"/>
          </a:xfrm>
          <a:prstGeom prst="rect">
            <a:avLst/>
          </a:prstGeom>
          <a:noFill/>
        </p:spPr>
        <p:txBody>
          <a:bodyPr wrap="square" rtlCol="0">
            <a:spAutoFit/>
          </a:bodyPr>
          <a:lstStyle/>
          <a:p>
            <a:r>
              <a:rPr lang="en-GB" dirty="0">
                <a:solidFill>
                  <a:srgbClr val="0077E3"/>
                </a:solidFill>
              </a:rPr>
              <a:t>Valves - </a:t>
            </a:r>
            <a:r>
              <a:rPr lang="cy-GB" dirty="0">
                <a:solidFill>
                  <a:srgbClr val="C00000"/>
                </a:solidFill>
              </a:rPr>
              <a:t>Falfiau</a:t>
            </a:r>
          </a:p>
          <a:p>
            <a:endParaRPr lang="en-GB" dirty="0">
              <a:solidFill>
                <a:srgbClr val="0077E3"/>
              </a:solidFill>
            </a:endParaRPr>
          </a:p>
        </p:txBody>
      </p:sp>
      <p:sp>
        <p:nvSpPr>
          <p:cNvPr id="13" name="TextBox 12">
            <a:extLst>
              <a:ext uri="{FF2B5EF4-FFF2-40B4-BE49-F238E27FC236}">
                <a16:creationId xmlns:a16="http://schemas.microsoft.com/office/drawing/2014/main" id="{A47603E8-3A00-8013-18F4-C19EEDB8946B}"/>
              </a:ext>
            </a:extLst>
          </p:cNvPr>
          <p:cNvSpPr txBox="1"/>
          <p:nvPr/>
        </p:nvSpPr>
        <p:spPr>
          <a:xfrm>
            <a:off x="870801" y="2772988"/>
            <a:ext cx="4572000" cy="400110"/>
          </a:xfrm>
          <a:prstGeom prst="rect">
            <a:avLst/>
          </a:prstGeom>
          <a:noFill/>
        </p:spPr>
        <p:txBody>
          <a:bodyPr wrap="square">
            <a:spAutoFit/>
          </a:bodyPr>
          <a:lstStyle/>
          <a:p>
            <a:r>
              <a:rPr lang="cy-GB" dirty="0">
                <a:solidFill>
                  <a:srgbClr val="C00000"/>
                </a:solidFill>
              </a:rPr>
              <a:t>Pibellau plastig - </a:t>
            </a:r>
          </a:p>
        </p:txBody>
      </p:sp>
    </p:spTree>
    <p:extLst>
      <p:ext uri="{BB962C8B-B14F-4D97-AF65-F5344CB8AC3E}">
        <p14:creationId xmlns:p14="http://schemas.microsoft.com/office/powerpoint/2010/main" val="26043246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Heating and ventilation</a:t>
            </a:r>
            <a:endParaRPr lang="en-US" dirty="0"/>
          </a:p>
        </p:txBody>
      </p:sp>
      <p:sp>
        <p:nvSpPr>
          <p:cNvPr id="3" name="Content Placeholder 2"/>
          <p:cNvSpPr>
            <a:spLocks noGrp="1"/>
          </p:cNvSpPr>
          <p:nvPr>
            <p:ph sz="quarter" idx="10"/>
          </p:nvPr>
        </p:nvSpPr>
        <p:spPr>
          <a:xfrm>
            <a:off x="471638" y="1628800"/>
            <a:ext cx="8229600" cy="4248000"/>
          </a:xfrm>
        </p:spPr>
        <p:txBody>
          <a:bodyPr/>
          <a:lstStyle/>
          <a:p>
            <a:r>
              <a:rPr lang="cy-GB" b="1" dirty="0">
                <a:solidFill>
                  <a:srgbClr val="C00000"/>
                </a:solidFill>
              </a:rPr>
              <a:t>Peiriannydd gwresogi ac awyru</a:t>
            </a:r>
            <a:r>
              <a:rPr lang="cy-GB" b="1" dirty="0"/>
              <a:t> - </a:t>
            </a:r>
            <a:r>
              <a:rPr lang="en-US" b="1" kern="0" dirty="0">
                <a:solidFill>
                  <a:srgbClr val="0077E3"/>
                </a:solidFill>
              </a:rPr>
              <a:t>Heating and ventilation engineer</a:t>
            </a:r>
            <a:r>
              <a:rPr lang="en-US" b="1" kern="0" dirty="0"/>
              <a:t>: </a:t>
            </a:r>
            <a:r>
              <a:rPr lang="en-GB" dirty="0"/>
              <a:t>Heating and ventilation engineers install and maintain the heating and air conditioning systems found in larger buildings – from offices and schools to shops and sports centres.</a:t>
            </a:r>
          </a:p>
          <a:p>
            <a:pPr lvl="0">
              <a:spcBef>
                <a:spcPts val="200"/>
              </a:spcBef>
              <a:spcAft>
                <a:spcPts val="200"/>
              </a:spcAft>
            </a:pPr>
            <a:endParaRPr lang="en-US" dirty="0"/>
          </a:p>
        </p:txBody>
      </p:sp>
      <p:pic>
        <p:nvPicPr>
          <p:cNvPr id="6" name="Picture 5" descr="A picture containing indoor, parked, metal, engine&#10;&#10;Description automatically generated">
            <a:extLst>
              <a:ext uri="{FF2B5EF4-FFF2-40B4-BE49-F238E27FC236}">
                <a16:creationId xmlns:a16="http://schemas.microsoft.com/office/drawing/2014/main" id="{5979571E-88EA-43AB-A817-16D41967BD9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83208" y="3135678"/>
            <a:ext cx="4260792" cy="2957618"/>
          </a:xfrm>
          <a:prstGeom prst="rect">
            <a:avLst/>
          </a:prstGeom>
        </p:spPr>
      </p:pic>
    </p:spTree>
    <p:extLst>
      <p:ext uri="{BB962C8B-B14F-4D97-AF65-F5344CB8AC3E}">
        <p14:creationId xmlns:p14="http://schemas.microsoft.com/office/powerpoint/2010/main" val="2142027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628800"/>
            <a:ext cx="8229600" cy="382588"/>
          </a:xfrm>
        </p:spPr>
        <p:txBody>
          <a:bodyPr/>
          <a:lstStyle/>
          <a:p>
            <a:r>
              <a:rPr lang="en-US" dirty="0">
                <a:ea typeface="ＭＳ Ｐゴシック" pitchFamily="-105" charset="-128"/>
                <a:cs typeface="ＭＳ Ｐゴシック" pitchFamily="-105" charset="-128"/>
              </a:rPr>
              <a:t>Construction trades</a:t>
            </a:r>
          </a:p>
        </p:txBody>
      </p:sp>
      <p:sp>
        <p:nvSpPr>
          <p:cNvPr id="3075" name="Content Placeholder 2"/>
          <p:cNvSpPr>
            <a:spLocks noGrp="1"/>
          </p:cNvSpPr>
          <p:nvPr>
            <p:ph sz="quarter" idx="10"/>
          </p:nvPr>
        </p:nvSpPr>
        <p:spPr>
          <a:xfrm>
            <a:off x="282352" y="3570427"/>
            <a:ext cx="2530624" cy="4248000"/>
          </a:xfrm>
        </p:spPr>
        <p:txBody>
          <a:bodyPr/>
          <a:lstStyle/>
          <a:p>
            <a:r>
              <a:rPr lang="en-GB" dirty="0"/>
              <a:t>The activities associated with each of the main trades in the construction industry are explored in the following slides.</a:t>
            </a:r>
          </a:p>
          <a:p>
            <a:endParaRPr lang="en-GB" dirty="0"/>
          </a:p>
        </p:txBody>
      </p:sp>
      <p:graphicFrame>
        <p:nvGraphicFramePr>
          <p:cNvPr id="2" name="Diagram 1">
            <a:extLst>
              <a:ext uri="{FF2B5EF4-FFF2-40B4-BE49-F238E27FC236}">
                <a16:creationId xmlns:a16="http://schemas.microsoft.com/office/drawing/2014/main" id="{FEF737F6-AFA4-456F-847E-EAE2B1828DCF}"/>
              </a:ext>
            </a:extLst>
          </p:cNvPr>
          <p:cNvGraphicFramePr/>
          <p:nvPr>
            <p:extLst>
              <p:ext uri="{D42A27DB-BD31-4B8C-83A1-F6EECF244321}">
                <p14:modId xmlns:p14="http://schemas.microsoft.com/office/powerpoint/2010/main" val="3609974376"/>
              </p:ext>
            </p:extLst>
          </p:nvPr>
        </p:nvGraphicFramePr>
        <p:xfrm>
          <a:off x="1547664" y="1008000"/>
          <a:ext cx="8064896" cy="51248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B1CBE7FE-A93E-1195-E78D-8930D074BEDC}"/>
              </a:ext>
            </a:extLst>
          </p:cNvPr>
          <p:cNvSpPr txBox="1"/>
          <p:nvPr/>
        </p:nvSpPr>
        <p:spPr>
          <a:xfrm>
            <a:off x="395536" y="1008000"/>
            <a:ext cx="2736304" cy="461665"/>
          </a:xfrm>
          <a:prstGeom prst="rect">
            <a:avLst/>
          </a:prstGeom>
          <a:noFill/>
        </p:spPr>
        <p:txBody>
          <a:bodyPr wrap="square" rtlCol="0">
            <a:spAutoFit/>
          </a:bodyPr>
          <a:lstStyle/>
          <a:p>
            <a:r>
              <a:rPr lang="en-GB" sz="2400" b="1" dirty="0" err="1">
                <a:solidFill>
                  <a:srgbClr val="C00000"/>
                </a:solidFill>
              </a:rPr>
              <a:t>Crefftau</a:t>
            </a:r>
            <a:r>
              <a:rPr lang="en-GB" sz="2400" b="1" dirty="0">
                <a:solidFill>
                  <a:srgbClr val="C00000"/>
                </a:solidFill>
              </a:rPr>
              <a:t> </a:t>
            </a:r>
            <a:r>
              <a:rPr lang="en-GB" sz="2400" b="1" dirty="0" err="1">
                <a:solidFill>
                  <a:srgbClr val="C00000"/>
                </a:solidFill>
              </a:rPr>
              <a:t>adeiladu</a:t>
            </a:r>
            <a:endParaRPr lang="en-GB" sz="2400" b="1" dirty="0">
              <a:solidFill>
                <a:srgbClr val="C00000"/>
              </a:solidFill>
            </a:endParaRPr>
          </a:p>
        </p:txBody>
      </p:sp>
    </p:spTree>
    <p:extLst>
      <p:ext uri="{BB962C8B-B14F-4D97-AF65-F5344CB8AC3E}">
        <p14:creationId xmlns:p14="http://schemas.microsoft.com/office/powerpoint/2010/main" val="12807099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620800"/>
          </a:xfrm>
        </p:spPr>
        <p:txBody>
          <a:bodyPr/>
          <a:lstStyle/>
          <a:p>
            <a:r>
              <a:rPr lang="en-US" dirty="0">
                <a:ea typeface="ＭＳ Ｐゴシック" pitchFamily="-105" charset="-128"/>
                <a:cs typeface="ＭＳ Ｐゴシック" pitchFamily="-105" charset="-128"/>
              </a:rPr>
              <a:t>Building services trades: Heating and ventilation (continued)</a:t>
            </a:r>
            <a:endParaRPr lang="en-GB" dirty="0"/>
          </a:p>
        </p:txBody>
      </p:sp>
      <p:sp>
        <p:nvSpPr>
          <p:cNvPr id="3" name="Content Placeholder 2"/>
          <p:cNvSpPr>
            <a:spLocks noGrp="1"/>
          </p:cNvSpPr>
          <p:nvPr>
            <p:ph sz="quarter" idx="10"/>
          </p:nvPr>
        </p:nvSpPr>
        <p:spPr>
          <a:xfrm>
            <a:off x="457200" y="1844824"/>
            <a:ext cx="8229600" cy="4248000"/>
          </a:xfrm>
        </p:spPr>
        <p:txBody>
          <a:bodyPr/>
          <a:lstStyle/>
          <a:p>
            <a:r>
              <a:rPr lang="en-US" b="1" dirty="0"/>
              <a:t>Heating and ventilation engineer responsibilities</a:t>
            </a:r>
            <a:endParaRPr lang="en-GB" dirty="0"/>
          </a:p>
          <a:p>
            <a:pPr>
              <a:spcBef>
                <a:spcPct val="0"/>
              </a:spcBef>
              <a:spcAft>
                <a:spcPct val="0"/>
              </a:spcAft>
            </a:pPr>
            <a:r>
              <a:rPr lang="en-GB" kern="1200" dirty="0">
                <a:solidFill>
                  <a:srgbClr val="222222"/>
                </a:solidFill>
                <a:ea typeface="ＭＳ Ｐゴシック" pitchFamily="-105" charset="-128"/>
              </a:rPr>
              <a:t>There are a variety of roles in the industry, for example:</a:t>
            </a:r>
          </a:p>
          <a:p>
            <a:pPr marL="342900" indent="-342900">
              <a:spcBef>
                <a:spcPct val="0"/>
              </a:spcBef>
              <a:spcAft>
                <a:spcPct val="0"/>
              </a:spcAft>
              <a:buClr>
                <a:srgbClr val="0077E3"/>
              </a:buClr>
              <a:buFont typeface="Arial" panose="020B0604020202020204" pitchFamily="34" charset="0"/>
              <a:buChar char="•"/>
            </a:pPr>
            <a:r>
              <a:rPr lang="en-GB" b="1" kern="1200" dirty="0">
                <a:solidFill>
                  <a:srgbClr val="222222"/>
                </a:solidFill>
                <a:ea typeface="ＭＳ Ｐゴシック" pitchFamily="-105" charset="-128"/>
              </a:rPr>
              <a:t>Heating installers </a:t>
            </a:r>
            <a:r>
              <a:rPr lang="en-GB" kern="1200" dirty="0">
                <a:solidFill>
                  <a:srgbClr val="222222"/>
                </a:solidFill>
                <a:ea typeface="ＭＳ Ｐゴシック" pitchFamily="-105" charset="-128"/>
              </a:rPr>
              <a:t>fit heating equipment and pipework systems in buildings </a:t>
            </a:r>
            <a:r>
              <a:rPr lang="en-GB" dirty="0"/>
              <a:t>such as office blocks, hospitals and schools. </a:t>
            </a:r>
          </a:p>
          <a:p>
            <a:pPr marL="342900" indent="-342900">
              <a:spcBef>
                <a:spcPct val="0"/>
              </a:spcBef>
              <a:spcAft>
                <a:spcPct val="0"/>
              </a:spcAft>
              <a:buClr>
                <a:srgbClr val="0077E3"/>
              </a:buClr>
              <a:buFont typeface="Arial" panose="020B0604020202020204" pitchFamily="34" charset="0"/>
              <a:buChar char="•"/>
            </a:pPr>
            <a:r>
              <a:rPr lang="en-GB" b="1" dirty="0"/>
              <a:t>Ductwork </a:t>
            </a:r>
            <a:r>
              <a:rPr lang="en-GB" b="1" kern="1200" dirty="0">
                <a:solidFill>
                  <a:srgbClr val="222222"/>
                </a:solidFill>
                <a:ea typeface="ＭＳ Ｐゴシック" pitchFamily="-105" charset="-128"/>
              </a:rPr>
              <a:t>installers</a:t>
            </a:r>
            <a:r>
              <a:rPr lang="en-GB" b="1" dirty="0"/>
              <a:t> </a:t>
            </a:r>
            <a:r>
              <a:rPr lang="en-GB" dirty="0"/>
              <a:t>put in ductwork and ventilation systems in large buildings such as sports stadia, airport terminals and shopping centres.</a:t>
            </a:r>
          </a:p>
          <a:p>
            <a:pPr marL="342900" indent="-342900">
              <a:spcBef>
                <a:spcPct val="0"/>
              </a:spcBef>
              <a:spcAft>
                <a:spcPct val="0"/>
              </a:spcAft>
              <a:buClr>
                <a:srgbClr val="0077E3"/>
              </a:buClr>
              <a:buFont typeface="Arial" panose="020B0604020202020204" pitchFamily="34" charset="0"/>
              <a:buChar char="•"/>
            </a:pPr>
            <a:r>
              <a:rPr lang="en-GB" b="1" dirty="0"/>
              <a:t>Domestic heating installers </a:t>
            </a:r>
            <a:r>
              <a:rPr lang="en-GB" dirty="0"/>
              <a:t>fit central heating systems in homes and ensure they work properly.</a:t>
            </a:r>
          </a:p>
          <a:p>
            <a:endParaRPr lang="en-GB" dirty="0"/>
          </a:p>
        </p:txBody>
      </p:sp>
    </p:spTree>
    <p:extLst>
      <p:ext uri="{BB962C8B-B14F-4D97-AF65-F5344CB8AC3E}">
        <p14:creationId xmlns:p14="http://schemas.microsoft.com/office/powerpoint/2010/main" val="1943318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Heating and ventilation (continued) </a:t>
            </a:r>
            <a:endParaRPr lang="en-GB" dirty="0"/>
          </a:p>
        </p:txBody>
      </p:sp>
      <p:sp>
        <p:nvSpPr>
          <p:cNvPr id="3" name="Content Placeholder 2"/>
          <p:cNvSpPr>
            <a:spLocks noGrp="1"/>
          </p:cNvSpPr>
          <p:nvPr>
            <p:ph sz="quarter" idx="10"/>
          </p:nvPr>
        </p:nvSpPr>
        <p:spPr>
          <a:xfrm>
            <a:off x="482248" y="1988840"/>
            <a:ext cx="8229600" cy="4248000"/>
          </a:xfrm>
        </p:spPr>
        <p:txBody>
          <a:bodyPr/>
          <a:lstStyle/>
          <a:p>
            <a:r>
              <a:rPr lang="en-US" b="1" dirty="0"/>
              <a:t>Heating and ventilation engineer responsibilities (continued)</a:t>
            </a:r>
            <a:endParaRPr lang="en-GB" dirty="0"/>
          </a:p>
          <a:p>
            <a:pPr marL="457200" indent="-457200">
              <a:spcBef>
                <a:spcPts val="0"/>
              </a:spcBef>
              <a:spcAft>
                <a:spcPts val="0"/>
              </a:spcAft>
              <a:buClr>
                <a:srgbClr val="0077E3"/>
              </a:buClr>
              <a:buFont typeface="Arial" panose="020B0604020202020204" pitchFamily="34" charset="0"/>
              <a:buChar char="•"/>
            </a:pPr>
            <a:r>
              <a:rPr lang="cy-GB" b="1" dirty="0">
                <a:solidFill>
                  <a:srgbClr val="C00000"/>
                </a:solidFill>
                <a:ea typeface="ＭＳ Ｐゴシック" pitchFamily="-105" charset="-128"/>
              </a:rPr>
              <a:t>Peirianwyr gwasanaeth - </a:t>
            </a:r>
            <a:r>
              <a:rPr lang="en-GB" b="1" kern="1200" dirty="0">
                <a:solidFill>
                  <a:srgbClr val="0077E3"/>
                </a:solidFill>
                <a:ea typeface="ＭＳ Ｐゴシック" pitchFamily="-105" charset="-128"/>
              </a:rPr>
              <a:t>Service engineers </a:t>
            </a:r>
            <a:r>
              <a:rPr lang="en-GB" kern="1200" dirty="0">
                <a:solidFill>
                  <a:srgbClr val="222222"/>
                </a:solidFill>
                <a:ea typeface="ＭＳ Ｐゴシック" pitchFamily="-105" charset="-128"/>
              </a:rPr>
              <a:t>plan and carry out regular maintenance and repairs on all systems to make sure they are working safely and efficiently. </a:t>
            </a:r>
          </a:p>
          <a:p>
            <a:pPr marL="457200" indent="-457200">
              <a:spcBef>
                <a:spcPts val="0"/>
              </a:spcBef>
              <a:spcAft>
                <a:spcPts val="0"/>
              </a:spcAft>
              <a:buClr>
                <a:srgbClr val="0077E3"/>
              </a:buClr>
              <a:buFont typeface="Arial" panose="020B0604020202020204" pitchFamily="34" charset="0"/>
              <a:buChar char="•"/>
            </a:pPr>
            <a:r>
              <a:rPr lang="cy-GB" b="1" dirty="0">
                <a:solidFill>
                  <a:srgbClr val="C00000"/>
                </a:solidFill>
                <a:ea typeface="ＭＳ Ｐゴシック" pitchFamily="-105" charset="-128"/>
              </a:rPr>
              <a:t>Peirianwyr comisiynu</a:t>
            </a:r>
            <a:r>
              <a:rPr lang="cy-GB" dirty="0">
                <a:solidFill>
                  <a:srgbClr val="C00000"/>
                </a:solidFill>
                <a:ea typeface="ＭＳ Ｐゴシック" pitchFamily="-105" charset="-128"/>
              </a:rPr>
              <a:t> - </a:t>
            </a:r>
            <a:r>
              <a:rPr lang="en-GB" b="1" kern="1200" dirty="0">
                <a:solidFill>
                  <a:srgbClr val="0077E3"/>
                </a:solidFill>
                <a:ea typeface="ＭＳ Ｐゴシック" pitchFamily="-105" charset="-128"/>
              </a:rPr>
              <a:t>Commissioning engineers </a:t>
            </a:r>
            <a:r>
              <a:rPr lang="en-GB" kern="1200" dirty="0">
                <a:solidFill>
                  <a:srgbClr val="222222"/>
                </a:solidFill>
                <a:ea typeface="ＭＳ Ｐゴシック" pitchFamily="-105" charset="-128"/>
              </a:rPr>
              <a:t>make sure systems meet their original design specification by testing and checking carefully that they do what the customer needs them to do. </a:t>
            </a:r>
          </a:p>
          <a:p>
            <a:pPr marL="457200" indent="-457200">
              <a:spcBef>
                <a:spcPts val="0"/>
              </a:spcBef>
              <a:spcAft>
                <a:spcPts val="0"/>
              </a:spcAft>
              <a:buClr>
                <a:srgbClr val="0077E3"/>
              </a:buClr>
              <a:buFont typeface="Arial" panose="020B0604020202020204" pitchFamily="34" charset="0"/>
              <a:buChar char="•"/>
            </a:pPr>
            <a:r>
              <a:rPr lang="cy-GB" b="1" dirty="0">
                <a:solidFill>
                  <a:srgbClr val="C00000"/>
                </a:solidFill>
                <a:ea typeface="ＭＳ Ｐゴシック" pitchFamily="-105" charset="-128"/>
              </a:rPr>
              <a:t>Peirianwyr rheoli</a:t>
            </a:r>
            <a:r>
              <a:rPr lang="cy-GB" dirty="0">
                <a:solidFill>
                  <a:srgbClr val="C00000"/>
                </a:solidFill>
                <a:ea typeface="ＭＳ Ｐゴシック" pitchFamily="-105" charset="-128"/>
              </a:rPr>
              <a:t> </a:t>
            </a:r>
            <a:r>
              <a:rPr lang="cy-GB" dirty="0">
                <a:solidFill>
                  <a:srgbClr val="0077E3"/>
                </a:solidFill>
                <a:ea typeface="ＭＳ Ｐゴシック" pitchFamily="-105" charset="-128"/>
              </a:rPr>
              <a:t>- </a:t>
            </a:r>
            <a:r>
              <a:rPr lang="en-GB" b="1" kern="1200" dirty="0">
                <a:solidFill>
                  <a:srgbClr val="0077E3"/>
                </a:solidFill>
                <a:ea typeface="ＭＳ Ｐゴシック" pitchFamily="-105" charset="-128"/>
              </a:rPr>
              <a:t>Control engineers </a:t>
            </a:r>
            <a:r>
              <a:rPr lang="en-GB" kern="1200" dirty="0">
                <a:solidFill>
                  <a:srgbClr val="222222"/>
                </a:solidFill>
                <a:ea typeface="ＭＳ Ｐゴシック" pitchFamily="-105" charset="-128"/>
              </a:rPr>
              <a:t>design and install the control panels that operate and adjust heating systems.</a:t>
            </a:r>
          </a:p>
          <a:p>
            <a:endParaRPr lang="en-GB" dirty="0"/>
          </a:p>
        </p:txBody>
      </p:sp>
    </p:spTree>
    <p:extLst>
      <p:ext uri="{BB962C8B-B14F-4D97-AF65-F5344CB8AC3E}">
        <p14:creationId xmlns:p14="http://schemas.microsoft.com/office/powerpoint/2010/main" val="2286259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Heating and ventilation (continued) </a:t>
            </a:r>
            <a:endParaRPr lang="en-GB" dirty="0"/>
          </a:p>
        </p:txBody>
      </p:sp>
      <p:sp>
        <p:nvSpPr>
          <p:cNvPr id="3" name="Content Placeholder 2"/>
          <p:cNvSpPr>
            <a:spLocks noGrp="1"/>
          </p:cNvSpPr>
          <p:nvPr>
            <p:ph sz="quarter" idx="10"/>
          </p:nvPr>
        </p:nvSpPr>
        <p:spPr>
          <a:xfrm>
            <a:off x="457200" y="2060848"/>
            <a:ext cx="8229600" cy="4248000"/>
          </a:xfrm>
        </p:spPr>
        <p:txBody>
          <a:bodyPr/>
          <a:lstStyle/>
          <a:p>
            <a:r>
              <a:rPr lang="en-US" b="1" dirty="0"/>
              <a:t>Heating and ventilation engineer responsibilities (continued)</a:t>
            </a:r>
            <a:endParaRPr lang="en-GB" dirty="0"/>
          </a:p>
          <a:p>
            <a:r>
              <a:rPr lang="en-GB" dirty="0"/>
              <a:t>Energy efficiency is extremely important, and part of your job would be to make sure systems work as efficiently as possible. This is to reduce fossil fuel consumption, carbon emissions and help people save </a:t>
            </a:r>
            <a:r>
              <a:rPr lang="en-GB" dirty="0">
                <a:solidFill>
                  <a:srgbClr val="0077E3"/>
                </a:solidFill>
              </a:rPr>
              <a:t>energy</a:t>
            </a:r>
            <a:r>
              <a:rPr lang="en-GB" dirty="0"/>
              <a:t> - </a:t>
            </a:r>
            <a:r>
              <a:rPr lang="en-GB" dirty="0" err="1">
                <a:solidFill>
                  <a:srgbClr val="C00000"/>
                </a:solidFill>
              </a:rPr>
              <a:t>ynni</a:t>
            </a:r>
            <a:r>
              <a:rPr lang="en-GB" dirty="0">
                <a:solidFill>
                  <a:srgbClr val="C00000"/>
                </a:solidFill>
              </a:rPr>
              <a:t>.</a:t>
            </a:r>
          </a:p>
          <a:p>
            <a:r>
              <a:rPr lang="en-GB" dirty="0"/>
              <a:t>You would also work with renewable energy heating systems such as ground source heat pumps, which take the heat from underground and pump it to the surface and then into buildings to supply warm air.</a:t>
            </a:r>
          </a:p>
          <a:p>
            <a:endParaRPr lang="en-GB" dirty="0"/>
          </a:p>
        </p:txBody>
      </p:sp>
    </p:spTree>
    <p:extLst>
      <p:ext uri="{BB962C8B-B14F-4D97-AF65-F5344CB8AC3E}">
        <p14:creationId xmlns:p14="http://schemas.microsoft.com/office/powerpoint/2010/main" val="451034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382588"/>
          </a:xfrm>
        </p:spPr>
        <p:txBody>
          <a:bodyPr/>
          <a:lstStyle/>
          <a:p>
            <a:r>
              <a:rPr lang="en-US" dirty="0">
                <a:ea typeface="ＭＳ Ｐゴシック" pitchFamily="-105" charset="-128"/>
                <a:cs typeface="ＭＳ Ｐゴシック" pitchFamily="-105" charset="-128"/>
              </a:rPr>
              <a:t>Building services trades: Heating and ventilation (continued) </a:t>
            </a:r>
            <a:endParaRPr lang="en-US" dirty="0"/>
          </a:p>
        </p:txBody>
      </p:sp>
      <p:pic>
        <p:nvPicPr>
          <p:cNvPr id="5" name="Content Placeholder 4" descr="C:\Users\b.morris\AppData\Local\Microsoft\Windows\INetCache\Content.MSO\5737F643.tmp"/>
          <p:cNvPicPr>
            <a:picLocks noGrp="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29737" y="4074098"/>
            <a:ext cx="2952750" cy="1552575"/>
          </a:xfrm>
          <a:prstGeom prst="rect">
            <a:avLst/>
          </a:prstGeom>
          <a:noFill/>
          <a:ln>
            <a:noFill/>
          </a:ln>
        </p:spPr>
      </p:pic>
      <p:pic>
        <p:nvPicPr>
          <p:cNvPr id="6" name="Picture 5" descr="C:\Users\b.morris\AppData\Local\Microsoft\Windows\INetCache\Content.MSO\109DB5B6.tmp"/>
          <p:cNvPicPr/>
          <p:nvPr/>
        </p:nvPicPr>
        <p:blipFill>
          <a:blip r:embed="rId4">
            <a:extLst>
              <a:ext uri="{28A0092B-C50C-407E-A947-70E740481C1C}">
                <a14:useLocalDpi xmlns:a14="http://schemas.microsoft.com/office/drawing/2010/main"/>
              </a:ext>
            </a:extLst>
          </a:blip>
          <a:srcRect/>
          <a:stretch>
            <a:fillRect/>
          </a:stretch>
        </p:blipFill>
        <p:spPr bwMode="auto">
          <a:xfrm>
            <a:off x="3557296" y="3993135"/>
            <a:ext cx="2657475" cy="1714500"/>
          </a:xfrm>
          <a:prstGeom prst="rect">
            <a:avLst/>
          </a:prstGeom>
          <a:noFill/>
          <a:ln>
            <a:noFill/>
          </a:ln>
        </p:spPr>
      </p:pic>
      <p:pic>
        <p:nvPicPr>
          <p:cNvPr id="8196" name="Picture 4" descr="HVAC Systems &amp; Air Conditioning Contractors Cardiff - BPS Facilities Ltd"/>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97910" y="2576729"/>
            <a:ext cx="2571750" cy="17145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236296" y="1875772"/>
            <a:ext cx="2186960" cy="707886"/>
          </a:xfrm>
          <a:prstGeom prst="rect">
            <a:avLst/>
          </a:prstGeom>
          <a:noFill/>
        </p:spPr>
        <p:txBody>
          <a:bodyPr wrap="square" rtlCol="0">
            <a:spAutoFit/>
          </a:bodyPr>
          <a:lstStyle/>
          <a:p>
            <a:r>
              <a:rPr lang="en-GB" dirty="0">
                <a:solidFill>
                  <a:srgbClr val="C00000"/>
                </a:solidFill>
              </a:rPr>
              <a:t>Air conditioning systems</a:t>
            </a:r>
          </a:p>
        </p:txBody>
      </p:sp>
      <p:sp>
        <p:nvSpPr>
          <p:cNvPr id="9" name="TextBox 8"/>
          <p:cNvSpPr txBox="1"/>
          <p:nvPr/>
        </p:nvSpPr>
        <p:spPr>
          <a:xfrm>
            <a:off x="5586705" y="5626673"/>
            <a:ext cx="2554466" cy="707886"/>
          </a:xfrm>
          <a:prstGeom prst="rect">
            <a:avLst/>
          </a:prstGeom>
          <a:noFill/>
        </p:spPr>
        <p:txBody>
          <a:bodyPr wrap="square" rtlCol="0">
            <a:spAutoFit/>
          </a:bodyPr>
          <a:lstStyle/>
          <a:p>
            <a:r>
              <a:rPr lang="en-GB" dirty="0"/>
              <a:t>Air conditioning and</a:t>
            </a:r>
          </a:p>
          <a:p>
            <a:r>
              <a:rPr lang="en-GB" dirty="0"/>
              <a:t> heating systems</a:t>
            </a:r>
          </a:p>
        </p:txBody>
      </p:sp>
      <p:sp>
        <p:nvSpPr>
          <p:cNvPr id="10" name="TextBox 9"/>
          <p:cNvSpPr txBox="1"/>
          <p:nvPr/>
        </p:nvSpPr>
        <p:spPr>
          <a:xfrm>
            <a:off x="0" y="3071867"/>
            <a:ext cx="3533620" cy="707886"/>
          </a:xfrm>
          <a:prstGeom prst="rect">
            <a:avLst/>
          </a:prstGeom>
          <a:noFill/>
        </p:spPr>
        <p:txBody>
          <a:bodyPr wrap="square" rtlCol="0">
            <a:spAutoFit/>
          </a:bodyPr>
          <a:lstStyle/>
          <a:p>
            <a:r>
              <a:rPr lang="en-GB" dirty="0"/>
              <a:t>Heating, ventilation and air conditioning systems</a:t>
            </a:r>
          </a:p>
        </p:txBody>
      </p:sp>
      <p:sp>
        <p:nvSpPr>
          <p:cNvPr id="8" name="TextBox 7"/>
          <p:cNvSpPr txBox="1"/>
          <p:nvPr/>
        </p:nvSpPr>
        <p:spPr>
          <a:xfrm>
            <a:off x="315161" y="1829605"/>
            <a:ext cx="5291275" cy="1015663"/>
          </a:xfrm>
          <a:prstGeom prst="rect">
            <a:avLst/>
          </a:prstGeom>
          <a:noFill/>
        </p:spPr>
        <p:txBody>
          <a:bodyPr wrap="square" rtlCol="0">
            <a:spAutoFit/>
          </a:bodyPr>
          <a:lstStyle/>
          <a:p>
            <a:endParaRPr lang="en-GB" dirty="0"/>
          </a:p>
          <a:p>
            <a:r>
              <a:rPr lang="en-GB" dirty="0"/>
              <a:t>Examples of heating and ventilation installations</a:t>
            </a:r>
          </a:p>
        </p:txBody>
      </p:sp>
      <p:sp>
        <p:nvSpPr>
          <p:cNvPr id="11" name="TextBox 10">
            <a:extLst>
              <a:ext uri="{FF2B5EF4-FFF2-40B4-BE49-F238E27FC236}">
                <a16:creationId xmlns:a16="http://schemas.microsoft.com/office/drawing/2014/main" id="{7F3B5CAB-D018-20AC-A003-AC19CDD356C4}"/>
              </a:ext>
            </a:extLst>
          </p:cNvPr>
          <p:cNvSpPr txBox="1"/>
          <p:nvPr/>
        </p:nvSpPr>
        <p:spPr>
          <a:xfrm>
            <a:off x="5504328" y="1829605"/>
            <a:ext cx="2289068" cy="707886"/>
          </a:xfrm>
          <a:prstGeom prst="rect">
            <a:avLst/>
          </a:prstGeom>
          <a:noFill/>
        </p:spPr>
        <p:txBody>
          <a:bodyPr wrap="square">
            <a:spAutoFit/>
          </a:bodyPr>
          <a:lstStyle/>
          <a:p>
            <a:r>
              <a:rPr lang="cy-GB" dirty="0">
                <a:solidFill>
                  <a:srgbClr val="0077E3"/>
                </a:solidFill>
              </a:rPr>
              <a:t>Systemau aerdymheru -  </a:t>
            </a:r>
          </a:p>
        </p:txBody>
      </p:sp>
    </p:spTree>
    <p:extLst>
      <p:ext uri="{BB962C8B-B14F-4D97-AF65-F5344CB8AC3E}">
        <p14:creationId xmlns:p14="http://schemas.microsoft.com/office/powerpoint/2010/main" val="40583556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services trades: Heating and ventilation (continued) </a:t>
            </a:r>
            <a:endParaRPr lang="en-GB" dirty="0"/>
          </a:p>
        </p:txBody>
      </p:sp>
      <p:pic>
        <p:nvPicPr>
          <p:cNvPr id="4" name="Content Placeholder 3" descr="https://encrypted-tbn0.gstatic.com/images?q=tbn:ANd9GcSo12IBR8dOMu7SAAB2222jujB9DOEAxyoPBtmTMbu_4syB8QBB_EwWWGWyMQ&amp;usqp=CAc"/>
          <p:cNvPicPr>
            <a:picLocks noGrp="1"/>
          </p:cNvPicPr>
          <p:nvPr>
            <p:ph sz="quarter" idx="10"/>
          </p:nvPr>
        </p:nvPicPr>
        <p:blipFill>
          <a:blip r:embed="rId2">
            <a:extLst>
              <a:ext uri="{28A0092B-C50C-407E-A947-70E740481C1C}">
                <a14:useLocalDpi xmlns:a14="http://schemas.microsoft.com/office/drawing/2010/main"/>
              </a:ext>
            </a:extLst>
          </a:blip>
          <a:srcRect/>
          <a:stretch>
            <a:fillRect/>
          </a:stretch>
        </p:blipFill>
        <p:spPr bwMode="auto">
          <a:xfrm>
            <a:off x="443508" y="2698024"/>
            <a:ext cx="2047875" cy="2047875"/>
          </a:xfrm>
          <a:prstGeom prst="rect">
            <a:avLst/>
          </a:prstGeom>
          <a:noFill/>
          <a:ln>
            <a:noFill/>
          </a:ln>
        </p:spPr>
      </p:pic>
      <p:pic>
        <p:nvPicPr>
          <p:cNvPr id="9218" name="Picture 2" descr="Decentral Room Ventilation Lunos E² Complete Set with Accessories (2x E²  Slots 2x Round White 2X Standard Inner Cover DN160 Length 500 mm Channel  Set 2x Outer Cover with Sound Insulation Charcoa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30860" y="3189337"/>
            <a:ext cx="2971800" cy="153352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Fans Valterra A10-3349VP Heating, Ventilation &amp; Air Conditioning RV Parts &amp; Accessories  Heating, Ventilation &amp; Air Conditioni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43675" y="2574182"/>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984553" y="2182326"/>
            <a:ext cx="1136771" cy="400110"/>
          </a:xfrm>
          <a:prstGeom prst="rect">
            <a:avLst/>
          </a:prstGeom>
          <a:noFill/>
        </p:spPr>
        <p:txBody>
          <a:bodyPr wrap="square" rtlCol="0">
            <a:spAutoFit/>
          </a:bodyPr>
          <a:lstStyle/>
          <a:p>
            <a:r>
              <a:rPr lang="en-GB" dirty="0">
                <a:solidFill>
                  <a:srgbClr val="0077E3"/>
                </a:solidFill>
              </a:rPr>
              <a:t>Fans</a:t>
            </a:r>
          </a:p>
        </p:txBody>
      </p:sp>
      <p:sp>
        <p:nvSpPr>
          <p:cNvPr id="8" name="TextBox 7"/>
          <p:cNvSpPr txBox="1"/>
          <p:nvPr/>
        </p:nvSpPr>
        <p:spPr>
          <a:xfrm>
            <a:off x="2908895" y="2720608"/>
            <a:ext cx="3634780" cy="400110"/>
          </a:xfrm>
          <a:prstGeom prst="rect">
            <a:avLst/>
          </a:prstGeom>
          <a:noFill/>
        </p:spPr>
        <p:txBody>
          <a:bodyPr wrap="square" rtlCol="0">
            <a:spAutoFit/>
          </a:bodyPr>
          <a:lstStyle/>
          <a:p>
            <a:r>
              <a:rPr lang="en-GB" dirty="0">
                <a:solidFill>
                  <a:srgbClr val="0077E3"/>
                </a:solidFill>
              </a:rPr>
              <a:t>Room ventilation systems</a:t>
            </a:r>
          </a:p>
        </p:txBody>
      </p:sp>
      <p:sp>
        <p:nvSpPr>
          <p:cNvPr id="9" name="TextBox 8"/>
          <p:cNvSpPr txBox="1"/>
          <p:nvPr/>
        </p:nvSpPr>
        <p:spPr>
          <a:xfrm>
            <a:off x="1538837" y="2320498"/>
            <a:ext cx="2088232" cy="400110"/>
          </a:xfrm>
          <a:prstGeom prst="rect">
            <a:avLst/>
          </a:prstGeom>
          <a:noFill/>
        </p:spPr>
        <p:txBody>
          <a:bodyPr wrap="square" rtlCol="0">
            <a:spAutoFit/>
          </a:bodyPr>
          <a:lstStyle/>
          <a:p>
            <a:r>
              <a:rPr lang="en-GB" dirty="0">
                <a:solidFill>
                  <a:srgbClr val="0077E3"/>
                </a:solidFill>
              </a:rPr>
              <a:t>Ducting</a:t>
            </a:r>
          </a:p>
        </p:txBody>
      </p:sp>
      <p:sp>
        <p:nvSpPr>
          <p:cNvPr id="6" name="TextBox 5"/>
          <p:cNvSpPr txBox="1"/>
          <p:nvPr/>
        </p:nvSpPr>
        <p:spPr>
          <a:xfrm>
            <a:off x="368428" y="1844099"/>
            <a:ext cx="5519188" cy="400110"/>
          </a:xfrm>
          <a:prstGeom prst="rect">
            <a:avLst/>
          </a:prstGeom>
          <a:noFill/>
        </p:spPr>
        <p:txBody>
          <a:bodyPr wrap="square" rtlCol="0">
            <a:spAutoFit/>
          </a:bodyPr>
          <a:lstStyle/>
          <a:p>
            <a:r>
              <a:rPr lang="en-GB" dirty="0"/>
              <a:t>Examples of heating and ventilation equipment</a:t>
            </a:r>
          </a:p>
        </p:txBody>
      </p:sp>
      <p:sp>
        <p:nvSpPr>
          <p:cNvPr id="11" name="TextBox 10">
            <a:extLst>
              <a:ext uri="{FF2B5EF4-FFF2-40B4-BE49-F238E27FC236}">
                <a16:creationId xmlns:a16="http://schemas.microsoft.com/office/drawing/2014/main" id="{B0800EF8-9A2C-5669-3AD4-CA4B46C9EC2B}"/>
              </a:ext>
            </a:extLst>
          </p:cNvPr>
          <p:cNvSpPr txBox="1"/>
          <p:nvPr/>
        </p:nvSpPr>
        <p:spPr>
          <a:xfrm>
            <a:off x="6489572" y="2174072"/>
            <a:ext cx="4572000" cy="400110"/>
          </a:xfrm>
          <a:prstGeom prst="rect">
            <a:avLst/>
          </a:prstGeom>
          <a:noFill/>
        </p:spPr>
        <p:txBody>
          <a:bodyPr wrap="square">
            <a:spAutoFit/>
          </a:bodyPr>
          <a:lstStyle/>
          <a:p>
            <a:r>
              <a:rPr lang="cy-GB" dirty="0">
                <a:solidFill>
                  <a:srgbClr val="C00000"/>
                </a:solidFill>
              </a:rPr>
              <a:t>Gwyntyllau -</a:t>
            </a:r>
          </a:p>
        </p:txBody>
      </p:sp>
      <p:sp>
        <p:nvSpPr>
          <p:cNvPr id="13" name="TextBox 12">
            <a:extLst>
              <a:ext uri="{FF2B5EF4-FFF2-40B4-BE49-F238E27FC236}">
                <a16:creationId xmlns:a16="http://schemas.microsoft.com/office/drawing/2014/main" id="{40E59D59-7997-C193-6ECB-B3F0F50D0C44}"/>
              </a:ext>
            </a:extLst>
          </p:cNvPr>
          <p:cNvSpPr txBox="1"/>
          <p:nvPr/>
        </p:nvSpPr>
        <p:spPr>
          <a:xfrm>
            <a:off x="22676" y="2309206"/>
            <a:ext cx="5530788" cy="400110"/>
          </a:xfrm>
          <a:prstGeom prst="rect">
            <a:avLst/>
          </a:prstGeom>
          <a:noFill/>
        </p:spPr>
        <p:txBody>
          <a:bodyPr wrap="square">
            <a:spAutoFit/>
          </a:bodyPr>
          <a:lstStyle/>
          <a:p>
            <a:r>
              <a:rPr lang="cy-GB" dirty="0">
                <a:solidFill>
                  <a:srgbClr val="C00000"/>
                </a:solidFill>
              </a:rPr>
              <a:t>Dwythellau -</a:t>
            </a:r>
          </a:p>
        </p:txBody>
      </p:sp>
    </p:spTree>
    <p:extLst>
      <p:ext uri="{BB962C8B-B14F-4D97-AF65-F5344CB8AC3E}">
        <p14:creationId xmlns:p14="http://schemas.microsoft.com/office/powerpoint/2010/main" val="2429014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 trades: Refrigeration and air conditioning engineer</a:t>
            </a:r>
            <a:endParaRPr lang="en-US" dirty="0"/>
          </a:p>
        </p:txBody>
      </p:sp>
      <p:sp>
        <p:nvSpPr>
          <p:cNvPr id="3" name="Content Placeholder 2"/>
          <p:cNvSpPr>
            <a:spLocks noGrp="1"/>
          </p:cNvSpPr>
          <p:nvPr>
            <p:ph sz="quarter" idx="10"/>
          </p:nvPr>
        </p:nvSpPr>
        <p:spPr>
          <a:xfrm>
            <a:off x="457200" y="1988840"/>
            <a:ext cx="8229600" cy="4248000"/>
          </a:xfrm>
        </p:spPr>
        <p:txBody>
          <a:bodyPr/>
          <a:lstStyle/>
          <a:p>
            <a:pPr>
              <a:lnSpc>
                <a:spcPct val="115000"/>
              </a:lnSpc>
              <a:spcBef>
                <a:spcPts val="200"/>
              </a:spcBef>
              <a:spcAft>
                <a:spcPts val="200"/>
              </a:spcAft>
            </a:pPr>
            <a:r>
              <a:rPr lang="en-GB" b="1" dirty="0">
                <a:ea typeface="Times New Roman" panose="02020603050405020304" pitchFamily="18" charset="0"/>
                <a:cs typeface="Arial" panose="020B0604020202020204" pitchFamily="34" charset="0"/>
              </a:rPr>
              <a:t>Refrigeration/air conditioning (AC) engineer</a:t>
            </a:r>
            <a:endParaRPr lang="en-GB" dirty="0">
              <a:ea typeface="Times New Roman" panose="02020603050405020304" pitchFamily="18" charset="0"/>
              <a:cs typeface="Arial" panose="020B0604020202020204" pitchFamily="34" charset="0"/>
            </a:endParaRPr>
          </a:p>
          <a:p>
            <a:pPr>
              <a:spcBef>
                <a:spcPts val="400"/>
              </a:spcBef>
              <a:spcAft>
                <a:spcPts val="400"/>
              </a:spcAft>
            </a:pPr>
            <a:r>
              <a:rPr lang="en-US" dirty="0"/>
              <a:t>AC engineers install, maintain and repair AC systems used to keep spaces cool in summer and warm in colder months.</a:t>
            </a:r>
          </a:p>
          <a:p>
            <a:pPr>
              <a:spcBef>
                <a:spcPts val="400"/>
              </a:spcBef>
              <a:spcAft>
                <a:spcPts val="400"/>
              </a:spcAft>
            </a:pPr>
            <a:r>
              <a:rPr lang="en-US" dirty="0"/>
              <a:t>Most AC engineers tend to work in commercial buildings, but AC systems are also becoming more widely available for domestic applications.</a:t>
            </a:r>
          </a:p>
          <a:p>
            <a:pPr>
              <a:lnSpc>
                <a:spcPct val="115000"/>
              </a:lnSpc>
              <a:spcBef>
                <a:spcPts val="200"/>
              </a:spcBef>
              <a:spcAft>
                <a:spcPts val="200"/>
              </a:spcAft>
            </a:pPr>
            <a:r>
              <a:rPr lang="en-US" sz="2000" dirty="0"/>
              <a:t>Any AC engineer working with and handling the refrigerant gasses inside an AC system should be registered and hold an F Gas Certificate.</a:t>
            </a:r>
          </a:p>
          <a:p>
            <a:pPr>
              <a:lnSpc>
                <a:spcPct val="115000"/>
              </a:lnSpc>
              <a:spcBef>
                <a:spcPts val="200"/>
              </a:spcBef>
              <a:spcAft>
                <a:spcPts val="200"/>
              </a:spcAft>
            </a:pPr>
            <a:endParaRPr lang="en-GB" dirty="0">
              <a:ea typeface="Times New Roman" panose="02020603050405020304" pitchFamily="18" charset="0"/>
              <a:cs typeface="Arial" panose="020B0604020202020204" pitchFamily="34" charset="0"/>
            </a:endParaRPr>
          </a:p>
          <a:p>
            <a:pPr>
              <a:lnSpc>
                <a:spcPct val="115000"/>
              </a:lnSpc>
              <a:spcBef>
                <a:spcPts val="200"/>
              </a:spcBef>
              <a:spcAft>
                <a:spcPts val="200"/>
              </a:spcAft>
            </a:pPr>
            <a:endParaRPr lang="en-GB" sz="1600" dirty="0">
              <a:ea typeface="Calibri" panose="020F0502020204030204" pitchFamily="34" charset="0"/>
              <a:cs typeface="Arial" panose="020B0604020202020204" pitchFamily="34" charset="0"/>
            </a:endParaRPr>
          </a:p>
          <a:p>
            <a:pPr>
              <a:lnSpc>
                <a:spcPct val="115000"/>
              </a:lnSpc>
              <a:spcBef>
                <a:spcPts val="200"/>
              </a:spcBef>
              <a:spcAft>
                <a:spcPts val="200"/>
              </a:spcAft>
            </a:pPr>
            <a:endParaRPr lang="en-GB" sz="1600" dirty="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1173680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Building service trades: Refrigeration and air conditioning (continued)</a:t>
            </a:r>
            <a:endParaRPr lang="en-US" dirty="0"/>
          </a:p>
        </p:txBody>
      </p:sp>
      <p:sp>
        <p:nvSpPr>
          <p:cNvPr id="3" name="Content Placeholder 2"/>
          <p:cNvSpPr>
            <a:spLocks noGrp="1"/>
          </p:cNvSpPr>
          <p:nvPr>
            <p:ph sz="quarter" idx="10"/>
          </p:nvPr>
        </p:nvSpPr>
        <p:spPr>
          <a:xfrm>
            <a:off x="454291" y="1862771"/>
            <a:ext cx="3897623" cy="4248000"/>
          </a:xfrm>
        </p:spPr>
        <p:txBody>
          <a:bodyPr/>
          <a:lstStyle/>
          <a:p>
            <a:pPr>
              <a:lnSpc>
                <a:spcPct val="115000"/>
              </a:lnSpc>
              <a:spcBef>
                <a:spcPts val="200"/>
              </a:spcBef>
              <a:spcAft>
                <a:spcPts val="200"/>
              </a:spcAft>
            </a:pPr>
            <a:r>
              <a:rPr lang="en-GB" b="1" dirty="0">
                <a:ea typeface="Times New Roman" panose="02020603050405020304" pitchFamily="18" charset="0"/>
                <a:cs typeface="Arial" panose="020B0604020202020204" pitchFamily="34" charset="0"/>
              </a:rPr>
              <a:t>Refrigeration/air conditioning engineer</a:t>
            </a:r>
            <a:endParaRPr lang="en-GB" dirty="0">
              <a:ea typeface="Times New Roman" panose="02020603050405020304" pitchFamily="18" charset="0"/>
              <a:cs typeface="Arial" panose="020B0604020202020204" pitchFamily="34" charset="0"/>
            </a:endParaRPr>
          </a:p>
          <a:p>
            <a:pPr>
              <a:lnSpc>
                <a:spcPct val="115000"/>
              </a:lnSpc>
              <a:spcBef>
                <a:spcPts val="200"/>
              </a:spcBef>
              <a:spcAft>
                <a:spcPts val="200"/>
              </a:spcAft>
            </a:pPr>
            <a:r>
              <a:rPr lang="en-GB" dirty="0">
                <a:ea typeface="Calibri" panose="020F0502020204030204" pitchFamily="34" charset="0"/>
                <a:cs typeface="Arial" panose="020B0604020202020204" pitchFamily="34" charset="0"/>
              </a:rPr>
              <a:t>Refrigeration is the design, installation and maintenance of cooling rooms. Examples include walk-in fridges in restaurant kitchens, hospitals, mortuaries and supermarkets, as well as food processing plants and factories where a low temperature needs to be maintained.</a:t>
            </a:r>
          </a:p>
          <a:p>
            <a:pPr>
              <a:lnSpc>
                <a:spcPct val="115000"/>
              </a:lnSpc>
              <a:spcBef>
                <a:spcPts val="200"/>
              </a:spcBef>
              <a:spcAft>
                <a:spcPts val="200"/>
              </a:spcAft>
            </a:pPr>
            <a:endParaRPr lang="en-GB" dirty="0">
              <a:ea typeface="Calibri" panose="020F050202020403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3415D21D-612E-6F43-89E3-C7B292EDF651}"/>
              </a:ext>
            </a:extLst>
          </p:cNvPr>
          <p:cNvPicPr>
            <a:picLocks noChangeAspect="1"/>
          </p:cNvPicPr>
          <p:nvPr/>
        </p:nvPicPr>
        <p:blipFill>
          <a:blip r:embed="rId3"/>
          <a:stretch>
            <a:fillRect/>
          </a:stretch>
        </p:blipFill>
        <p:spPr>
          <a:xfrm>
            <a:off x="5073104" y="1579211"/>
            <a:ext cx="3606800" cy="2247900"/>
          </a:xfrm>
          <a:prstGeom prst="rect">
            <a:avLst/>
          </a:prstGeom>
        </p:spPr>
      </p:pic>
      <p:pic>
        <p:nvPicPr>
          <p:cNvPr id="5" name="Picture 4">
            <a:extLst>
              <a:ext uri="{FF2B5EF4-FFF2-40B4-BE49-F238E27FC236}">
                <a16:creationId xmlns:a16="http://schemas.microsoft.com/office/drawing/2014/main" id="{1228C141-147C-3843-B9F2-20A0F36FA644}"/>
              </a:ext>
            </a:extLst>
          </p:cNvPr>
          <p:cNvPicPr>
            <a:picLocks noChangeAspect="1"/>
          </p:cNvPicPr>
          <p:nvPr/>
        </p:nvPicPr>
        <p:blipFill>
          <a:blip r:embed="rId4"/>
          <a:stretch>
            <a:fillRect/>
          </a:stretch>
        </p:blipFill>
        <p:spPr>
          <a:xfrm>
            <a:off x="4476903" y="3986771"/>
            <a:ext cx="4258810" cy="1863229"/>
          </a:xfrm>
          <a:prstGeom prst="rect">
            <a:avLst/>
          </a:prstGeom>
        </p:spPr>
      </p:pic>
    </p:spTree>
    <p:extLst>
      <p:ext uri="{BB962C8B-B14F-4D97-AF65-F5344CB8AC3E}">
        <p14:creationId xmlns:p14="http://schemas.microsoft.com/office/powerpoint/2010/main" val="286319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0575"/>
            <a:ext cx="8229600" cy="382588"/>
          </a:xfrm>
        </p:spPr>
        <p:txBody>
          <a:bodyPr/>
          <a:lstStyle/>
          <a:p>
            <a:r>
              <a:rPr lang="en-US" dirty="0">
                <a:ea typeface="ＭＳ Ｐゴシック" pitchFamily="-105" charset="-128"/>
                <a:cs typeface="ＭＳ Ｐゴシック" pitchFamily="-105" charset="-128"/>
              </a:rPr>
              <a:t>Building services trades: Gas installation engineering </a:t>
            </a:r>
            <a:endParaRPr lang="en-US" dirty="0"/>
          </a:p>
        </p:txBody>
      </p:sp>
      <p:sp>
        <p:nvSpPr>
          <p:cNvPr id="3" name="Content Placeholder 2"/>
          <p:cNvSpPr>
            <a:spLocks noGrp="1"/>
          </p:cNvSpPr>
          <p:nvPr>
            <p:ph sz="quarter" idx="10"/>
          </p:nvPr>
        </p:nvSpPr>
        <p:spPr>
          <a:xfrm>
            <a:off x="458376" y="1459062"/>
            <a:ext cx="8229600" cy="4248000"/>
          </a:xfrm>
        </p:spPr>
        <p:txBody>
          <a:bodyPr/>
          <a:lstStyle/>
          <a:p>
            <a:r>
              <a:rPr lang="en-GB" b="1" dirty="0" err="1">
                <a:solidFill>
                  <a:srgbClr val="C00000"/>
                </a:solidFill>
                <a:latin typeface="+mj-lt"/>
                <a:ea typeface="Times New Roman" panose="02020603050405020304" pitchFamily="18" charset="0"/>
                <a:cs typeface="Arial" panose="020B0604020202020204" pitchFamily="34" charset="0"/>
              </a:rPr>
              <a:t>Nwy</a:t>
            </a:r>
            <a:r>
              <a:rPr lang="en-GB" b="1" dirty="0">
                <a:solidFill>
                  <a:srgbClr val="000000"/>
                </a:solidFill>
                <a:latin typeface="+mj-lt"/>
                <a:ea typeface="Times New Roman" panose="02020603050405020304" pitchFamily="18" charset="0"/>
                <a:cs typeface="Arial" panose="020B0604020202020204" pitchFamily="34" charset="0"/>
              </a:rPr>
              <a:t> </a:t>
            </a:r>
            <a:r>
              <a:rPr lang="en-GB" b="1" dirty="0">
                <a:solidFill>
                  <a:srgbClr val="0077E3"/>
                </a:solidFill>
                <a:latin typeface="+mj-lt"/>
                <a:ea typeface="Times New Roman" panose="02020603050405020304" pitchFamily="18" charset="0"/>
                <a:cs typeface="Arial" panose="020B0604020202020204" pitchFamily="34" charset="0"/>
              </a:rPr>
              <a:t>- Gas </a:t>
            </a:r>
            <a:r>
              <a:rPr lang="en-GB" b="1" dirty="0">
                <a:solidFill>
                  <a:srgbClr val="000000"/>
                </a:solidFill>
                <a:latin typeface="+mj-lt"/>
                <a:ea typeface="Times New Roman" panose="02020603050405020304" pitchFamily="18" charset="0"/>
                <a:cs typeface="Arial" panose="020B0604020202020204" pitchFamily="34" charset="0"/>
              </a:rPr>
              <a:t>installation engineer</a:t>
            </a:r>
          </a:p>
          <a:p>
            <a:r>
              <a:rPr lang="en-GB" dirty="0">
                <a:solidFill>
                  <a:srgbClr val="000000"/>
                </a:solidFill>
                <a:latin typeface="+mj-lt"/>
              </a:rPr>
              <a:t>A gas installation engineer specialises in the installation, service, repair  and maintenance of gas-fired appliances in commercial and domestic settings. In a domestic setting engineers would work on hobs, ovens, boilers, fires and heaters, as well as static ovens and tumble dryers in a commercial environment. Gas installation engineers </a:t>
            </a:r>
            <a:r>
              <a:rPr lang="en-GB" dirty="0">
                <a:solidFill>
                  <a:srgbClr val="000000"/>
                </a:solidFill>
                <a:latin typeface="+mj-lt"/>
                <a:ea typeface="Calibri" panose="020F0502020204030204" pitchFamily="34" charset="0"/>
                <a:cs typeface="Arial" panose="020B0604020202020204" pitchFamily="34" charset="0"/>
              </a:rPr>
              <a:t>normally start out as a Level 2 plumber and specialise in gas at Level 3.</a:t>
            </a:r>
            <a:r>
              <a:rPr lang="en-GB" dirty="0">
                <a:solidFill>
                  <a:srgbClr val="000000"/>
                </a:solidFill>
                <a:latin typeface="+mj-lt"/>
              </a:rPr>
              <a:t> </a:t>
            </a:r>
          </a:p>
          <a:p>
            <a:endParaRPr lang="en-US" sz="1600" dirty="0">
              <a:ea typeface="ＭＳ Ｐゴシック" pitchFamily="-105" charset="-128"/>
              <a:cs typeface="ＭＳ Ｐゴシック" pitchFamily="-105" charset="-128"/>
            </a:endParaRPr>
          </a:p>
          <a:p>
            <a:endParaRPr lang="en-US" dirty="0"/>
          </a:p>
        </p:txBody>
      </p:sp>
      <p:pic>
        <p:nvPicPr>
          <p:cNvPr id="5" name="Picture 4">
            <a:extLst>
              <a:ext uri="{FF2B5EF4-FFF2-40B4-BE49-F238E27FC236}">
                <a16:creationId xmlns:a16="http://schemas.microsoft.com/office/drawing/2014/main" id="{62B61BB1-5DB8-B44B-A828-C18BD001ACAE}"/>
              </a:ext>
            </a:extLst>
          </p:cNvPr>
          <p:cNvPicPr>
            <a:picLocks noChangeAspect="1"/>
          </p:cNvPicPr>
          <p:nvPr/>
        </p:nvPicPr>
        <p:blipFill>
          <a:blip r:embed="rId3"/>
          <a:stretch>
            <a:fillRect/>
          </a:stretch>
        </p:blipFill>
        <p:spPr>
          <a:xfrm>
            <a:off x="6791332" y="3781489"/>
            <a:ext cx="1621940" cy="2165374"/>
          </a:xfrm>
          <a:prstGeom prst="rect">
            <a:avLst/>
          </a:prstGeom>
        </p:spPr>
      </p:pic>
      <p:pic>
        <p:nvPicPr>
          <p:cNvPr id="6" name="Picture 5">
            <a:extLst>
              <a:ext uri="{FF2B5EF4-FFF2-40B4-BE49-F238E27FC236}">
                <a16:creationId xmlns:a16="http://schemas.microsoft.com/office/drawing/2014/main" id="{7EADEA79-B883-044E-95E0-657DEC76155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02497" y="4023602"/>
            <a:ext cx="5122912" cy="1681148"/>
          </a:xfrm>
          <a:prstGeom prst="rect">
            <a:avLst/>
          </a:prstGeom>
        </p:spPr>
      </p:pic>
    </p:spTree>
    <p:extLst>
      <p:ext uri="{BB962C8B-B14F-4D97-AF65-F5344CB8AC3E}">
        <p14:creationId xmlns:p14="http://schemas.microsoft.com/office/powerpoint/2010/main" val="15861881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gwestiwn?</a:t>
            </a:r>
          </a:p>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286111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514930"/>
            <a:ext cx="8229600" cy="382588"/>
          </a:xfrm>
        </p:spPr>
        <p:txBody>
          <a:bodyPr/>
          <a:lstStyle/>
          <a:p>
            <a:r>
              <a:rPr lang="en-US" dirty="0">
                <a:ea typeface="ＭＳ Ｐゴシック" pitchFamily="-105" charset="-128"/>
                <a:cs typeface="ＭＳ Ｐゴシック" pitchFamily="-105" charset="-128"/>
              </a:rPr>
              <a:t>Trowel occupations</a:t>
            </a:r>
          </a:p>
        </p:txBody>
      </p:sp>
      <p:sp>
        <p:nvSpPr>
          <p:cNvPr id="3075" name="Content Placeholder 2"/>
          <p:cNvSpPr>
            <a:spLocks noGrp="1"/>
          </p:cNvSpPr>
          <p:nvPr>
            <p:ph sz="quarter" idx="10"/>
          </p:nvPr>
        </p:nvSpPr>
        <p:spPr>
          <a:xfrm>
            <a:off x="323528" y="2151145"/>
            <a:ext cx="4402832" cy="3191925"/>
          </a:xfrm>
        </p:spPr>
        <p:txBody>
          <a:bodyPr/>
          <a:lstStyle/>
          <a:p>
            <a:r>
              <a:rPr lang="cy-GB" b="1" dirty="0">
                <a:solidFill>
                  <a:srgbClr val="C00000"/>
                </a:solidFill>
              </a:rPr>
              <a:t>Galwedigaethau trywel </a:t>
            </a:r>
            <a:r>
              <a:rPr lang="cy-GB" b="1" dirty="0"/>
              <a:t>- </a:t>
            </a:r>
            <a:r>
              <a:rPr lang="en-GB" b="1" dirty="0">
                <a:solidFill>
                  <a:srgbClr val="0070C0"/>
                </a:solidFill>
              </a:rPr>
              <a:t>Trowel occupations:</a:t>
            </a:r>
            <a:r>
              <a:rPr lang="en-GB" b="1" dirty="0"/>
              <a:t> </a:t>
            </a:r>
            <a:r>
              <a:rPr lang="en-GB" dirty="0"/>
              <a:t>A generic term given to anyone who works with bricks, blocks, stone and associated aggregates. </a:t>
            </a:r>
          </a:p>
          <a:p>
            <a:r>
              <a:rPr lang="cy-GB" b="1" dirty="0">
                <a:solidFill>
                  <a:srgbClr val="C00000"/>
                </a:solidFill>
              </a:rPr>
              <a:t>Brics a blociau </a:t>
            </a:r>
            <a:r>
              <a:rPr lang="cy-GB" b="1" dirty="0">
                <a:solidFill>
                  <a:srgbClr val="0070C0"/>
                </a:solidFill>
              </a:rPr>
              <a:t>- </a:t>
            </a:r>
            <a:r>
              <a:rPr lang="en-GB" b="1" dirty="0">
                <a:solidFill>
                  <a:srgbClr val="0070C0"/>
                </a:solidFill>
              </a:rPr>
              <a:t>Bricks and block: </a:t>
            </a:r>
            <a:r>
              <a:rPr lang="en-GB" dirty="0"/>
              <a:t>The majority of new buildings built in Wales require builders skilled in brick or blockwork.  However, bricklayers’ skills are also needed to repair old brick buildings.</a:t>
            </a:r>
          </a:p>
        </p:txBody>
      </p:sp>
      <p:pic>
        <p:nvPicPr>
          <p:cNvPr id="3" name="Picture 2" descr="A large brick building with a tower in the background&#10;&#10;Description automatically generated">
            <a:extLst>
              <a:ext uri="{FF2B5EF4-FFF2-40B4-BE49-F238E27FC236}">
                <a16:creationId xmlns:a16="http://schemas.microsoft.com/office/drawing/2014/main" id="{7A6CD18D-F0DA-45FA-AF19-242E76A1A03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328084" y="1833037"/>
            <a:ext cx="3815916" cy="2543944"/>
          </a:xfrm>
          <a:prstGeom prst="rect">
            <a:avLst/>
          </a:prstGeom>
        </p:spPr>
      </p:pic>
      <p:sp>
        <p:nvSpPr>
          <p:cNvPr id="5" name="TextBox 4">
            <a:extLst>
              <a:ext uri="{FF2B5EF4-FFF2-40B4-BE49-F238E27FC236}">
                <a16:creationId xmlns:a16="http://schemas.microsoft.com/office/drawing/2014/main" id="{BB3738C0-53AF-47D1-A9E9-F37E09CD700D}"/>
              </a:ext>
            </a:extLst>
          </p:cNvPr>
          <p:cNvSpPr txBox="1"/>
          <p:nvPr/>
        </p:nvSpPr>
        <p:spPr>
          <a:xfrm>
            <a:off x="6150995" y="4419972"/>
            <a:ext cx="3021981" cy="307777"/>
          </a:xfrm>
          <a:prstGeom prst="rect">
            <a:avLst/>
          </a:prstGeom>
          <a:noFill/>
        </p:spPr>
        <p:txBody>
          <a:bodyPr wrap="none" rtlCol="0">
            <a:spAutoFit/>
          </a:bodyPr>
          <a:lstStyle/>
          <a:p>
            <a:r>
              <a:rPr lang="en-US" sz="1400" dirty="0"/>
              <a:t>Brickwork at Hampton Court Palace</a:t>
            </a:r>
            <a:endParaRPr lang="en-GB" sz="1400" dirty="0"/>
          </a:p>
        </p:txBody>
      </p:sp>
      <p:sp>
        <p:nvSpPr>
          <p:cNvPr id="7" name="TextBox 6">
            <a:extLst>
              <a:ext uri="{FF2B5EF4-FFF2-40B4-BE49-F238E27FC236}">
                <a16:creationId xmlns:a16="http://schemas.microsoft.com/office/drawing/2014/main" id="{88147BDB-D240-E111-7228-083DE9BFE69B}"/>
              </a:ext>
            </a:extLst>
          </p:cNvPr>
          <p:cNvSpPr txBox="1"/>
          <p:nvPr/>
        </p:nvSpPr>
        <p:spPr>
          <a:xfrm>
            <a:off x="341271" y="1020952"/>
            <a:ext cx="4585316" cy="461665"/>
          </a:xfrm>
          <a:prstGeom prst="rect">
            <a:avLst/>
          </a:prstGeom>
          <a:noFill/>
        </p:spPr>
        <p:txBody>
          <a:bodyPr wrap="square">
            <a:spAutoFit/>
          </a:bodyPr>
          <a:lstStyle/>
          <a:p>
            <a:r>
              <a:rPr lang="cy-GB" sz="2400" b="1" dirty="0">
                <a:solidFill>
                  <a:srgbClr val="C00000"/>
                </a:solidFill>
              </a:rPr>
              <a:t>Galwedigaethau trywel</a:t>
            </a:r>
            <a:endParaRPr lang="en-GB" sz="2400" b="1" dirty="0">
              <a:solidFill>
                <a:srgbClr val="C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Trowel occupations (continued)</a:t>
            </a:r>
          </a:p>
        </p:txBody>
      </p:sp>
      <p:sp>
        <p:nvSpPr>
          <p:cNvPr id="3075" name="Content Placeholder 2"/>
          <p:cNvSpPr>
            <a:spLocks noGrp="1"/>
          </p:cNvSpPr>
          <p:nvPr>
            <p:ph sz="quarter" idx="10"/>
          </p:nvPr>
        </p:nvSpPr>
        <p:spPr>
          <a:xfrm>
            <a:off x="457200" y="1512000"/>
            <a:ext cx="3635896" cy="4248000"/>
          </a:xfrm>
        </p:spPr>
        <p:txBody>
          <a:bodyPr/>
          <a:lstStyle/>
          <a:p>
            <a:r>
              <a:rPr lang="cy-GB" b="1" dirty="0">
                <a:solidFill>
                  <a:srgbClr val="C00000"/>
                </a:solidFill>
              </a:rPr>
              <a:t>Gwaith maen - </a:t>
            </a:r>
            <a:r>
              <a:rPr lang="en-GB" b="1" dirty="0">
                <a:solidFill>
                  <a:srgbClr val="0070C0"/>
                </a:solidFill>
              </a:rPr>
              <a:t>Stone masonry:</a:t>
            </a:r>
            <a:r>
              <a:rPr lang="en-GB" b="1" dirty="0">
                <a:solidFill>
                  <a:srgbClr val="C00000"/>
                </a:solidFill>
              </a:rPr>
              <a:t> </a:t>
            </a:r>
            <a:r>
              <a:rPr lang="en-GB" dirty="0">
                <a:ea typeface="ＭＳ Ｐゴシック" pitchFamily="-105" charset="-128"/>
                <a:cs typeface="ＭＳ Ｐゴシック" pitchFamily="-105" charset="-128"/>
              </a:rPr>
              <a:t>Stone masonry is a diverse trade and includes banker masons, fixer masons, monumental masons and stone masons who work on rubble or dressed stone work.  The majority of masons in Wales work on wall repair using rubble or semi-dressed stone.  </a:t>
            </a:r>
            <a:endParaRPr lang="en-US" dirty="0">
              <a:ea typeface="ＭＳ Ｐゴシック" pitchFamily="-105" charset="-128"/>
              <a:cs typeface="ＭＳ Ｐゴシック" pitchFamily="-105" charset="-128"/>
            </a:endParaRPr>
          </a:p>
        </p:txBody>
      </p:sp>
      <p:sp>
        <p:nvSpPr>
          <p:cNvPr id="8" name="TextBox 7">
            <a:extLst>
              <a:ext uri="{FF2B5EF4-FFF2-40B4-BE49-F238E27FC236}">
                <a16:creationId xmlns:a16="http://schemas.microsoft.com/office/drawing/2014/main" id="{CE78AD1E-087C-437D-9650-DD85FDE4092E}"/>
              </a:ext>
            </a:extLst>
          </p:cNvPr>
          <p:cNvSpPr txBox="1"/>
          <p:nvPr/>
        </p:nvSpPr>
        <p:spPr>
          <a:xfrm>
            <a:off x="5508106" y="5846616"/>
            <a:ext cx="4104456" cy="307777"/>
          </a:xfrm>
          <a:prstGeom prst="rect">
            <a:avLst/>
          </a:prstGeom>
          <a:noFill/>
        </p:spPr>
        <p:txBody>
          <a:bodyPr wrap="square">
            <a:spAutoFit/>
          </a:bodyPr>
          <a:lstStyle/>
          <a:p>
            <a:r>
              <a:rPr lang="en-GB" sz="1400" dirty="0"/>
              <a:t>A gargoyle on the side of Llandaff Cathedral</a:t>
            </a:r>
          </a:p>
        </p:txBody>
      </p:sp>
      <p:sp>
        <p:nvSpPr>
          <p:cNvPr id="10" name="TextBox 9">
            <a:extLst>
              <a:ext uri="{FF2B5EF4-FFF2-40B4-BE49-F238E27FC236}">
                <a16:creationId xmlns:a16="http://schemas.microsoft.com/office/drawing/2014/main" id="{8E023832-7C5A-484A-AC97-32A52C3C203A}"/>
              </a:ext>
            </a:extLst>
          </p:cNvPr>
          <p:cNvSpPr txBox="1"/>
          <p:nvPr/>
        </p:nvSpPr>
        <p:spPr>
          <a:xfrm>
            <a:off x="6012160" y="3481844"/>
            <a:ext cx="3206480" cy="523220"/>
          </a:xfrm>
          <a:prstGeom prst="rect">
            <a:avLst/>
          </a:prstGeom>
          <a:noFill/>
        </p:spPr>
        <p:txBody>
          <a:bodyPr wrap="square">
            <a:spAutoFit/>
          </a:bodyPr>
          <a:lstStyle/>
          <a:p>
            <a:r>
              <a:rPr lang="en-GB" sz="1400" dirty="0"/>
              <a:t>Dry stone wall traditional construction, The Gower Peninsula, South Wales</a:t>
            </a:r>
          </a:p>
        </p:txBody>
      </p:sp>
      <p:pic>
        <p:nvPicPr>
          <p:cNvPr id="3" name="Picture 2" descr="A picture containing grass, rock, wall, building&#10;&#10;Description automatically generated">
            <a:extLst>
              <a:ext uri="{FF2B5EF4-FFF2-40B4-BE49-F238E27FC236}">
                <a16:creationId xmlns:a16="http://schemas.microsoft.com/office/drawing/2014/main" id="{A70D0DC5-23B2-4054-A154-A78C73A8123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67486" y="1152068"/>
            <a:ext cx="3563888" cy="2348940"/>
          </a:xfrm>
          <a:prstGeom prst="rect">
            <a:avLst/>
          </a:prstGeom>
        </p:spPr>
      </p:pic>
      <p:pic>
        <p:nvPicPr>
          <p:cNvPr id="5" name="Picture 4" descr="A picture containing metalware, stone&#10;&#10;Description automatically generated">
            <a:extLst>
              <a:ext uri="{FF2B5EF4-FFF2-40B4-BE49-F238E27FC236}">
                <a16:creationId xmlns:a16="http://schemas.microsoft.com/office/drawing/2014/main" id="{E8DC7AD1-9159-4130-A3A1-AAC4CE3CF4C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495478" y="4096235"/>
            <a:ext cx="3635896" cy="1709029"/>
          </a:xfrm>
          <a:prstGeom prst="rect">
            <a:avLst/>
          </a:prstGeom>
        </p:spPr>
      </p:pic>
    </p:spTree>
    <p:extLst>
      <p:ext uri="{BB962C8B-B14F-4D97-AF65-F5344CB8AC3E}">
        <p14:creationId xmlns:p14="http://schemas.microsoft.com/office/powerpoint/2010/main" val="1562013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Trowel occupations (continued)</a:t>
            </a:r>
          </a:p>
        </p:txBody>
      </p:sp>
      <p:sp>
        <p:nvSpPr>
          <p:cNvPr id="3075" name="Content Placeholder 2"/>
          <p:cNvSpPr>
            <a:spLocks noGrp="1"/>
          </p:cNvSpPr>
          <p:nvPr>
            <p:ph sz="quarter" idx="10"/>
          </p:nvPr>
        </p:nvSpPr>
        <p:spPr>
          <a:xfrm>
            <a:off x="457200" y="1512000"/>
            <a:ext cx="8229600" cy="4248000"/>
          </a:xfrm>
        </p:spPr>
        <p:txBody>
          <a:bodyPr/>
          <a:lstStyle/>
          <a:p>
            <a:r>
              <a:rPr lang="en-GB" dirty="0"/>
              <a:t>The laying of bricks, blocks or stone is usually undertaken by setting the block in a mortar and then filling the gaps. The finished surface is then either pointed or rendered with a similar mortar.  </a:t>
            </a:r>
          </a:p>
          <a:p>
            <a:pPr algn="ctr"/>
            <a:r>
              <a:rPr lang="cy-GB" b="1" dirty="0">
                <a:solidFill>
                  <a:srgbClr val="C00000"/>
                </a:solidFill>
              </a:rPr>
              <a:t>Morter </a:t>
            </a:r>
            <a:r>
              <a:rPr lang="cy-GB" b="1" dirty="0">
                <a:solidFill>
                  <a:srgbClr val="0070C0"/>
                </a:solidFill>
              </a:rPr>
              <a:t>- </a:t>
            </a:r>
            <a:r>
              <a:rPr lang="en-GB" b="1" dirty="0">
                <a:solidFill>
                  <a:srgbClr val="0070C0"/>
                </a:solidFill>
              </a:rPr>
              <a:t>Mortar </a:t>
            </a:r>
            <a:r>
              <a:rPr lang="en-GB" b="1" dirty="0"/>
              <a:t>= Bulk material or Aggregate + Binder</a:t>
            </a:r>
          </a:p>
          <a:p>
            <a:r>
              <a:rPr lang="en-GB" dirty="0"/>
              <a:t>A </a:t>
            </a:r>
            <a:r>
              <a:rPr lang="en-GB" b="1" dirty="0"/>
              <a:t>bulk material </a:t>
            </a:r>
            <a:r>
              <a:rPr lang="en-GB" dirty="0"/>
              <a:t>or</a:t>
            </a:r>
            <a:r>
              <a:rPr lang="en-GB" b="1" dirty="0"/>
              <a:t> aggregate </a:t>
            </a:r>
            <a:r>
              <a:rPr lang="en-GB" dirty="0"/>
              <a:t>can include sand, gravel, earth or materials with more insulative properties, such as cork or hemp.</a:t>
            </a:r>
          </a:p>
          <a:p>
            <a:r>
              <a:rPr lang="en-GB" dirty="0"/>
              <a:t>A </a:t>
            </a:r>
            <a:r>
              <a:rPr lang="en-GB" b="1" dirty="0"/>
              <a:t>binder</a:t>
            </a:r>
            <a:r>
              <a:rPr lang="en-GB" dirty="0"/>
              <a:t> can be cement or lime.</a:t>
            </a:r>
          </a:p>
          <a:p>
            <a:endParaRPr lang="en-GB" sz="1600" dirty="0"/>
          </a:p>
          <a:p>
            <a:endParaRPr lang="en-GB" sz="1600" dirty="0"/>
          </a:p>
        </p:txBody>
      </p:sp>
    </p:spTree>
    <p:extLst>
      <p:ext uri="{BB962C8B-B14F-4D97-AF65-F5344CB8AC3E}">
        <p14:creationId xmlns:p14="http://schemas.microsoft.com/office/powerpoint/2010/main" val="426032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948" y="849419"/>
            <a:ext cx="5122912" cy="382588"/>
          </a:xfrm>
        </p:spPr>
        <p:txBody>
          <a:bodyPr/>
          <a:lstStyle/>
          <a:p>
            <a:r>
              <a:rPr lang="cy-GB" dirty="0">
                <a:solidFill>
                  <a:srgbClr val="C00000"/>
                </a:solidFill>
              </a:rPr>
              <a:t>Galwedigaethau gwaith coed</a:t>
            </a:r>
            <a:br>
              <a:rPr lang="cy-GB" dirty="0"/>
            </a:br>
            <a:r>
              <a:rPr lang="en-US" dirty="0">
                <a:ea typeface="ＭＳ Ｐゴシック" pitchFamily="-105" charset="-128"/>
                <a:cs typeface="ＭＳ Ｐゴシック" pitchFamily="-105" charset="-128"/>
              </a:rPr>
              <a:t>Wood occupations</a:t>
            </a:r>
            <a:endParaRPr lang="en-US" dirty="0"/>
          </a:p>
        </p:txBody>
      </p:sp>
      <p:sp>
        <p:nvSpPr>
          <p:cNvPr id="3" name="Content Placeholder 2"/>
          <p:cNvSpPr>
            <a:spLocks noGrp="1"/>
          </p:cNvSpPr>
          <p:nvPr>
            <p:ph sz="quarter" idx="10"/>
          </p:nvPr>
        </p:nvSpPr>
        <p:spPr>
          <a:xfrm>
            <a:off x="179512" y="1674767"/>
            <a:ext cx="4834880" cy="4248000"/>
          </a:xfrm>
        </p:spPr>
        <p:txBody>
          <a:bodyPr/>
          <a:lstStyle/>
          <a:p>
            <a:r>
              <a:rPr lang="en-GB" dirty="0"/>
              <a:t>Any tradesperson that works with timber or timber-based products works in a ‘wood occupation’. The range of specialisms in wood occupations is large and includes on-site and off-site work.	</a:t>
            </a:r>
          </a:p>
          <a:p>
            <a:r>
              <a:rPr lang="en-GB" dirty="0"/>
              <a:t>Site carpenters typically work on a construction site undertaking structural </a:t>
            </a:r>
            <a:r>
              <a:rPr lang="en-GB" dirty="0" err="1"/>
              <a:t>carcassing</a:t>
            </a:r>
            <a:r>
              <a:rPr lang="en-GB" dirty="0"/>
              <a:t> (first fix) and internal fitting out, such as hanging doors and fitting skirting boards (second fix). Timber framers are involved in the repair of historic roof trusses and timber-framed buildings – this is an on-site wood occupations specialism.</a:t>
            </a:r>
          </a:p>
          <a:p>
            <a:endParaRPr lang="en-US" dirty="0"/>
          </a:p>
        </p:txBody>
      </p:sp>
      <p:sp>
        <p:nvSpPr>
          <p:cNvPr id="7" name="TextBox 6">
            <a:extLst>
              <a:ext uri="{FF2B5EF4-FFF2-40B4-BE49-F238E27FC236}">
                <a16:creationId xmlns:a16="http://schemas.microsoft.com/office/drawing/2014/main" id="{26AE27C2-775A-4457-8C05-9A1A8C8E5AED}"/>
              </a:ext>
            </a:extLst>
          </p:cNvPr>
          <p:cNvSpPr txBox="1"/>
          <p:nvPr/>
        </p:nvSpPr>
        <p:spPr>
          <a:xfrm>
            <a:off x="5940152" y="5661157"/>
            <a:ext cx="3306826" cy="523220"/>
          </a:xfrm>
          <a:prstGeom prst="rect">
            <a:avLst/>
          </a:prstGeom>
          <a:noFill/>
        </p:spPr>
        <p:txBody>
          <a:bodyPr wrap="square">
            <a:spAutoFit/>
          </a:bodyPr>
          <a:lstStyle/>
          <a:p>
            <a:r>
              <a:rPr lang="en-GB" sz="1400" dirty="0"/>
              <a:t>Gable and wooden roof trusses to a timber frame house under construction</a:t>
            </a:r>
          </a:p>
        </p:txBody>
      </p:sp>
      <p:sp>
        <p:nvSpPr>
          <p:cNvPr id="9" name="TextBox 8">
            <a:extLst>
              <a:ext uri="{FF2B5EF4-FFF2-40B4-BE49-F238E27FC236}">
                <a16:creationId xmlns:a16="http://schemas.microsoft.com/office/drawing/2014/main" id="{9EBBC66F-7C1C-467E-B4F2-15F3816E6184}"/>
              </a:ext>
            </a:extLst>
          </p:cNvPr>
          <p:cNvSpPr txBox="1"/>
          <p:nvPr/>
        </p:nvSpPr>
        <p:spPr>
          <a:xfrm>
            <a:off x="6876256" y="3038156"/>
            <a:ext cx="2491680" cy="307777"/>
          </a:xfrm>
          <a:prstGeom prst="rect">
            <a:avLst/>
          </a:prstGeom>
          <a:noFill/>
        </p:spPr>
        <p:txBody>
          <a:bodyPr wrap="square">
            <a:spAutoFit/>
          </a:bodyPr>
          <a:lstStyle/>
          <a:p>
            <a:r>
              <a:rPr lang="en-GB" sz="1400" dirty="0">
                <a:solidFill>
                  <a:srgbClr val="0070C0"/>
                </a:solidFill>
              </a:rPr>
              <a:t>Carpenter working on site</a:t>
            </a:r>
          </a:p>
        </p:txBody>
      </p:sp>
      <p:pic>
        <p:nvPicPr>
          <p:cNvPr id="5" name="Picture 4" descr="A picture containing building&#10;&#10;Description automatically generated">
            <a:extLst>
              <a:ext uri="{FF2B5EF4-FFF2-40B4-BE49-F238E27FC236}">
                <a16:creationId xmlns:a16="http://schemas.microsoft.com/office/drawing/2014/main" id="{8D5A9692-B7EE-47A7-8D96-00C3A0F7CE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837174" y="3448667"/>
            <a:ext cx="3306826" cy="2204551"/>
          </a:xfrm>
          <a:prstGeom prst="rect">
            <a:avLst/>
          </a:prstGeom>
        </p:spPr>
      </p:pic>
      <p:pic>
        <p:nvPicPr>
          <p:cNvPr id="8" name="Picture 7" descr="A picture containing person, indoor&#10;&#10;Description automatically generated">
            <a:extLst>
              <a:ext uri="{FF2B5EF4-FFF2-40B4-BE49-F238E27FC236}">
                <a16:creationId xmlns:a16="http://schemas.microsoft.com/office/drawing/2014/main" id="{A316587A-799F-446B-B060-C297C84CBEB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379860" y="1092587"/>
            <a:ext cx="3779912" cy="1899402"/>
          </a:xfrm>
          <a:prstGeom prst="rect">
            <a:avLst/>
          </a:prstGeom>
        </p:spPr>
      </p:pic>
      <p:sp>
        <p:nvSpPr>
          <p:cNvPr id="10" name="TextBox 9">
            <a:extLst>
              <a:ext uri="{FF2B5EF4-FFF2-40B4-BE49-F238E27FC236}">
                <a16:creationId xmlns:a16="http://schemas.microsoft.com/office/drawing/2014/main" id="{68A6EA25-A59F-5D2A-625C-AB44E4B3B270}"/>
              </a:ext>
            </a:extLst>
          </p:cNvPr>
          <p:cNvSpPr txBox="1"/>
          <p:nvPr/>
        </p:nvSpPr>
        <p:spPr>
          <a:xfrm>
            <a:off x="5724128" y="3011349"/>
            <a:ext cx="4682970" cy="338554"/>
          </a:xfrm>
          <a:prstGeom prst="rect">
            <a:avLst/>
          </a:prstGeom>
          <a:noFill/>
        </p:spPr>
        <p:txBody>
          <a:bodyPr wrap="square">
            <a:spAutoFit/>
          </a:bodyPr>
          <a:lstStyle/>
          <a:p>
            <a:r>
              <a:rPr lang="cy-GB" sz="1600" dirty="0">
                <a:solidFill>
                  <a:srgbClr val="C00000"/>
                </a:solidFill>
              </a:rPr>
              <a:t>Saer coed - </a:t>
            </a:r>
            <a:endParaRPr lang="en-GB" sz="1600" dirty="0">
              <a:solidFill>
                <a:srgbClr val="C00000"/>
              </a:solidFill>
            </a:endParaRPr>
          </a:p>
        </p:txBody>
      </p:sp>
    </p:spTree>
    <p:extLst>
      <p:ext uri="{BB962C8B-B14F-4D97-AF65-F5344CB8AC3E}">
        <p14:creationId xmlns:p14="http://schemas.microsoft.com/office/powerpoint/2010/main" val="1925365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Wood occupations (continued)</a:t>
            </a:r>
            <a:endParaRPr lang="en-US" dirty="0"/>
          </a:p>
        </p:txBody>
      </p:sp>
      <p:sp>
        <p:nvSpPr>
          <p:cNvPr id="3" name="Content Placeholder 2"/>
          <p:cNvSpPr>
            <a:spLocks noGrp="1"/>
          </p:cNvSpPr>
          <p:nvPr>
            <p:ph sz="quarter" idx="10"/>
          </p:nvPr>
        </p:nvSpPr>
        <p:spPr>
          <a:xfrm>
            <a:off x="457200" y="1700808"/>
            <a:ext cx="3754760" cy="3771160"/>
          </a:xfrm>
        </p:spPr>
        <p:txBody>
          <a:bodyPr/>
          <a:lstStyle/>
          <a:p>
            <a:r>
              <a:rPr lang="en-GB" dirty="0"/>
              <a:t>Architectural or bench joiners usually work in a workshop making standard and bespoke joinery components. Shop fittings and sash window repair would be undertaken in a workshop and the final product would then be installed on-site.</a:t>
            </a:r>
            <a:endParaRPr lang="en-US" dirty="0">
              <a:ea typeface="ＭＳ Ｐゴシック" pitchFamily="-105" charset="-128"/>
            </a:endParaRPr>
          </a:p>
          <a:p>
            <a:endParaRPr lang="en-GB" sz="1600" dirty="0"/>
          </a:p>
          <a:p>
            <a:endParaRPr lang="en-US" dirty="0"/>
          </a:p>
        </p:txBody>
      </p:sp>
      <p:sp>
        <p:nvSpPr>
          <p:cNvPr id="5" name="TextBox 4">
            <a:extLst>
              <a:ext uri="{FF2B5EF4-FFF2-40B4-BE49-F238E27FC236}">
                <a16:creationId xmlns:a16="http://schemas.microsoft.com/office/drawing/2014/main" id="{8655830E-E06C-4FC3-A65E-BF5516CC9D61}"/>
              </a:ext>
            </a:extLst>
          </p:cNvPr>
          <p:cNvSpPr txBox="1"/>
          <p:nvPr/>
        </p:nvSpPr>
        <p:spPr>
          <a:xfrm>
            <a:off x="5127387" y="4221088"/>
            <a:ext cx="3943914" cy="646331"/>
          </a:xfrm>
          <a:prstGeom prst="rect">
            <a:avLst/>
          </a:prstGeom>
          <a:noFill/>
        </p:spPr>
        <p:txBody>
          <a:bodyPr wrap="square">
            <a:spAutoFit/>
          </a:bodyPr>
          <a:lstStyle/>
          <a:p>
            <a:r>
              <a:rPr lang="en-GB" sz="1800" dirty="0">
                <a:solidFill>
                  <a:srgbClr val="0077E3"/>
                </a:solidFill>
              </a:rPr>
              <a:t>Repairing and restoring a sash window frame</a:t>
            </a:r>
          </a:p>
        </p:txBody>
      </p:sp>
      <p:pic>
        <p:nvPicPr>
          <p:cNvPr id="8" name="Picture 7">
            <a:extLst>
              <a:ext uri="{FF2B5EF4-FFF2-40B4-BE49-F238E27FC236}">
                <a16:creationId xmlns:a16="http://schemas.microsoft.com/office/drawing/2014/main" id="{5498A7D8-8E12-4ACF-8DD3-6F171D20373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156976" y="1988840"/>
            <a:ext cx="3996829" cy="2232248"/>
          </a:xfrm>
          <a:prstGeom prst="rect">
            <a:avLst/>
          </a:prstGeom>
        </p:spPr>
      </p:pic>
      <p:sp>
        <p:nvSpPr>
          <p:cNvPr id="7" name="TextBox 6">
            <a:extLst>
              <a:ext uri="{FF2B5EF4-FFF2-40B4-BE49-F238E27FC236}">
                <a16:creationId xmlns:a16="http://schemas.microsoft.com/office/drawing/2014/main" id="{57D3D943-4700-8C73-25F3-8C8CC965779A}"/>
              </a:ext>
            </a:extLst>
          </p:cNvPr>
          <p:cNvSpPr txBox="1"/>
          <p:nvPr/>
        </p:nvSpPr>
        <p:spPr>
          <a:xfrm>
            <a:off x="5076056" y="5118025"/>
            <a:ext cx="4576438" cy="707886"/>
          </a:xfrm>
          <a:prstGeom prst="rect">
            <a:avLst/>
          </a:prstGeom>
          <a:noFill/>
        </p:spPr>
        <p:txBody>
          <a:bodyPr wrap="square">
            <a:spAutoFit/>
          </a:bodyPr>
          <a:lstStyle/>
          <a:p>
            <a:r>
              <a:rPr lang="cy-GB" sz="2000" dirty="0">
                <a:solidFill>
                  <a:srgbClr val="C00000"/>
                </a:solidFill>
              </a:rPr>
              <a:t>Atgyweirio ac adfer ffrâm ffenestr ddalennog</a:t>
            </a:r>
          </a:p>
        </p:txBody>
      </p:sp>
    </p:spTree>
    <p:extLst>
      <p:ext uri="{BB962C8B-B14F-4D97-AF65-F5344CB8AC3E}">
        <p14:creationId xmlns:p14="http://schemas.microsoft.com/office/powerpoint/2010/main" val="2272230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0825" y="1060834"/>
            <a:ext cx="8229600" cy="382588"/>
          </a:xfrm>
        </p:spPr>
        <p:txBody>
          <a:bodyPr/>
          <a:lstStyle/>
          <a:p>
            <a:r>
              <a:rPr lang="en-US" dirty="0">
                <a:ea typeface="ＭＳ Ｐゴシック" pitchFamily="-105" charset="-128"/>
                <a:cs typeface="ＭＳ Ｐゴシック" pitchFamily="-105" charset="-128"/>
              </a:rPr>
              <a:t>Plastering</a:t>
            </a:r>
            <a:endParaRPr lang="en-US" dirty="0"/>
          </a:p>
        </p:txBody>
      </p:sp>
      <p:sp>
        <p:nvSpPr>
          <p:cNvPr id="3" name="Content Placeholder 2"/>
          <p:cNvSpPr>
            <a:spLocks noGrp="1"/>
          </p:cNvSpPr>
          <p:nvPr>
            <p:ph sz="quarter" idx="10"/>
          </p:nvPr>
        </p:nvSpPr>
        <p:spPr>
          <a:xfrm>
            <a:off x="457200" y="1602000"/>
            <a:ext cx="4978896" cy="4248000"/>
          </a:xfrm>
        </p:spPr>
        <p:txBody>
          <a:bodyPr/>
          <a:lstStyle/>
          <a:p>
            <a:r>
              <a:rPr lang="cy-GB" dirty="0">
                <a:solidFill>
                  <a:srgbClr val="C00000"/>
                </a:solidFill>
              </a:rPr>
              <a:t>Plastrwyr -</a:t>
            </a:r>
            <a:r>
              <a:rPr lang="cy-GB" dirty="0"/>
              <a:t> </a:t>
            </a:r>
            <a:r>
              <a:rPr lang="en-GB" dirty="0">
                <a:solidFill>
                  <a:srgbClr val="0077E3"/>
                </a:solidFill>
              </a:rPr>
              <a:t>Plasterers</a:t>
            </a:r>
            <a:r>
              <a:rPr lang="en-GB" dirty="0"/>
              <a:t> are responsible for creating finished surfaces internally and externally. </a:t>
            </a:r>
          </a:p>
          <a:p>
            <a:r>
              <a:rPr lang="en-GB" dirty="0"/>
              <a:t>Solid plastering can involve working with a range of materials including plasterboard, gypsum plaster, lime plaster and a range of cement and lime external renders. </a:t>
            </a:r>
          </a:p>
          <a:p>
            <a:r>
              <a:rPr lang="en-GB" dirty="0"/>
              <a:t>Plasterers are also often responsible for laying and screeding solid concrete or limecrete floors.</a:t>
            </a:r>
          </a:p>
          <a:p>
            <a:endParaRPr lang="en-US" dirty="0">
              <a:ea typeface="ＭＳ Ｐゴシック" pitchFamily="-105" charset="-128"/>
              <a:cs typeface="ＭＳ Ｐゴシック" pitchFamily="-105" charset="-128"/>
            </a:endParaRPr>
          </a:p>
          <a:p>
            <a:endParaRPr lang="en-US" dirty="0"/>
          </a:p>
        </p:txBody>
      </p:sp>
      <p:pic>
        <p:nvPicPr>
          <p:cNvPr id="12" name="Picture 11" descr="A picture containing wall, indoor, person&#10;&#10;Description automatically generated">
            <a:extLst>
              <a:ext uri="{FF2B5EF4-FFF2-40B4-BE49-F238E27FC236}">
                <a16:creationId xmlns:a16="http://schemas.microsoft.com/office/drawing/2014/main" id="{DF39066A-1A4B-40FC-A9E3-0CD36291C51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285625" y="1199294"/>
            <a:ext cx="2822879" cy="2763903"/>
          </a:xfrm>
          <a:prstGeom prst="rect">
            <a:avLst/>
          </a:prstGeom>
        </p:spPr>
      </p:pic>
      <p:pic>
        <p:nvPicPr>
          <p:cNvPr id="14" name="Picture 13" descr="A picture containing building, outdoor, person&#10;&#10;Description automatically generated">
            <a:extLst>
              <a:ext uri="{FF2B5EF4-FFF2-40B4-BE49-F238E27FC236}">
                <a16:creationId xmlns:a16="http://schemas.microsoft.com/office/drawing/2014/main" id="{12A1421A-445F-4D22-922B-C2ADD72114E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795934" y="4007308"/>
            <a:ext cx="3312570" cy="2184337"/>
          </a:xfrm>
          <a:prstGeom prst="rect">
            <a:avLst/>
          </a:prstGeom>
        </p:spPr>
      </p:pic>
      <p:sp>
        <p:nvSpPr>
          <p:cNvPr id="7" name="TextBox 6">
            <a:extLst>
              <a:ext uri="{FF2B5EF4-FFF2-40B4-BE49-F238E27FC236}">
                <a16:creationId xmlns:a16="http://schemas.microsoft.com/office/drawing/2014/main" id="{3933ACBE-126C-EA4B-BFB6-BC1AB74E2876}"/>
              </a:ext>
            </a:extLst>
          </p:cNvPr>
          <p:cNvSpPr txBox="1"/>
          <p:nvPr/>
        </p:nvSpPr>
        <p:spPr>
          <a:xfrm>
            <a:off x="572376" y="1008000"/>
            <a:ext cx="4572000" cy="461665"/>
          </a:xfrm>
          <a:prstGeom prst="rect">
            <a:avLst/>
          </a:prstGeom>
          <a:noFill/>
        </p:spPr>
        <p:txBody>
          <a:bodyPr wrap="square">
            <a:spAutoFit/>
          </a:bodyPr>
          <a:lstStyle/>
          <a:p>
            <a:r>
              <a:rPr lang="cy-GB" sz="2400" b="1" dirty="0">
                <a:solidFill>
                  <a:srgbClr val="C00000"/>
                </a:solidFill>
              </a:rPr>
              <a:t>Plastro - </a:t>
            </a:r>
            <a:endParaRPr lang="en-GB" sz="2400" b="1" dirty="0">
              <a:solidFill>
                <a:srgbClr val="C00000"/>
              </a:solidFill>
            </a:endParaRPr>
          </a:p>
        </p:txBody>
      </p:sp>
    </p:spTree>
    <p:extLst>
      <p:ext uri="{BB962C8B-B14F-4D97-AF65-F5344CB8AC3E}">
        <p14:creationId xmlns:p14="http://schemas.microsoft.com/office/powerpoint/2010/main" val="9544925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schemas.microsoft.com/office/infopath/2007/PartnerControls"/>
    <ds:schemaRef ds:uri="http://schemas.microsoft.com/office/2006/documentManagement/types"/>
    <ds:schemaRef ds:uri="1c5831b9-66da-4f16-a409-834213ecdb8e"/>
    <ds:schemaRef ds:uri="http://purl.org/dc/elements/1.1/"/>
    <ds:schemaRef ds:uri="http://schemas.microsoft.com/office/2006/metadata/properties"/>
    <ds:schemaRef ds:uri="7d91badd-8922-4db1-9652-4fbca8a6b7df"/>
    <ds:schemaRef ds:uri="http://schemas.openxmlformats.org/package/2006/metadata/core-properti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4320FE8E-9D55-4266-8B9E-BB25B91983F6}"/>
</file>

<file path=docProps/app.xml><?xml version="1.0" encoding="utf-8"?>
<Properties xmlns="http://schemas.openxmlformats.org/officeDocument/2006/extended-properties" xmlns:vt="http://schemas.openxmlformats.org/officeDocument/2006/docPropsVTypes">
  <Template/>
  <TotalTime>2977</TotalTime>
  <Words>2283</Words>
  <Application>Microsoft Office PowerPoint</Application>
  <PresentationFormat>On-screen Show (4:3)</PresentationFormat>
  <Paragraphs>230</Paragraphs>
  <Slides>38</Slides>
  <Notes>25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Lucida Grande</vt:lpstr>
      <vt:lpstr>pt-serif</vt:lpstr>
      <vt:lpstr>Times New Roman</vt:lpstr>
      <vt:lpstr>Default Design</vt:lpstr>
      <vt:lpstr>Default Design</vt:lpstr>
      <vt:lpstr> PowerPoint 1: Construction trades</vt:lpstr>
      <vt:lpstr>Construction and building services engineering trades</vt:lpstr>
      <vt:lpstr>Construction trades</vt:lpstr>
      <vt:lpstr>Trowel occupations</vt:lpstr>
      <vt:lpstr>Trowel occupations (continued)</vt:lpstr>
      <vt:lpstr>Trowel occupations (continued)</vt:lpstr>
      <vt:lpstr>Galwedigaethau gwaith coed Wood occupations</vt:lpstr>
      <vt:lpstr>Wood occupations (continued)</vt:lpstr>
      <vt:lpstr>Plastering</vt:lpstr>
      <vt:lpstr>Plastering (continued)</vt:lpstr>
      <vt:lpstr>Decorative finishing and industrial painting occupations </vt:lpstr>
      <vt:lpstr>Galwedigaethau toi - Roofing occupations</vt:lpstr>
      <vt:lpstr>Roofing occupations (continued)</vt:lpstr>
      <vt:lpstr>Roofing occupations (continued)</vt:lpstr>
      <vt:lpstr>Construction and civil engineering operations </vt:lpstr>
      <vt:lpstr>Construction and civil engineering operations (continued)</vt:lpstr>
      <vt:lpstr>PowerPoint Presentation</vt:lpstr>
      <vt:lpstr> PowerPoint 2: Building services engineering trades</vt:lpstr>
      <vt:lpstr>Building services trades</vt:lpstr>
      <vt:lpstr>Building services trades: Electrotechnical </vt:lpstr>
      <vt:lpstr>Building services trades: Electrotechnical (continued) </vt:lpstr>
      <vt:lpstr>Building services trades: Electrotechnical (continued)</vt:lpstr>
      <vt:lpstr>Building services trades: Electrotechnical (continued)</vt:lpstr>
      <vt:lpstr>Building services trades: Electrotechnical (continued)</vt:lpstr>
      <vt:lpstr>Building services trades: Plumbing </vt:lpstr>
      <vt:lpstr>Building services trades: Plumbing (continued)</vt:lpstr>
      <vt:lpstr>Building services trades: Plumbing (continued) </vt:lpstr>
      <vt:lpstr>Building services trades: Plumbing (continued)</vt:lpstr>
      <vt:lpstr>Building services trades: Heating and ventilation</vt:lpstr>
      <vt:lpstr>Building services trades: Heating and ventilation (continued)</vt:lpstr>
      <vt:lpstr>Building services trades: Heating and ventilation (continued) </vt:lpstr>
      <vt:lpstr>Building services trades: Heating and ventilation (continued) </vt:lpstr>
      <vt:lpstr>Building services trades: Heating and ventilation (continued) </vt:lpstr>
      <vt:lpstr>Building services trades: Heating and ventilation (continued) </vt:lpstr>
      <vt:lpstr>Building service trades: Refrigeration and air conditioning engineer</vt:lpstr>
      <vt:lpstr>Building service trades: Refrigeration and air conditioning (continued)</vt:lpstr>
      <vt:lpstr>Building services trades: Gas installation engineering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182</cp:revision>
  <dcterms:created xsi:type="dcterms:W3CDTF">2013-05-28T00:38:54Z</dcterms:created>
  <dcterms:modified xsi:type="dcterms:W3CDTF">2022-06-13T20:37:11Z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