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57"/>
  </p:notesMasterIdLst>
  <p:handoutMasterIdLst>
    <p:handoutMasterId r:id="rId58"/>
  </p:handoutMasterIdLst>
  <p:sldIdLst>
    <p:sldId id="256" r:id="rId5"/>
    <p:sldId id="328" r:id="rId6"/>
    <p:sldId id="410" r:id="rId7"/>
    <p:sldId id="332" r:id="rId8"/>
    <p:sldId id="330" r:id="rId9"/>
    <p:sldId id="341" r:id="rId10"/>
    <p:sldId id="342" r:id="rId11"/>
    <p:sldId id="343" r:id="rId12"/>
    <p:sldId id="334" r:id="rId13"/>
    <p:sldId id="335" r:id="rId14"/>
    <p:sldId id="336" r:id="rId15"/>
    <p:sldId id="405" r:id="rId16"/>
    <p:sldId id="406" r:id="rId17"/>
    <p:sldId id="411" r:id="rId18"/>
    <p:sldId id="338" r:id="rId19"/>
    <p:sldId id="337" r:id="rId20"/>
    <p:sldId id="358" r:id="rId21"/>
    <p:sldId id="339" r:id="rId22"/>
    <p:sldId id="340" r:id="rId23"/>
    <p:sldId id="361" r:id="rId24"/>
    <p:sldId id="414" r:id="rId25"/>
    <p:sldId id="370" r:id="rId26"/>
    <p:sldId id="369" r:id="rId27"/>
    <p:sldId id="397" r:id="rId28"/>
    <p:sldId id="407" r:id="rId29"/>
    <p:sldId id="359" r:id="rId30"/>
    <p:sldId id="399" r:id="rId31"/>
    <p:sldId id="400" r:id="rId32"/>
    <p:sldId id="398" r:id="rId33"/>
    <p:sldId id="373" r:id="rId34"/>
    <p:sldId id="371" r:id="rId35"/>
    <p:sldId id="413" r:id="rId36"/>
    <p:sldId id="360" r:id="rId37"/>
    <p:sldId id="412" r:id="rId38"/>
    <p:sldId id="374" r:id="rId39"/>
    <p:sldId id="395" r:id="rId40"/>
    <p:sldId id="382" r:id="rId41"/>
    <p:sldId id="383" r:id="rId42"/>
    <p:sldId id="388" r:id="rId43"/>
    <p:sldId id="387" r:id="rId44"/>
    <p:sldId id="389" r:id="rId45"/>
    <p:sldId id="390" r:id="rId46"/>
    <p:sldId id="391" r:id="rId47"/>
    <p:sldId id="379" r:id="rId48"/>
    <p:sldId id="380" r:id="rId49"/>
    <p:sldId id="381" r:id="rId50"/>
    <p:sldId id="392" r:id="rId51"/>
    <p:sldId id="409" r:id="rId52"/>
    <p:sldId id="408" r:id="rId53"/>
    <p:sldId id="384" r:id="rId54"/>
    <p:sldId id="386" r:id="rId55"/>
    <p:sldId id="267" r:id="rId56"/>
  </p:sldIdLst>
  <p:sldSz cx="9144000" cy="6858000" type="screen4x3"/>
  <p:notesSz cx="6858000" cy="9144000"/>
  <p:custDataLst>
    <p:tags r:id="rId5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8" clrIdx="0">
    <p:extLst>
      <p:ext uri="{19B8F6BF-5375-455C-9EA6-DF929625EA0E}">
        <p15:presenceInfo xmlns:p15="http://schemas.microsoft.com/office/powerpoint/2012/main" userId="S::Claire.Brooks@cityandguilds.com::045b5ce1-bb15-4c22-aa7e-c7b600949989" providerId="AD"/>
      </p:ext>
    </p:extLst>
  </p:cmAuthor>
  <p:cmAuthor id="2" name="Rachael Harrison" initials="RH" lastIdx="2" clrIdx="1">
    <p:extLst>
      <p:ext uri="{19B8F6BF-5375-455C-9EA6-DF929625EA0E}">
        <p15:presenceInfo xmlns:p15="http://schemas.microsoft.com/office/powerpoint/2012/main" userId="Rachael Harri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7"/>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7E96F7-68A3-4A69-B4AC-D223E7FD8FAB}" v="19" dt="2022-06-21T14:02:14.1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000" autoAdjust="0"/>
    <p:restoredTop sz="93172" autoAdjust="0"/>
  </p:normalViewPr>
  <p:slideViewPr>
    <p:cSldViewPr showGuides="1">
      <p:cViewPr varScale="1">
        <p:scale>
          <a:sx n="114" d="100"/>
          <a:sy n="114" d="100"/>
        </p:scale>
        <p:origin x="1122"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48" d="100"/>
          <a:sy n="48" d="100"/>
        </p:scale>
        <p:origin x="2684" y="4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66"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fan Williams" userId="24941412-6a59-4984-a79e-a737f73a20c6" providerId="ADAL" clId="{1B7E96F7-68A3-4A69-B4AC-D223E7FD8FAB}"/>
    <pc:docChg chg="undo custSel modSld">
      <pc:chgData name="Ifan Williams" userId="24941412-6a59-4984-a79e-a737f73a20c6" providerId="ADAL" clId="{1B7E96F7-68A3-4A69-B4AC-D223E7FD8FAB}" dt="2022-06-21T14:04:10.371" v="703" actId="115"/>
      <pc:docMkLst>
        <pc:docMk/>
      </pc:docMkLst>
      <pc:sldChg chg="modSp mod">
        <pc:chgData name="Ifan Williams" userId="24941412-6a59-4984-a79e-a737f73a20c6" providerId="ADAL" clId="{1B7E96F7-68A3-4A69-B4AC-D223E7FD8FAB}" dt="2022-06-21T11:05:13.961" v="21" actId="207"/>
        <pc:sldMkLst>
          <pc:docMk/>
          <pc:sldMk cId="0" sldId="328"/>
        </pc:sldMkLst>
        <pc:spChg chg="mod">
          <ac:chgData name="Ifan Williams" userId="24941412-6a59-4984-a79e-a737f73a20c6" providerId="ADAL" clId="{1B7E96F7-68A3-4A69-B4AC-D223E7FD8FAB}" dt="2022-06-21T11:03:50.655" v="11" actId="207"/>
          <ac:spMkLst>
            <pc:docMk/>
            <pc:sldMk cId="0" sldId="328"/>
            <ac:spMk id="3074" creationId="{00000000-0000-0000-0000-000000000000}"/>
          </ac:spMkLst>
        </pc:spChg>
        <pc:spChg chg="mod">
          <ac:chgData name="Ifan Williams" userId="24941412-6a59-4984-a79e-a737f73a20c6" providerId="ADAL" clId="{1B7E96F7-68A3-4A69-B4AC-D223E7FD8FAB}" dt="2022-06-21T11:05:13.961" v="21" actId="207"/>
          <ac:spMkLst>
            <pc:docMk/>
            <pc:sldMk cId="0" sldId="328"/>
            <ac:spMk id="3075" creationId="{00000000-0000-0000-0000-000000000000}"/>
          </ac:spMkLst>
        </pc:spChg>
      </pc:sldChg>
      <pc:sldChg chg="modSp mod">
        <pc:chgData name="Ifan Williams" userId="24941412-6a59-4984-a79e-a737f73a20c6" providerId="ADAL" clId="{1B7E96F7-68A3-4A69-B4AC-D223E7FD8FAB}" dt="2022-06-21T11:15:55.639" v="45" actId="207"/>
        <pc:sldMkLst>
          <pc:docMk/>
          <pc:sldMk cId="0" sldId="330"/>
        </pc:sldMkLst>
        <pc:spChg chg="mod">
          <ac:chgData name="Ifan Williams" userId="24941412-6a59-4984-a79e-a737f73a20c6" providerId="ADAL" clId="{1B7E96F7-68A3-4A69-B4AC-D223E7FD8FAB}" dt="2022-06-21T11:11:50.453" v="39" actId="207"/>
          <ac:spMkLst>
            <pc:docMk/>
            <pc:sldMk cId="0" sldId="330"/>
            <ac:spMk id="5122" creationId="{00000000-0000-0000-0000-000000000000}"/>
          </ac:spMkLst>
        </pc:spChg>
        <pc:spChg chg="mod">
          <ac:chgData name="Ifan Williams" userId="24941412-6a59-4984-a79e-a737f73a20c6" providerId="ADAL" clId="{1B7E96F7-68A3-4A69-B4AC-D223E7FD8FAB}" dt="2022-06-21T11:15:55.639" v="45" actId="207"/>
          <ac:spMkLst>
            <pc:docMk/>
            <pc:sldMk cId="0" sldId="330"/>
            <ac:spMk id="5123" creationId="{00000000-0000-0000-0000-000000000000}"/>
          </ac:spMkLst>
        </pc:spChg>
      </pc:sldChg>
      <pc:sldChg chg="modSp mod">
        <pc:chgData name="Ifan Williams" userId="24941412-6a59-4984-a79e-a737f73a20c6" providerId="ADAL" clId="{1B7E96F7-68A3-4A69-B4AC-D223E7FD8FAB}" dt="2022-06-21T11:07:38.607" v="35" actId="207"/>
        <pc:sldMkLst>
          <pc:docMk/>
          <pc:sldMk cId="0" sldId="332"/>
        </pc:sldMkLst>
        <pc:spChg chg="mod">
          <ac:chgData name="Ifan Williams" userId="24941412-6a59-4984-a79e-a737f73a20c6" providerId="ADAL" clId="{1B7E96F7-68A3-4A69-B4AC-D223E7FD8FAB}" dt="2022-06-21T11:07:38.607" v="35" actId="207"/>
          <ac:spMkLst>
            <pc:docMk/>
            <pc:sldMk cId="0" sldId="332"/>
            <ac:spMk id="2" creationId="{00000000-0000-0000-0000-000000000000}"/>
          </ac:spMkLst>
        </pc:spChg>
      </pc:sldChg>
      <pc:sldChg chg="modSp mod">
        <pc:chgData name="Ifan Williams" userId="24941412-6a59-4984-a79e-a737f73a20c6" providerId="ADAL" clId="{1B7E96F7-68A3-4A69-B4AC-D223E7FD8FAB}" dt="2022-06-21T11:30:39.507" v="107" actId="207"/>
        <pc:sldMkLst>
          <pc:docMk/>
          <pc:sldMk cId="0" sldId="334"/>
        </pc:sldMkLst>
        <pc:spChg chg="mod">
          <ac:chgData name="Ifan Williams" userId="24941412-6a59-4984-a79e-a737f73a20c6" providerId="ADAL" clId="{1B7E96F7-68A3-4A69-B4AC-D223E7FD8FAB}" dt="2022-06-21T11:28:29.627" v="95" actId="115"/>
          <ac:spMkLst>
            <pc:docMk/>
            <pc:sldMk cId="0" sldId="334"/>
            <ac:spMk id="2" creationId="{00000000-0000-0000-0000-000000000000}"/>
          </ac:spMkLst>
        </pc:spChg>
        <pc:spChg chg="mod">
          <ac:chgData name="Ifan Williams" userId="24941412-6a59-4984-a79e-a737f73a20c6" providerId="ADAL" clId="{1B7E96F7-68A3-4A69-B4AC-D223E7FD8FAB}" dt="2022-06-21T11:30:39.507" v="107" actId="207"/>
          <ac:spMkLst>
            <pc:docMk/>
            <pc:sldMk cId="0" sldId="334"/>
            <ac:spMk id="7" creationId="{D177FE8E-AC79-B141-AE61-1837837026D0}"/>
          </ac:spMkLst>
        </pc:spChg>
      </pc:sldChg>
      <pc:sldChg chg="modSp mod">
        <pc:chgData name="Ifan Williams" userId="24941412-6a59-4984-a79e-a737f73a20c6" providerId="ADAL" clId="{1B7E96F7-68A3-4A69-B4AC-D223E7FD8FAB}" dt="2022-06-21T11:34:02.955" v="131" actId="207"/>
        <pc:sldMkLst>
          <pc:docMk/>
          <pc:sldMk cId="0" sldId="335"/>
        </pc:sldMkLst>
        <pc:spChg chg="mod">
          <ac:chgData name="Ifan Williams" userId="24941412-6a59-4984-a79e-a737f73a20c6" providerId="ADAL" clId="{1B7E96F7-68A3-4A69-B4AC-D223E7FD8FAB}" dt="2022-06-21T11:32:21.514" v="113" actId="115"/>
          <ac:spMkLst>
            <pc:docMk/>
            <pc:sldMk cId="0" sldId="335"/>
            <ac:spMk id="2" creationId="{00000000-0000-0000-0000-000000000000}"/>
          </ac:spMkLst>
        </pc:spChg>
        <pc:spChg chg="mod">
          <ac:chgData name="Ifan Williams" userId="24941412-6a59-4984-a79e-a737f73a20c6" providerId="ADAL" clId="{1B7E96F7-68A3-4A69-B4AC-D223E7FD8FAB}" dt="2022-06-21T11:34:02.955" v="131" actId="207"/>
          <ac:spMkLst>
            <pc:docMk/>
            <pc:sldMk cId="0" sldId="335"/>
            <ac:spMk id="5" creationId="{BC404DDD-B2A8-5C4F-AF07-E3F59D259E5B}"/>
          </ac:spMkLst>
        </pc:spChg>
      </pc:sldChg>
      <pc:sldChg chg="modSp mod">
        <pc:chgData name="Ifan Williams" userId="24941412-6a59-4984-a79e-a737f73a20c6" providerId="ADAL" clId="{1B7E96F7-68A3-4A69-B4AC-D223E7FD8FAB}" dt="2022-06-21T11:34:50.377" v="137" actId="115"/>
        <pc:sldMkLst>
          <pc:docMk/>
          <pc:sldMk cId="0" sldId="336"/>
        </pc:sldMkLst>
        <pc:spChg chg="mod">
          <ac:chgData name="Ifan Williams" userId="24941412-6a59-4984-a79e-a737f73a20c6" providerId="ADAL" clId="{1B7E96F7-68A3-4A69-B4AC-D223E7FD8FAB}" dt="2022-06-21T11:34:50.377" v="137" actId="115"/>
          <ac:spMkLst>
            <pc:docMk/>
            <pc:sldMk cId="0" sldId="336"/>
            <ac:spMk id="2" creationId="{00000000-0000-0000-0000-000000000000}"/>
          </ac:spMkLst>
        </pc:spChg>
      </pc:sldChg>
      <pc:sldChg chg="modSp mod">
        <pc:chgData name="Ifan Williams" userId="24941412-6a59-4984-a79e-a737f73a20c6" providerId="ADAL" clId="{1B7E96F7-68A3-4A69-B4AC-D223E7FD8FAB}" dt="2022-06-21T12:27:32.368" v="206" actId="207"/>
        <pc:sldMkLst>
          <pc:docMk/>
          <pc:sldMk cId="0" sldId="337"/>
        </pc:sldMkLst>
        <pc:spChg chg="mod">
          <ac:chgData name="Ifan Williams" userId="24941412-6a59-4984-a79e-a737f73a20c6" providerId="ADAL" clId="{1B7E96F7-68A3-4A69-B4AC-D223E7FD8FAB}" dt="2022-06-21T12:27:32.368" v="206" actId="207"/>
          <ac:spMkLst>
            <pc:docMk/>
            <pc:sldMk cId="0" sldId="337"/>
            <ac:spMk id="2" creationId="{00000000-0000-0000-0000-000000000000}"/>
          </ac:spMkLst>
        </pc:spChg>
      </pc:sldChg>
      <pc:sldChg chg="modSp mod">
        <pc:chgData name="Ifan Williams" userId="24941412-6a59-4984-a79e-a737f73a20c6" providerId="ADAL" clId="{1B7E96F7-68A3-4A69-B4AC-D223E7FD8FAB}" dt="2022-06-21T12:21:58.185" v="202" actId="207"/>
        <pc:sldMkLst>
          <pc:docMk/>
          <pc:sldMk cId="0" sldId="338"/>
        </pc:sldMkLst>
        <pc:spChg chg="mod">
          <ac:chgData name="Ifan Williams" userId="24941412-6a59-4984-a79e-a737f73a20c6" providerId="ADAL" clId="{1B7E96F7-68A3-4A69-B4AC-D223E7FD8FAB}" dt="2022-06-21T12:21:58.185" v="202" actId="207"/>
          <ac:spMkLst>
            <pc:docMk/>
            <pc:sldMk cId="0" sldId="338"/>
            <ac:spMk id="3" creationId="{00000000-0000-0000-0000-000000000000}"/>
          </ac:spMkLst>
        </pc:spChg>
        <pc:spChg chg="mod">
          <ac:chgData name="Ifan Williams" userId="24941412-6a59-4984-a79e-a737f73a20c6" providerId="ADAL" clId="{1B7E96F7-68A3-4A69-B4AC-D223E7FD8FAB}" dt="2022-06-21T11:46:52.281" v="197" actId="115"/>
          <ac:spMkLst>
            <pc:docMk/>
            <pc:sldMk cId="0" sldId="338"/>
            <ac:spMk id="5" creationId="{F847CB51-BB49-1B47-A715-AF735E5FE96E}"/>
          </ac:spMkLst>
        </pc:spChg>
      </pc:sldChg>
      <pc:sldChg chg="modSp mod">
        <pc:chgData name="Ifan Williams" userId="24941412-6a59-4984-a79e-a737f73a20c6" providerId="ADAL" clId="{1B7E96F7-68A3-4A69-B4AC-D223E7FD8FAB}" dt="2022-06-21T12:29:39.798" v="221" actId="115"/>
        <pc:sldMkLst>
          <pc:docMk/>
          <pc:sldMk cId="0" sldId="339"/>
        </pc:sldMkLst>
        <pc:spChg chg="mod">
          <ac:chgData name="Ifan Williams" userId="24941412-6a59-4984-a79e-a737f73a20c6" providerId="ADAL" clId="{1B7E96F7-68A3-4A69-B4AC-D223E7FD8FAB}" dt="2022-06-21T12:29:39.798" v="221" actId="115"/>
          <ac:spMkLst>
            <pc:docMk/>
            <pc:sldMk cId="0" sldId="339"/>
            <ac:spMk id="2" creationId="{00000000-0000-0000-0000-000000000000}"/>
          </ac:spMkLst>
        </pc:spChg>
      </pc:sldChg>
      <pc:sldChg chg="modSp mod">
        <pc:chgData name="Ifan Williams" userId="24941412-6a59-4984-a79e-a737f73a20c6" providerId="ADAL" clId="{1B7E96F7-68A3-4A69-B4AC-D223E7FD8FAB}" dt="2022-06-21T12:34:25.478" v="254" actId="207"/>
        <pc:sldMkLst>
          <pc:docMk/>
          <pc:sldMk cId="0" sldId="340"/>
        </pc:sldMkLst>
        <pc:spChg chg="mod">
          <ac:chgData name="Ifan Williams" userId="24941412-6a59-4984-a79e-a737f73a20c6" providerId="ADAL" clId="{1B7E96F7-68A3-4A69-B4AC-D223E7FD8FAB}" dt="2022-06-21T12:30:25.733" v="227" actId="115"/>
          <ac:spMkLst>
            <pc:docMk/>
            <pc:sldMk cId="0" sldId="340"/>
            <ac:spMk id="2" creationId="{00000000-0000-0000-0000-000000000000}"/>
          </ac:spMkLst>
        </pc:spChg>
        <pc:spChg chg="mod">
          <ac:chgData name="Ifan Williams" userId="24941412-6a59-4984-a79e-a737f73a20c6" providerId="ADAL" clId="{1B7E96F7-68A3-4A69-B4AC-D223E7FD8FAB}" dt="2022-06-21T12:34:25.478" v="254" actId="207"/>
          <ac:spMkLst>
            <pc:docMk/>
            <pc:sldMk cId="0" sldId="340"/>
            <ac:spMk id="3" creationId="{00000000-0000-0000-0000-000000000000}"/>
          </ac:spMkLst>
        </pc:spChg>
      </pc:sldChg>
      <pc:sldChg chg="modSp mod">
        <pc:chgData name="Ifan Williams" userId="24941412-6a59-4984-a79e-a737f73a20c6" providerId="ADAL" clId="{1B7E96F7-68A3-4A69-B4AC-D223E7FD8FAB}" dt="2022-06-21T11:21:52.150" v="64" actId="115"/>
        <pc:sldMkLst>
          <pc:docMk/>
          <pc:sldMk cId="1745873412" sldId="341"/>
        </pc:sldMkLst>
        <pc:spChg chg="mod">
          <ac:chgData name="Ifan Williams" userId="24941412-6a59-4984-a79e-a737f73a20c6" providerId="ADAL" clId="{1B7E96F7-68A3-4A69-B4AC-D223E7FD8FAB}" dt="2022-06-21T11:21:52.150" v="64" actId="115"/>
          <ac:spMkLst>
            <pc:docMk/>
            <pc:sldMk cId="1745873412" sldId="341"/>
            <ac:spMk id="5122" creationId="{00000000-0000-0000-0000-000000000000}"/>
          </ac:spMkLst>
        </pc:spChg>
        <pc:spChg chg="mod">
          <ac:chgData name="Ifan Williams" userId="24941412-6a59-4984-a79e-a737f73a20c6" providerId="ADAL" clId="{1B7E96F7-68A3-4A69-B4AC-D223E7FD8FAB}" dt="2022-06-21T11:21:46.095" v="63" actId="207"/>
          <ac:spMkLst>
            <pc:docMk/>
            <pc:sldMk cId="1745873412" sldId="341"/>
            <ac:spMk id="5123" creationId="{00000000-0000-0000-0000-000000000000}"/>
          </ac:spMkLst>
        </pc:spChg>
      </pc:sldChg>
      <pc:sldChg chg="modSp mod">
        <pc:chgData name="Ifan Williams" userId="24941412-6a59-4984-a79e-a737f73a20c6" providerId="ADAL" clId="{1B7E96F7-68A3-4A69-B4AC-D223E7FD8FAB}" dt="2022-06-21T11:23:54.132" v="79" actId="115"/>
        <pc:sldMkLst>
          <pc:docMk/>
          <pc:sldMk cId="3237585541" sldId="342"/>
        </pc:sldMkLst>
        <pc:spChg chg="mod">
          <ac:chgData name="Ifan Williams" userId="24941412-6a59-4984-a79e-a737f73a20c6" providerId="ADAL" clId="{1B7E96F7-68A3-4A69-B4AC-D223E7FD8FAB}" dt="2022-06-21T11:23:54.132" v="79" actId="115"/>
          <ac:spMkLst>
            <pc:docMk/>
            <pc:sldMk cId="3237585541" sldId="342"/>
            <ac:spMk id="2" creationId="{DDBAB940-6C06-DC4F-8909-5B789899414C}"/>
          </ac:spMkLst>
        </pc:spChg>
        <pc:spChg chg="mod">
          <ac:chgData name="Ifan Williams" userId="24941412-6a59-4984-a79e-a737f73a20c6" providerId="ADAL" clId="{1B7E96F7-68A3-4A69-B4AC-D223E7FD8FAB}" dt="2022-06-21T11:23:46.346" v="78" actId="20577"/>
          <ac:spMkLst>
            <pc:docMk/>
            <pc:sldMk cId="3237585541" sldId="342"/>
            <ac:spMk id="3" creationId="{9FEA6CDA-010D-9348-8572-D2BA06695E4C}"/>
          </ac:spMkLst>
        </pc:spChg>
      </pc:sldChg>
      <pc:sldChg chg="modSp mod">
        <pc:chgData name="Ifan Williams" userId="24941412-6a59-4984-a79e-a737f73a20c6" providerId="ADAL" clId="{1B7E96F7-68A3-4A69-B4AC-D223E7FD8FAB}" dt="2022-06-21T11:26:51.515" v="89" actId="115"/>
        <pc:sldMkLst>
          <pc:docMk/>
          <pc:sldMk cId="4248078488" sldId="343"/>
        </pc:sldMkLst>
        <pc:spChg chg="mod">
          <ac:chgData name="Ifan Williams" userId="24941412-6a59-4984-a79e-a737f73a20c6" providerId="ADAL" clId="{1B7E96F7-68A3-4A69-B4AC-D223E7FD8FAB}" dt="2022-06-21T11:26:51.515" v="89" actId="115"/>
          <ac:spMkLst>
            <pc:docMk/>
            <pc:sldMk cId="4248078488" sldId="343"/>
            <ac:spMk id="2" creationId="{B299056F-E586-6240-B565-6358D8C62E47}"/>
          </ac:spMkLst>
        </pc:spChg>
        <pc:picChg chg="mod">
          <ac:chgData name="Ifan Williams" userId="24941412-6a59-4984-a79e-a737f73a20c6" providerId="ADAL" clId="{1B7E96F7-68A3-4A69-B4AC-D223E7FD8FAB}" dt="2022-06-21T11:24:33.017" v="85" actId="1076"/>
          <ac:picMkLst>
            <pc:docMk/>
            <pc:sldMk cId="4248078488" sldId="343"/>
            <ac:picMk id="8" creationId="{0676B330-462B-497C-9DE0-3F0696AA70F3}"/>
          </ac:picMkLst>
        </pc:picChg>
      </pc:sldChg>
      <pc:sldChg chg="modSp mod">
        <pc:chgData name="Ifan Williams" userId="24941412-6a59-4984-a79e-a737f73a20c6" providerId="ADAL" clId="{1B7E96F7-68A3-4A69-B4AC-D223E7FD8FAB}" dt="2022-06-21T12:28:43.763" v="215" actId="1076"/>
        <pc:sldMkLst>
          <pc:docMk/>
          <pc:sldMk cId="1829076652" sldId="358"/>
        </pc:sldMkLst>
        <pc:spChg chg="mod">
          <ac:chgData name="Ifan Williams" userId="24941412-6a59-4984-a79e-a737f73a20c6" providerId="ADAL" clId="{1B7E96F7-68A3-4A69-B4AC-D223E7FD8FAB}" dt="2022-06-21T12:28:43.763" v="215" actId="1076"/>
          <ac:spMkLst>
            <pc:docMk/>
            <pc:sldMk cId="1829076652" sldId="358"/>
            <ac:spMk id="2" creationId="{EEAEB3D3-FABB-224F-889F-89C6C24A47DE}"/>
          </ac:spMkLst>
        </pc:spChg>
        <pc:spChg chg="mod">
          <ac:chgData name="Ifan Williams" userId="24941412-6a59-4984-a79e-a737f73a20c6" providerId="ADAL" clId="{1B7E96F7-68A3-4A69-B4AC-D223E7FD8FAB}" dt="2022-06-21T12:28:40.259" v="214" actId="1076"/>
          <ac:spMkLst>
            <pc:docMk/>
            <pc:sldMk cId="1829076652" sldId="358"/>
            <ac:spMk id="3" creationId="{7AA103C4-DDEB-4947-BFB0-99AA1F336B05}"/>
          </ac:spMkLst>
        </pc:spChg>
      </pc:sldChg>
      <pc:sldChg chg="modSp mod">
        <pc:chgData name="Ifan Williams" userId="24941412-6a59-4984-a79e-a737f73a20c6" providerId="ADAL" clId="{1B7E96F7-68A3-4A69-B4AC-D223E7FD8FAB}" dt="2022-06-21T12:46:24.808" v="346" actId="20577"/>
        <pc:sldMkLst>
          <pc:docMk/>
          <pc:sldMk cId="2552694952" sldId="359"/>
        </pc:sldMkLst>
        <pc:spChg chg="mod">
          <ac:chgData name="Ifan Williams" userId="24941412-6a59-4984-a79e-a737f73a20c6" providerId="ADAL" clId="{1B7E96F7-68A3-4A69-B4AC-D223E7FD8FAB}" dt="2022-06-21T12:46:24.808" v="346" actId="20577"/>
          <ac:spMkLst>
            <pc:docMk/>
            <pc:sldMk cId="2552694952" sldId="359"/>
            <ac:spMk id="3" creationId="{47544227-EE4D-9D4D-9F4C-4F1152FE7ABD}"/>
          </ac:spMkLst>
        </pc:spChg>
      </pc:sldChg>
      <pc:sldChg chg="addSp modSp mod">
        <pc:chgData name="Ifan Williams" userId="24941412-6a59-4984-a79e-a737f73a20c6" providerId="ADAL" clId="{1B7E96F7-68A3-4A69-B4AC-D223E7FD8FAB}" dt="2022-06-21T13:00:04.402" v="417" actId="1076"/>
        <pc:sldMkLst>
          <pc:docMk/>
          <pc:sldMk cId="3700887330" sldId="360"/>
        </pc:sldMkLst>
        <pc:spChg chg="mod">
          <ac:chgData name="Ifan Williams" userId="24941412-6a59-4984-a79e-a737f73a20c6" providerId="ADAL" clId="{1B7E96F7-68A3-4A69-B4AC-D223E7FD8FAB}" dt="2022-06-21T12:59:36.554" v="415" actId="1076"/>
          <ac:spMkLst>
            <pc:docMk/>
            <pc:sldMk cId="3700887330" sldId="360"/>
            <ac:spMk id="3" creationId="{78ECB00B-CE94-4345-BD0D-5B152D47424E}"/>
          </ac:spMkLst>
        </pc:spChg>
        <pc:spChg chg="add mod">
          <ac:chgData name="Ifan Williams" userId="24941412-6a59-4984-a79e-a737f73a20c6" providerId="ADAL" clId="{1B7E96F7-68A3-4A69-B4AC-D223E7FD8FAB}" dt="2022-06-21T13:00:04.402" v="417" actId="1076"/>
          <ac:spMkLst>
            <pc:docMk/>
            <pc:sldMk cId="3700887330" sldId="360"/>
            <ac:spMk id="6" creationId="{CBACB1BE-27CD-3515-A1F4-4BD9B4BFF012}"/>
          </ac:spMkLst>
        </pc:spChg>
      </pc:sldChg>
      <pc:sldChg chg="modSp mod">
        <pc:chgData name="Ifan Williams" userId="24941412-6a59-4984-a79e-a737f73a20c6" providerId="ADAL" clId="{1B7E96F7-68A3-4A69-B4AC-D223E7FD8FAB}" dt="2022-06-21T12:35:15.639" v="259" actId="207"/>
        <pc:sldMkLst>
          <pc:docMk/>
          <pc:sldMk cId="3501719114" sldId="361"/>
        </pc:sldMkLst>
        <pc:spChg chg="mod">
          <ac:chgData name="Ifan Williams" userId="24941412-6a59-4984-a79e-a737f73a20c6" providerId="ADAL" clId="{1B7E96F7-68A3-4A69-B4AC-D223E7FD8FAB}" dt="2022-06-21T12:35:15.639" v="259" actId="207"/>
          <ac:spMkLst>
            <pc:docMk/>
            <pc:sldMk cId="3501719114" sldId="361"/>
            <ac:spMk id="3" creationId="{810A7E78-01EB-4C41-BCF3-15F8B2DB60CF}"/>
          </ac:spMkLst>
        </pc:spChg>
      </pc:sldChg>
      <pc:sldChg chg="modSp mod">
        <pc:chgData name="Ifan Williams" userId="24941412-6a59-4984-a79e-a737f73a20c6" providerId="ADAL" clId="{1B7E96F7-68A3-4A69-B4AC-D223E7FD8FAB}" dt="2022-06-21T12:41:09.432" v="304" actId="207"/>
        <pc:sldMkLst>
          <pc:docMk/>
          <pc:sldMk cId="375388114" sldId="369"/>
        </pc:sldMkLst>
        <pc:spChg chg="mod">
          <ac:chgData name="Ifan Williams" userId="24941412-6a59-4984-a79e-a737f73a20c6" providerId="ADAL" clId="{1B7E96F7-68A3-4A69-B4AC-D223E7FD8FAB}" dt="2022-06-21T12:39:02.429" v="290" actId="115"/>
          <ac:spMkLst>
            <pc:docMk/>
            <pc:sldMk cId="375388114" sldId="369"/>
            <ac:spMk id="2" creationId="{C70549A8-548C-7343-9955-4F0FCBA5E3AA}"/>
          </ac:spMkLst>
        </pc:spChg>
        <pc:spChg chg="mod">
          <ac:chgData name="Ifan Williams" userId="24941412-6a59-4984-a79e-a737f73a20c6" providerId="ADAL" clId="{1B7E96F7-68A3-4A69-B4AC-D223E7FD8FAB}" dt="2022-06-21T12:41:09.432" v="304" actId="207"/>
          <ac:spMkLst>
            <pc:docMk/>
            <pc:sldMk cId="375388114" sldId="369"/>
            <ac:spMk id="3" creationId="{B691D636-F10B-7143-806F-5C99AAA994E0}"/>
          </ac:spMkLst>
        </pc:spChg>
      </pc:sldChg>
      <pc:sldChg chg="modSp mod">
        <pc:chgData name="Ifan Williams" userId="24941412-6a59-4984-a79e-a737f73a20c6" providerId="ADAL" clId="{1B7E96F7-68A3-4A69-B4AC-D223E7FD8FAB}" dt="2022-06-21T12:38:08.247" v="284" actId="207"/>
        <pc:sldMkLst>
          <pc:docMk/>
          <pc:sldMk cId="3149902467" sldId="370"/>
        </pc:sldMkLst>
        <pc:spChg chg="mod">
          <ac:chgData name="Ifan Williams" userId="24941412-6a59-4984-a79e-a737f73a20c6" providerId="ADAL" clId="{1B7E96F7-68A3-4A69-B4AC-D223E7FD8FAB}" dt="2022-06-21T12:37:33.597" v="275" actId="115"/>
          <ac:spMkLst>
            <pc:docMk/>
            <pc:sldMk cId="3149902467" sldId="370"/>
            <ac:spMk id="2" creationId="{9BB7FA09-41CA-7546-8329-342A43083533}"/>
          </ac:spMkLst>
        </pc:spChg>
        <pc:spChg chg="mod">
          <ac:chgData name="Ifan Williams" userId="24941412-6a59-4984-a79e-a737f73a20c6" providerId="ADAL" clId="{1B7E96F7-68A3-4A69-B4AC-D223E7FD8FAB}" dt="2022-06-21T12:38:08.247" v="284" actId="207"/>
          <ac:spMkLst>
            <pc:docMk/>
            <pc:sldMk cId="3149902467" sldId="370"/>
            <ac:spMk id="11" creationId="{32517309-782F-4B4E-BC00-AB796F24C0F9}"/>
          </ac:spMkLst>
        </pc:spChg>
      </pc:sldChg>
      <pc:sldChg chg="modSp mod">
        <pc:chgData name="Ifan Williams" userId="24941412-6a59-4984-a79e-a737f73a20c6" providerId="ADAL" clId="{1B7E96F7-68A3-4A69-B4AC-D223E7FD8FAB}" dt="2022-06-21T12:56:38.644" v="406" actId="115"/>
        <pc:sldMkLst>
          <pc:docMk/>
          <pc:sldMk cId="1450118553" sldId="371"/>
        </pc:sldMkLst>
        <pc:spChg chg="mod">
          <ac:chgData name="Ifan Williams" userId="24941412-6a59-4984-a79e-a737f73a20c6" providerId="ADAL" clId="{1B7E96F7-68A3-4A69-B4AC-D223E7FD8FAB}" dt="2022-06-21T12:56:38.644" v="406" actId="115"/>
          <ac:spMkLst>
            <pc:docMk/>
            <pc:sldMk cId="1450118553" sldId="371"/>
            <ac:spMk id="2" creationId="{B4675C15-B046-8F4A-AC73-79273A0FFF4F}"/>
          </ac:spMkLst>
        </pc:spChg>
      </pc:sldChg>
      <pc:sldChg chg="modSp mod">
        <pc:chgData name="Ifan Williams" userId="24941412-6a59-4984-a79e-a737f73a20c6" providerId="ADAL" clId="{1B7E96F7-68A3-4A69-B4AC-D223E7FD8FAB}" dt="2022-06-21T12:55:55.990" v="400" actId="207"/>
        <pc:sldMkLst>
          <pc:docMk/>
          <pc:sldMk cId="3015218266" sldId="373"/>
        </pc:sldMkLst>
        <pc:spChg chg="mod">
          <ac:chgData name="Ifan Williams" userId="24941412-6a59-4984-a79e-a737f73a20c6" providerId="ADAL" clId="{1B7E96F7-68A3-4A69-B4AC-D223E7FD8FAB}" dt="2022-06-21T12:55:55.990" v="400" actId="207"/>
          <ac:spMkLst>
            <pc:docMk/>
            <pc:sldMk cId="3015218266" sldId="373"/>
            <ac:spMk id="3" creationId="{00000000-0000-0000-0000-000000000000}"/>
          </ac:spMkLst>
        </pc:spChg>
      </pc:sldChg>
      <pc:sldChg chg="modSp mod">
        <pc:chgData name="Ifan Williams" userId="24941412-6a59-4984-a79e-a737f73a20c6" providerId="ADAL" clId="{1B7E96F7-68A3-4A69-B4AC-D223E7FD8FAB}" dt="2022-06-21T13:03:05.244" v="434" actId="115"/>
        <pc:sldMkLst>
          <pc:docMk/>
          <pc:sldMk cId="736902" sldId="374"/>
        </pc:sldMkLst>
        <pc:spChg chg="mod">
          <ac:chgData name="Ifan Williams" userId="24941412-6a59-4984-a79e-a737f73a20c6" providerId="ADAL" clId="{1B7E96F7-68A3-4A69-B4AC-D223E7FD8FAB}" dt="2022-06-21T13:03:05.244" v="434" actId="115"/>
          <ac:spMkLst>
            <pc:docMk/>
            <pc:sldMk cId="736902" sldId="374"/>
            <ac:spMk id="2" creationId="{43C8841D-8D76-554F-B305-31D6E212FE69}"/>
          </ac:spMkLst>
        </pc:spChg>
      </pc:sldChg>
      <pc:sldChg chg="modSp mod">
        <pc:chgData name="Ifan Williams" userId="24941412-6a59-4984-a79e-a737f73a20c6" providerId="ADAL" clId="{1B7E96F7-68A3-4A69-B4AC-D223E7FD8FAB}" dt="2022-06-21T13:34:57.805" v="568" actId="207"/>
        <pc:sldMkLst>
          <pc:docMk/>
          <pc:sldMk cId="2527406809" sldId="379"/>
        </pc:sldMkLst>
        <pc:spChg chg="mod">
          <ac:chgData name="Ifan Williams" userId="24941412-6a59-4984-a79e-a737f73a20c6" providerId="ADAL" clId="{1B7E96F7-68A3-4A69-B4AC-D223E7FD8FAB}" dt="2022-06-21T13:34:15.748" v="560" actId="115"/>
          <ac:spMkLst>
            <pc:docMk/>
            <pc:sldMk cId="2527406809" sldId="379"/>
            <ac:spMk id="2" creationId="{3E22A5A7-096F-A048-8E57-D93BEABBF871}"/>
          </ac:spMkLst>
        </pc:spChg>
        <pc:spChg chg="mod">
          <ac:chgData name="Ifan Williams" userId="24941412-6a59-4984-a79e-a737f73a20c6" providerId="ADAL" clId="{1B7E96F7-68A3-4A69-B4AC-D223E7FD8FAB}" dt="2022-06-21T13:34:57.805" v="568" actId="207"/>
          <ac:spMkLst>
            <pc:docMk/>
            <pc:sldMk cId="2527406809" sldId="379"/>
            <ac:spMk id="3" creationId="{5822714A-3E0F-8B4E-A9CF-E54308542811}"/>
          </ac:spMkLst>
        </pc:spChg>
      </pc:sldChg>
      <pc:sldChg chg="addSp modSp mod">
        <pc:chgData name="Ifan Williams" userId="24941412-6a59-4984-a79e-a737f73a20c6" providerId="ADAL" clId="{1B7E96F7-68A3-4A69-B4AC-D223E7FD8FAB}" dt="2022-06-21T13:36:15.962" v="574" actId="1076"/>
        <pc:sldMkLst>
          <pc:docMk/>
          <pc:sldMk cId="2979587285" sldId="380"/>
        </pc:sldMkLst>
        <pc:spChg chg="mod">
          <ac:chgData name="Ifan Williams" userId="24941412-6a59-4984-a79e-a737f73a20c6" providerId="ADAL" clId="{1B7E96F7-68A3-4A69-B4AC-D223E7FD8FAB}" dt="2022-06-21T13:36:12.211" v="573" actId="1076"/>
          <ac:spMkLst>
            <pc:docMk/>
            <pc:sldMk cId="2979587285" sldId="380"/>
            <ac:spMk id="2" creationId="{CD81F593-6E68-3C49-8238-7DEAD581D6D7}"/>
          </ac:spMkLst>
        </pc:spChg>
        <pc:spChg chg="mod">
          <ac:chgData name="Ifan Williams" userId="24941412-6a59-4984-a79e-a737f73a20c6" providerId="ADAL" clId="{1B7E96F7-68A3-4A69-B4AC-D223E7FD8FAB}" dt="2022-06-21T13:36:07.986" v="572" actId="1076"/>
          <ac:spMkLst>
            <pc:docMk/>
            <pc:sldMk cId="2979587285" sldId="380"/>
            <ac:spMk id="3" creationId="{27F389AA-5326-424F-B03A-790F354501E7}"/>
          </ac:spMkLst>
        </pc:spChg>
        <pc:spChg chg="add mod">
          <ac:chgData name="Ifan Williams" userId="24941412-6a59-4984-a79e-a737f73a20c6" providerId="ADAL" clId="{1B7E96F7-68A3-4A69-B4AC-D223E7FD8FAB}" dt="2022-06-21T13:36:15.962" v="574" actId="1076"/>
          <ac:spMkLst>
            <pc:docMk/>
            <pc:sldMk cId="2979587285" sldId="380"/>
            <ac:spMk id="4" creationId="{2BC92BB9-DAE4-DD52-F456-3BBB91096E32}"/>
          </ac:spMkLst>
        </pc:spChg>
      </pc:sldChg>
      <pc:sldChg chg="addSp modSp mod">
        <pc:chgData name="Ifan Williams" userId="24941412-6a59-4984-a79e-a737f73a20c6" providerId="ADAL" clId="{1B7E96F7-68A3-4A69-B4AC-D223E7FD8FAB}" dt="2022-06-21T13:38:10.658" v="590" actId="1076"/>
        <pc:sldMkLst>
          <pc:docMk/>
          <pc:sldMk cId="3267344509" sldId="381"/>
        </pc:sldMkLst>
        <pc:spChg chg="mod">
          <ac:chgData name="Ifan Williams" userId="24941412-6a59-4984-a79e-a737f73a20c6" providerId="ADAL" clId="{1B7E96F7-68A3-4A69-B4AC-D223E7FD8FAB}" dt="2022-06-21T13:37:58.025" v="588" actId="20577"/>
          <ac:spMkLst>
            <pc:docMk/>
            <pc:sldMk cId="3267344509" sldId="381"/>
            <ac:spMk id="2" creationId="{F243ABD5-8591-C240-832E-AEEE6CAE9EB0}"/>
          </ac:spMkLst>
        </pc:spChg>
        <pc:spChg chg="add mod">
          <ac:chgData name="Ifan Williams" userId="24941412-6a59-4984-a79e-a737f73a20c6" providerId="ADAL" clId="{1B7E96F7-68A3-4A69-B4AC-D223E7FD8FAB}" dt="2022-06-21T13:38:10.658" v="590" actId="1076"/>
          <ac:spMkLst>
            <pc:docMk/>
            <pc:sldMk cId="3267344509" sldId="381"/>
            <ac:spMk id="5" creationId="{345D00F3-BF06-0983-D0B2-16AAD6830878}"/>
          </ac:spMkLst>
        </pc:spChg>
      </pc:sldChg>
      <pc:sldChg chg="modSp mod">
        <pc:chgData name="Ifan Williams" userId="24941412-6a59-4984-a79e-a737f73a20c6" providerId="ADAL" clId="{1B7E96F7-68A3-4A69-B4AC-D223E7FD8FAB}" dt="2022-06-21T13:06:05.028" v="445" actId="115"/>
        <pc:sldMkLst>
          <pc:docMk/>
          <pc:sldMk cId="1531011156" sldId="382"/>
        </pc:sldMkLst>
        <pc:spChg chg="mod">
          <ac:chgData name="Ifan Williams" userId="24941412-6a59-4984-a79e-a737f73a20c6" providerId="ADAL" clId="{1B7E96F7-68A3-4A69-B4AC-D223E7FD8FAB}" dt="2022-06-21T13:06:05.028" v="445" actId="115"/>
          <ac:spMkLst>
            <pc:docMk/>
            <pc:sldMk cId="1531011156" sldId="382"/>
            <ac:spMk id="2" creationId="{D7206D5D-CEBB-FA4F-AB88-7786E16CE11E}"/>
          </ac:spMkLst>
        </pc:spChg>
      </pc:sldChg>
      <pc:sldChg chg="modSp mod">
        <pc:chgData name="Ifan Williams" userId="24941412-6a59-4984-a79e-a737f73a20c6" providerId="ADAL" clId="{1B7E96F7-68A3-4A69-B4AC-D223E7FD8FAB}" dt="2022-06-21T13:08:43.906" v="458" actId="1076"/>
        <pc:sldMkLst>
          <pc:docMk/>
          <pc:sldMk cId="2379758458" sldId="383"/>
        </pc:sldMkLst>
        <pc:spChg chg="mod">
          <ac:chgData name="Ifan Williams" userId="24941412-6a59-4984-a79e-a737f73a20c6" providerId="ADAL" clId="{1B7E96F7-68A3-4A69-B4AC-D223E7FD8FAB}" dt="2022-06-21T13:08:43.906" v="458" actId="1076"/>
          <ac:spMkLst>
            <pc:docMk/>
            <pc:sldMk cId="2379758458" sldId="383"/>
            <ac:spMk id="5" creationId="{8EBCC1B7-E550-094F-98A3-C0AF2AC2B91D}"/>
          </ac:spMkLst>
        </pc:spChg>
      </pc:sldChg>
      <pc:sldChg chg="modSp mod">
        <pc:chgData name="Ifan Williams" userId="24941412-6a59-4984-a79e-a737f73a20c6" providerId="ADAL" clId="{1B7E96F7-68A3-4A69-B4AC-D223E7FD8FAB}" dt="2022-06-21T14:03:22.435" v="697" actId="115"/>
        <pc:sldMkLst>
          <pc:docMk/>
          <pc:sldMk cId="3740338493" sldId="384"/>
        </pc:sldMkLst>
        <pc:spChg chg="mod">
          <ac:chgData name="Ifan Williams" userId="24941412-6a59-4984-a79e-a737f73a20c6" providerId="ADAL" clId="{1B7E96F7-68A3-4A69-B4AC-D223E7FD8FAB}" dt="2022-06-21T14:03:22.435" v="697" actId="115"/>
          <ac:spMkLst>
            <pc:docMk/>
            <pc:sldMk cId="3740338493" sldId="384"/>
            <ac:spMk id="2" creationId="{EECC90B8-3B90-4F26-85AB-8B34870E6511}"/>
          </ac:spMkLst>
        </pc:spChg>
      </pc:sldChg>
      <pc:sldChg chg="modSp mod">
        <pc:chgData name="Ifan Williams" userId="24941412-6a59-4984-a79e-a737f73a20c6" providerId="ADAL" clId="{1B7E96F7-68A3-4A69-B4AC-D223E7FD8FAB}" dt="2022-06-21T14:04:10.371" v="703" actId="115"/>
        <pc:sldMkLst>
          <pc:docMk/>
          <pc:sldMk cId="4279713489" sldId="386"/>
        </pc:sldMkLst>
        <pc:spChg chg="mod">
          <ac:chgData name="Ifan Williams" userId="24941412-6a59-4984-a79e-a737f73a20c6" providerId="ADAL" clId="{1B7E96F7-68A3-4A69-B4AC-D223E7FD8FAB}" dt="2022-06-21T14:04:10.371" v="703" actId="115"/>
          <ac:spMkLst>
            <pc:docMk/>
            <pc:sldMk cId="4279713489" sldId="386"/>
            <ac:spMk id="2" creationId="{EECC90B8-3B90-4F26-85AB-8B34870E6511}"/>
          </ac:spMkLst>
        </pc:spChg>
      </pc:sldChg>
      <pc:sldChg chg="modSp mod">
        <pc:chgData name="Ifan Williams" userId="24941412-6a59-4984-a79e-a737f73a20c6" providerId="ADAL" clId="{1B7E96F7-68A3-4A69-B4AC-D223E7FD8FAB}" dt="2022-06-21T13:30:18.300" v="520" actId="115"/>
        <pc:sldMkLst>
          <pc:docMk/>
          <pc:sldMk cId="604543122" sldId="387"/>
        </pc:sldMkLst>
        <pc:spChg chg="mod">
          <ac:chgData name="Ifan Williams" userId="24941412-6a59-4984-a79e-a737f73a20c6" providerId="ADAL" clId="{1B7E96F7-68A3-4A69-B4AC-D223E7FD8FAB}" dt="2022-06-21T13:30:18.300" v="520" actId="115"/>
          <ac:spMkLst>
            <pc:docMk/>
            <pc:sldMk cId="604543122" sldId="387"/>
            <ac:spMk id="3074" creationId="{00000000-0000-0000-0000-000000000000}"/>
          </ac:spMkLst>
        </pc:spChg>
      </pc:sldChg>
      <pc:sldChg chg="modSp mod">
        <pc:chgData name="Ifan Williams" userId="24941412-6a59-4984-a79e-a737f73a20c6" providerId="ADAL" clId="{1B7E96F7-68A3-4A69-B4AC-D223E7FD8FAB}" dt="2022-06-21T13:29:16.831" v="514" actId="207"/>
        <pc:sldMkLst>
          <pc:docMk/>
          <pc:sldMk cId="3152340420" sldId="388"/>
        </pc:sldMkLst>
        <pc:spChg chg="mod">
          <ac:chgData name="Ifan Williams" userId="24941412-6a59-4984-a79e-a737f73a20c6" providerId="ADAL" clId="{1B7E96F7-68A3-4A69-B4AC-D223E7FD8FAB}" dt="2022-06-21T13:29:16.831" v="514" actId="207"/>
          <ac:spMkLst>
            <pc:docMk/>
            <pc:sldMk cId="3152340420" sldId="388"/>
            <ac:spMk id="3075" creationId="{00000000-0000-0000-0000-000000000000}"/>
          </ac:spMkLst>
        </pc:spChg>
      </pc:sldChg>
      <pc:sldChg chg="modSp mod">
        <pc:chgData name="Ifan Williams" userId="24941412-6a59-4984-a79e-a737f73a20c6" providerId="ADAL" clId="{1B7E96F7-68A3-4A69-B4AC-D223E7FD8FAB}" dt="2022-06-21T13:32:54.774" v="548" actId="207"/>
        <pc:sldMkLst>
          <pc:docMk/>
          <pc:sldMk cId="910925491" sldId="390"/>
        </pc:sldMkLst>
        <pc:spChg chg="mod">
          <ac:chgData name="Ifan Williams" userId="24941412-6a59-4984-a79e-a737f73a20c6" providerId="ADAL" clId="{1B7E96F7-68A3-4A69-B4AC-D223E7FD8FAB}" dt="2022-06-21T13:32:54.774" v="548" actId="207"/>
          <ac:spMkLst>
            <pc:docMk/>
            <pc:sldMk cId="910925491" sldId="390"/>
            <ac:spMk id="3075" creationId="{00000000-0000-0000-0000-000000000000}"/>
          </ac:spMkLst>
        </pc:spChg>
      </pc:sldChg>
      <pc:sldChg chg="modSp mod">
        <pc:chgData name="Ifan Williams" userId="24941412-6a59-4984-a79e-a737f73a20c6" providerId="ADAL" clId="{1B7E96F7-68A3-4A69-B4AC-D223E7FD8FAB}" dt="2022-06-21T13:33:40.172" v="554" actId="115"/>
        <pc:sldMkLst>
          <pc:docMk/>
          <pc:sldMk cId="1054500535" sldId="391"/>
        </pc:sldMkLst>
        <pc:spChg chg="mod">
          <ac:chgData name="Ifan Williams" userId="24941412-6a59-4984-a79e-a737f73a20c6" providerId="ADAL" clId="{1B7E96F7-68A3-4A69-B4AC-D223E7FD8FAB}" dt="2022-06-21T13:33:40.172" v="554" actId="115"/>
          <ac:spMkLst>
            <pc:docMk/>
            <pc:sldMk cId="1054500535" sldId="391"/>
            <ac:spMk id="3074" creationId="{00000000-0000-0000-0000-000000000000}"/>
          </ac:spMkLst>
        </pc:spChg>
      </pc:sldChg>
      <pc:sldChg chg="modSp mod">
        <pc:chgData name="Ifan Williams" userId="24941412-6a59-4984-a79e-a737f73a20c6" providerId="ADAL" clId="{1B7E96F7-68A3-4A69-B4AC-D223E7FD8FAB}" dt="2022-06-21T13:47:38.518" v="618" actId="207"/>
        <pc:sldMkLst>
          <pc:docMk/>
          <pc:sldMk cId="2957905247" sldId="392"/>
        </pc:sldMkLst>
        <pc:graphicFrameChg chg="mod modGraphic">
          <ac:chgData name="Ifan Williams" userId="24941412-6a59-4984-a79e-a737f73a20c6" providerId="ADAL" clId="{1B7E96F7-68A3-4A69-B4AC-D223E7FD8FAB}" dt="2022-06-21T13:47:38.518" v="618" actId="207"/>
          <ac:graphicFrameMkLst>
            <pc:docMk/>
            <pc:sldMk cId="2957905247" sldId="392"/>
            <ac:graphicFrameMk id="3" creationId="{C5FBD82E-7752-4FF1-BECC-77CA7B91C9D5}"/>
          </ac:graphicFrameMkLst>
        </pc:graphicFrameChg>
      </pc:sldChg>
      <pc:sldChg chg="modSp mod">
        <pc:chgData name="Ifan Williams" userId="24941412-6a59-4984-a79e-a737f73a20c6" providerId="ADAL" clId="{1B7E96F7-68A3-4A69-B4AC-D223E7FD8FAB}" dt="2022-06-21T13:04:07.972" v="440" actId="115"/>
        <pc:sldMkLst>
          <pc:docMk/>
          <pc:sldMk cId="1935223734" sldId="395"/>
        </pc:sldMkLst>
        <pc:spChg chg="mod">
          <ac:chgData name="Ifan Williams" userId="24941412-6a59-4984-a79e-a737f73a20c6" providerId="ADAL" clId="{1B7E96F7-68A3-4A69-B4AC-D223E7FD8FAB}" dt="2022-06-21T13:04:07.972" v="440" actId="115"/>
          <ac:spMkLst>
            <pc:docMk/>
            <pc:sldMk cId="1935223734" sldId="395"/>
            <ac:spMk id="2" creationId="{A8784761-FED5-E94E-AFC0-01B5AC94E5C1}"/>
          </ac:spMkLst>
        </pc:spChg>
      </pc:sldChg>
      <pc:sldChg chg="addSp delSp modSp mod">
        <pc:chgData name="Ifan Williams" userId="24941412-6a59-4984-a79e-a737f73a20c6" providerId="ADAL" clId="{1B7E96F7-68A3-4A69-B4AC-D223E7FD8FAB}" dt="2022-06-21T12:43:30.651" v="320" actId="20577"/>
        <pc:sldMkLst>
          <pc:docMk/>
          <pc:sldMk cId="717132157" sldId="397"/>
        </pc:sldMkLst>
        <pc:spChg chg="mod">
          <ac:chgData name="Ifan Williams" userId="24941412-6a59-4984-a79e-a737f73a20c6" providerId="ADAL" clId="{1B7E96F7-68A3-4A69-B4AC-D223E7FD8FAB}" dt="2022-06-21T12:42:43.591" v="311" actId="207"/>
          <ac:spMkLst>
            <pc:docMk/>
            <pc:sldMk cId="717132157" sldId="397"/>
            <ac:spMk id="2" creationId="{9A5B47B2-B166-2744-A326-7600B7FC818B}"/>
          </ac:spMkLst>
        </pc:spChg>
        <pc:spChg chg="add del mod">
          <ac:chgData name="Ifan Williams" userId="24941412-6a59-4984-a79e-a737f73a20c6" providerId="ADAL" clId="{1B7E96F7-68A3-4A69-B4AC-D223E7FD8FAB}" dt="2022-06-21T12:42:03.402" v="306"/>
          <ac:spMkLst>
            <pc:docMk/>
            <pc:sldMk cId="717132157" sldId="397"/>
            <ac:spMk id="5" creationId="{2C203AF7-8BD3-F3A6-6A2B-ED6E905A1066}"/>
          </ac:spMkLst>
        </pc:spChg>
        <pc:spChg chg="mod">
          <ac:chgData name="Ifan Williams" userId="24941412-6a59-4984-a79e-a737f73a20c6" providerId="ADAL" clId="{1B7E96F7-68A3-4A69-B4AC-D223E7FD8FAB}" dt="2022-06-21T12:43:30.651" v="320" actId="20577"/>
          <ac:spMkLst>
            <pc:docMk/>
            <pc:sldMk cId="717132157" sldId="397"/>
            <ac:spMk id="6" creationId="{851066C3-3E38-0549-9C7A-AECF3062774E}"/>
          </ac:spMkLst>
        </pc:spChg>
        <pc:picChg chg="mod">
          <ac:chgData name="Ifan Williams" userId="24941412-6a59-4984-a79e-a737f73a20c6" providerId="ADAL" clId="{1B7E96F7-68A3-4A69-B4AC-D223E7FD8FAB}" dt="2022-06-21T12:42:44.083" v="312" actId="1076"/>
          <ac:picMkLst>
            <pc:docMk/>
            <pc:sldMk cId="717132157" sldId="397"/>
            <ac:picMk id="4" creationId="{D0112958-7EDC-4143-9FF7-F8115248F4D5}"/>
          </ac:picMkLst>
        </pc:picChg>
      </pc:sldChg>
      <pc:sldChg chg="addSp modSp mod">
        <pc:chgData name="Ifan Williams" userId="24941412-6a59-4984-a79e-a737f73a20c6" providerId="ADAL" clId="{1B7E96F7-68A3-4A69-B4AC-D223E7FD8FAB}" dt="2022-06-21T12:51:49.371" v="380" actId="1076"/>
        <pc:sldMkLst>
          <pc:docMk/>
          <pc:sldMk cId="3484881273" sldId="398"/>
        </pc:sldMkLst>
        <pc:spChg chg="mod">
          <ac:chgData name="Ifan Williams" userId="24941412-6a59-4984-a79e-a737f73a20c6" providerId="ADAL" clId="{1B7E96F7-68A3-4A69-B4AC-D223E7FD8FAB}" dt="2022-06-21T12:51:49.371" v="380" actId="1076"/>
          <ac:spMkLst>
            <pc:docMk/>
            <pc:sldMk cId="3484881273" sldId="398"/>
            <ac:spMk id="3" creationId="{12DFA94A-E722-0D43-8FBB-6A1A3961EBA3}"/>
          </ac:spMkLst>
        </pc:spChg>
        <pc:picChg chg="add mod">
          <ac:chgData name="Ifan Williams" userId="24941412-6a59-4984-a79e-a737f73a20c6" providerId="ADAL" clId="{1B7E96F7-68A3-4A69-B4AC-D223E7FD8FAB}" dt="2022-06-21T12:51:42.762" v="379" actId="1076"/>
          <ac:picMkLst>
            <pc:docMk/>
            <pc:sldMk cId="3484881273" sldId="398"/>
            <ac:picMk id="4" creationId="{F3072212-2625-1264-B6F5-646DBB8BA9DD}"/>
          </ac:picMkLst>
        </pc:picChg>
        <pc:picChg chg="mod">
          <ac:chgData name="Ifan Williams" userId="24941412-6a59-4984-a79e-a737f73a20c6" providerId="ADAL" clId="{1B7E96F7-68A3-4A69-B4AC-D223E7FD8FAB}" dt="2022-06-21T12:51:38.043" v="378" actId="1076"/>
          <ac:picMkLst>
            <pc:docMk/>
            <pc:sldMk cId="3484881273" sldId="398"/>
            <ac:picMk id="6" creationId="{E17076BD-95E1-4C67-AD1A-C3DC1F4FA45D}"/>
          </ac:picMkLst>
        </pc:picChg>
      </pc:sldChg>
      <pc:sldChg chg="modSp mod">
        <pc:chgData name="Ifan Williams" userId="24941412-6a59-4984-a79e-a737f73a20c6" providerId="ADAL" clId="{1B7E96F7-68A3-4A69-B4AC-D223E7FD8FAB}" dt="2022-06-21T12:47:01.668" v="351" actId="207"/>
        <pc:sldMkLst>
          <pc:docMk/>
          <pc:sldMk cId="3143679769" sldId="399"/>
        </pc:sldMkLst>
        <pc:spChg chg="mod">
          <ac:chgData name="Ifan Williams" userId="24941412-6a59-4984-a79e-a737f73a20c6" providerId="ADAL" clId="{1B7E96F7-68A3-4A69-B4AC-D223E7FD8FAB}" dt="2022-06-21T12:47:01.668" v="351" actId="207"/>
          <ac:spMkLst>
            <pc:docMk/>
            <pc:sldMk cId="3143679769" sldId="399"/>
            <ac:spMk id="2" creationId="{508B2DED-81AC-8C49-AED0-972528BE5B3B}"/>
          </ac:spMkLst>
        </pc:spChg>
      </pc:sldChg>
      <pc:sldChg chg="modSp mod">
        <pc:chgData name="Ifan Williams" userId="24941412-6a59-4984-a79e-a737f73a20c6" providerId="ADAL" clId="{1B7E96F7-68A3-4A69-B4AC-D223E7FD8FAB}" dt="2022-06-21T12:47:46.677" v="357" actId="207"/>
        <pc:sldMkLst>
          <pc:docMk/>
          <pc:sldMk cId="2094302903" sldId="400"/>
        </pc:sldMkLst>
        <pc:spChg chg="mod">
          <ac:chgData name="Ifan Williams" userId="24941412-6a59-4984-a79e-a737f73a20c6" providerId="ADAL" clId="{1B7E96F7-68A3-4A69-B4AC-D223E7FD8FAB}" dt="2022-06-21T12:47:46.677" v="357" actId="207"/>
          <ac:spMkLst>
            <pc:docMk/>
            <pc:sldMk cId="2094302903" sldId="400"/>
            <ac:spMk id="2" creationId="{D113BAF9-9CD0-7F4E-B6B6-8FFDA737E025}"/>
          </ac:spMkLst>
        </pc:spChg>
      </pc:sldChg>
      <pc:sldChg chg="modSp mod">
        <pc:chgData name="Ifan Williams" userId="24941412-6a59-4984-a79e-a737f73a20c6" providerId="ADAL" clId="{1B7E96F7-68A3-4A69-B4AC-D223E7FD8FAB}" dt="2022-06-21T11:36:38.064" v="145" actId="1076"/>
        <pc:sldMkLst>
          <pc:docMk/>
          <pc:sldMk cId="4253194072" sldId="405"/>
        </pc:sldMkLst>
        <pc:spChg chg="mod">
          <ac:chgData name="Ifan Williams" userId="24941412-6a59-4984-a79e-a737f73a20c6" providerId="ADAL" clId="{1B7E96F7-68A3-4A69-B4AC-D223E7FD8FAB}" dt="2022-06-21T11:36:01.707" v="144" actId="115"/>
          <ac:spMkLst>
            <pc:docMk/>
            <pc:sldMk cId="4253194072" sldId="405"/>
            <ac:spMk id="2" creationId="{D8B27ED2-6DCF-F044-A213-C4CA1C9F9C87}"/>
          </ac:spMkLst>
        </pc:spChg>
        <pc:spChg chg="mod">
          <ac:chgData name="Ifan Williams" userId="24941412-6a59-4984-a79e-a737f73a20c6" providerId="ADAL" clId="{1B7E96F7-68A3-4A69-B4AC-D223E7FD8FAB}" dt="2022-06-21T11:36:38.064" v="145" actId="1076"/>
          <ac:spMkLst>
            <pc:docMk/>
            <pc:sldMk cId="4253194072" sldId="405"/>
            <ac:spMk id="3" creationId="{679972E8-7220-7645-8442-9F32C280B06A}"/>
          </ac:spMkLst>
        </pc:spChg>
      </pc:sldChg>
      <pc:sldChg chg="modSp mod">
        <pc:chgData name="Ifan Williams" userId="24941412-6a59-4984-a79e-a737f73a20c6" providerId="ADAL" clId="{1B7E96F7-68A3-4A69-B4AC-D223E7FD8FAB}" dt="2022-06-21T11:39:46.363" v="162" actId="207"/>
        <pc:sldMkLst>
          <pc:docMk/>
          <pc:sldMk cId="3890626101" sldId="406"/>
        </pc:sldMkLst>
        <pc:spChg chg="mod">
          <ac:chgData name="Ifan Williams" userId="24941412-6a59-4984-a79e-a737f73a20c6" providerId="ADAL" clId="{1B7E96F7-68A3-4A69-B4AC-D223E7FD8FAB}" dt="2022-06-21T11:37:39.642" v="151" actId="115"/>
          <ac:spMkLst>
            <pc:docMk/>
            <pc:sldMk cId="3890626101" sldId="406"/>
            <ac:spMk id="2" creationId="{1DB8683D-5D68-9E40-9F1A-2607EE19988F}"/>
          </ac:spMkLst>
        </pc:spChg>
        <pc:spChg chg="mod">
          <ac:chgData name="Ifan Williams" userId="24941412-6a59-4984-a79e-a737f73a20c6" providerId="ADAL" clId="{1B7E96F7-68A3-4A69-B4AC-D223E7FD8FAB}" dt="2022-06-21T11:39:46.363" v="162" actId="207"/>
          <ac:spMkLst>
            <pc:docMk/>
            <pc:sldMk cId="3890626101" sldId="406"/>
            <ac:spMk id="3" creationId="{E83E96DE-CC98-7042-B064-93DB7186853A}"/>
          </ac:spMkLst>
        </pc:spChg>
      </pc:sldChg>
      <pc:sldChg chg="modSp mod">
        <pc:chgData name="Ifan Williams" userId="24941412-6a59-4984-a79e-a737f73a20c6" providerId="ADAL" clId="{1B7E96F7-68A3-4A69-B4AC-D223E7FD8FAB}" dt="2022-06-21T14:02:26.597" v="692" actId="207"/>
        <pc:sldMkLst>
          <pc:docMk/>
          <pc:sldMk cId="943153322" sldId="408"/>
        </pc:sldMkLst>
        <pc:graphicFrameChg chg="mod modGraphic">
          <ac:chgData name="Ifan Williams" userId="24941412-6a59-4984-a79e-a737f73a20c6" providerId="ADAL" clId="{1B7E96F7-68A3-4A69-B4AC-D223E7FD8FAB}" dt="2022-06-21T14:02:26.597" v="692" actId="207"/>
          <ac:graphicFrameMkLst>
            <pc:docMk/>
            <pc:sldMk cId="943153322" sldId="408"/>
            <ac:graphicFrameMk id="11" creationId="{57C52A37-2425-4E25-86DE-1F49F6734B23}"/>
          </ac:graphicFrameMkLst>
        </pc:graphicFrameChg>
      </pc:sldChg>
      <pc:sldChg chg="modSp mod">
        <pc:chgData name="Ifan Williams" userId="24941412-6a59-4984-a79e-a737f73a20c6" providerId="ADAL" clId="{1B7E96F7-68A3-4A69-B4AC-D223E7FD8FAB}" dt="2022-06-21T13:56:07.574" v="653" actId="207"/>
        <pc:sldMkLst>
          <pc:docMk/>
          <pc:sldMk cId="4211097209" sldId="409"/>
        </pc:sldMkLst>
        <pc:graphicFrameChg chg="mod modGraphic">
          <ac:chgData name="Ifan Williams" userId="24941412-6a59-4984-a79e-a737f73a20c6" providerId="ADAL" clId="{1B7E96F7-68A3-4A69-B4AC-D223E7FD8FAB}" dt="2022-06-21T13:56:07.574" v="653" actId="207"/>
          <ac:graphicFrameMkLst>
            <pc:docMk/>
            <pc:sldMk cId="4211097209" sldId="409"/>
            <ac:graphicFrameMk id="8" creationId="{E5EA2C98-1488-4471-B15F-86B66A03200E}"/>
          </ac:graphicFrameMkLst>
        </pc:graphicFrameChg>
      </pc:sldChg>
      <pc:sldChg chg="modSp mod">
        <pc:chgData name="Ifan Williams" userId="24941412-6a59-4984-a79e-a737f73a20c6" providerId="ADAL" clId="{1B7E96F7-68A3-4A69-B4AC-D223E7FD8FAB}" dt="2022-06-21T11:06:51.167" v="31" actId="207"/>
        <pc:sldMkLst>
          <pc:docMk/>
          <pc:sldMk cId="3232902328" sldId="410"/>
        </pc:sldMkLst>
        <pc:spChg chg="mod">
          <ac:chgData name="Ifan Williams" userId="24941412-6a59-4984-a79e-a737f73a20c6" providerId="ADAL" clId="{1B7E96F7-68A3-4A69-B4AC-D223E7FD8FAB}" dt="2022-06-21T11:06:51.167" v="31" actId="207"/>
          <ac:spMkLst>
            <pc:docMk/>
            <pc:sldMk cId="3232902328" sldId="410"/>
            <ac:spMk id="3075" creationId="{00000000-0000-0000-0000-000000000000}"/>
          </ac:spMkLst>
        </pc:spChg>
      </pc:sldChg>
      <pc:sldChg chg="modSp mod">
        <pc:chgData name="Ifan Williams" userId="24941412-6a59-4984-a79e-a737f73a20c6" providerId="ADAL" clId="{1B7E96F7-68A3-4A69-B4AC-D223E7FD8FAB}" dt="2022-06-21T11:44:22.933" v="191" actId="207"/>
        <pc:sldMkLst>
          <pc:docMk/>
          <pc:sldMk cId="545338913" sldId="411"/>
        </pc:sldMkLst>
        <pc:spChg chg="mod">
          <ac:chgData name="Ifan Williams" userId="24941412-6a59-4984-a79e-a737f73a20c6" providerId="ADAL" clId="{1B7E96F7-68A3-4A69-B4AC-D223E7FD8FAB}" dt="2022-06-21T11:44:22.933" v="191" actId="207"/>
          <ac:spMkLst>
            <pc:docMk/>
            <pc:sldMk cId="545338913" sldId="411"/>
            <ac:spMk id="3" creationId="{E83E96DE-CC98-7042-B064-93DB7186853A}"/>
          </ac:spMkLst>
        </pc:spChg>
      </pc:sldChg>
      <pc:sldChg chg="modSp mod">
        <pc:chgData name="Ifan Williams" userId="24941412-6a59-4984-a79e-a737f73a20c6" providerId="ADAL" clId="{1B7E96F7-68A3-4A69-B4AC-D223E7FD8FAB}" dt="2022-06-21T13:02:19.148" v="428" actId="115"/>
        <pc:sldMkLst>
          <pc:docMk/>
          <pc:sldMk cId="3675620314" sldId="412"/>
        </pc:sldMkLst>
        <pc:spChg chg="mod">
          <ac:chgData name="Ifan Williams" userId="24941412-6a59-4984-a79e-a737f73a20c6" providerId="ADAL" clId="{1B7E96F7-68A3-4A69-B4AC-D223E7FD8FAB}" dt="2022-06-21T13:02:19.148" v="428" actId="115"/>
          <ac:spMkLst>
            <pc:docMk/>
            <pc:sldMk cId="3675620314" sldId="412"/>
            <ac:spMk id="2" creationId="{B883B53A-1DD1-A842-AB6E-56B1FCB8E816}"/>
          </ac:spMkLst>
        </pc:spChg>
      </pc:sldChg>
      <pc:sldChg chg="modSp mod">
        <pc:chgData name="Ifan Williams" userId="24941412-6a59-4984-a79e-a737f73a20c6" providerId="ADAL" clId="{1B7E96F7-68A3-4A69-B4AC-D223E7FD8FAB}" dt="2022-06-21T13:00:57.640" v="422" actId="207"/>
        <pc:sldMkLst>
          <pc:docMk/>
          <pc:sldMk cId="749713322" sldId="413"/>
        </pc:sldMkLst>
        <pc:spChg chg="mod">
          <ac:chgData name="Ifan Williams" userId="24941412-6a59-4984-a79e-a737f73a20c6" providerId="ADAL" clId="{1B7E96F7-68A3-4A69-B4AC-D223E7FD8FAB}" dt="2022-06-21T13:00:57.640" v="422" actId="207"/>
          <ac:spMkLst>
            <pc:docMk/>
            <pc:sldMk cId="749713322" sldId="413"/>
            <ac:spMk id="7" creationId="{ABE72B18-B5DA-6D47-89E1-0D4DFFCF0037}"/>
          </ac:spMkLst>
        </pc:spChg>
      </pc:sldChg>
      <pc:sldChg chg="modSp mod">
        <pc:chgData name="Ifan Williams" userId="24941412-6a59-4984-a79e-a737f73a20c6" providerId="ADAL" clId="{1B7E96F7-68A3-4A69-B4AC-D223E7FD8FAB}" dt="2022-06-21T12:36:45.680" v="269" actId="207"/>
        <pc:sldMkLst>
          <pc:docMk/>
          <pc:sldMk cId="2053572398" sldId="414"/>
        </pc:sldMkLst>
        <pc:spChg chg="mod">
          <ac:chgData name="Ifan Williams" userId="24941412-6a59-4984-a79e-a737f73a20c6" providerId="ADAL" clId="{1B7E96F7-68A3-4A69-B4AC-D223E7FD8FAB}" dt="2022-06-21T12:36:45.680" v="269" actId="207"/>
          <ac:spMkLst>
            <pc:docMk/>
            <pc:sldMk cId="2053572398" sldId="414"/>
            <ac:spMk id="3" creationId="{810A7E78-01EB-4C41-BCF3-15F8B2DB60CF}"/>
          </ac:spMkLst>
        </pc:spChg>
      </pc:sldChg>
    </pc:docChg>
  </pc:docChgLst>
  <pc:docChgLst>
    <pc:chgData name="Rachael Harrison" userId="3d0f6613-2183-48a7-8949-7da9e40c01c7" providerId="ADAL" clId="{8FEB845C-716D-40F3-A809-9BC06FBBCA28}"/>
    <pc:docChg chg="undo custSel modSld sldOrd">
      <pc:chgData name="Rachael Harrison" userId="3d0f6613-2183-48a7-8949-7da9e40c01c7" providerId="ADAL" clId="{8FEB845C-716D-40F3-A809-9BC06FBBCA28}" dt="2021-03-22T12:35:05.998" v="1258" actId="20577"/>
      <pc:docMkLst>
        <pc:docMk/>
      </pc:docMkLst>
      <pc:sldChg chg="modSp mod ord">
        <pc:chgData name="Rachael Harrison" userId="3d0f6613-2183-48a7-8949-7da9e40c01c7" providerId="ADAL" clId="{8FEB845C-716D-40F3-A809-9BC06FBBCA28}" dt="2021-03-22T09:42:09.832" v="5" actId="20577"/>
        <pc:sldMkLst>
          <pc:docMk/>
          <pc:sldMk cId="0" sldId="256"/>
        </pc:sldMkLst>
        <pc:spChg chg="mod">
          <ac:chgData name="Rachael Harrison" userId="3d0f6613-2183-48a7-8949-7da9e40c01c7" providerId="ADAL" clId="{8FEB845C-716D-40F3-A809-9BC06FBBCA28}" dt="2021-03-22T09:42:09.832" v="5" actId="20577"/>
          <ac:spMkLst>
            <pc:docMk/>
            <pc:sldMk cId="0" sldId="256"/>
            <ac:spMk id="2054" creationId="{00000000-0000-0000-0000-000000000000}"/>
          </ac:spMkLst>
        </pc:spChg>
      </pc:sldChg>
      <pc:sldChg chg="modSp mod">
        <pc:chgData name="Rachael Harrison" userId="3d0f6613-2183-48a7-8949-7da9e40c01c7" providerId="ADAL" clId="{8FEB845C-716D-40F3-A809-9BC06FBBCA28}" dt="2021-03-22T09:44:23.245" v="7" actId="1076"/>
        <pc:sldMkLst>
          <pc:docMk/>
          <pc:sldMk cId="0" sldId="328"/>
        </pc:sldMkLst>
        <pc:spChg chg="mod">
          <ac:chgData name="Rachael Harrison" userId="3d0f6613-2183-48a7-8949-7da9e40c01c7" providerId="ADAL" clId="{8FEB845C-716D-40F3-A809-9BC06FBBCA28}" dt="2021-03-22T09:44:23.245" v="7" actId="1076"/>
          <ac:spMkLst>
            <pc:docMk/>
            <pc:sldMk cId="0" sldId="328"/>
            <ac:spMk id="3075" creationId="{00000000-0000-0000-0000-000000000000}"/>
          </ac:spMkLst>
        </pc:spChg>
        <pc:picChg chg="mod">
          <ac:chgData name="Rachael Harrison" userId="3d0f6613-2183-48a7-8949-7da9e40c01c7" providerId="ADAL" clId="{8FEB845C-716D-40F3-A809-9BC06FBBCA28}" dt="2021-03-22T09:44:19.873" v="6" actId="1076"/>
          <ac:picMkLst>
            <pc:docMk/>
            <pc:sldMk cId="0" sldId="328"/>
            <ac:picMk id="5" creationId="{B82DDED2-41B3-4922-9786-F8F3B12FBB0B}"/>
          </ac:picMkLst>
        </pc:picChg>
      </pc:sldChg>
      <pc:sldChg chg="modSp mod">
        <pc:chgData name="Rachael Harrison" userId="3d0f6613-2183-48a7-8949-7da9e40c01c7" providerId="ADAL" clId="{8FEB845C-716D-40F3-A809-9BC06FBBCA28}" dt="2021-03-22T09:47:06.764" v="18" actId="1076"/>
        <pc:sldMkLst>
          <pc:docMk/>
          <pc:sldMk cId="0" sldId="330"/>
        </pc:sldMkLst>
        <pc:spChg chg="mod">
          <ac:chgData name="Rachael Harrison" userId="3d0f6613-2183-48a7-8949-7da9e40c01c7" providerId="ADAL" clId="{8FEB845C-716D-40F3-A809-9BC06FBBCA28}" dt="2021-03-22T09:47:06.764" v="18" actId="1076"/>
          <ac:spMkLst>
            <pc:docMk/>
            <pc:sldMk cId="0" sldId="330"/>
            <ac:spMk id="5123" creationId="{00000000-0000-0000-0000-000000000000}"/>
          </ac:spMkLst>
        </pc:spChg>
      </pc:sldChg>
      <pc:sldChg chg="modSp mod addCm modCm">
        <pc:chgData name="Rachael Harrison" userId="3d0f6613-2183-48a7-8949-7da9e40c01c7" providerId="ADAL" clId="{8FEB845C-716D-40F3-A809-9BC06FBBCA28}" dt="2021-03-22T09:47:14.207" v="23" actId="20577"/>
        <pc:sldMkLst>
          <pc:docMk/>
          <pc:sldMk cId="0" sldId="332"/>
        </pc:sldMkLst>
        <pc:spChg chg="mod">
          <ac:chgData name="Rachael Harrison" userId="3d0f6613-2183-48a7-8949-7da9e40c01c7" providerId="ADAL" clId="{8FEB845C-716D-40F3-A809-9BC06FBBCA28}" dt="2021-03-22T09:47:14.207" v="23" actId="20577"/>
          <ac:spMkLst>
            <pc:docMk/>
            <pc:sldMk cId="0" sldId="332"/>
            <ac:spMk id="11" creationId="{CE8287F5-C3E3-274C-8AFE-F4A06566F751}"/>
          </ac:spMkLst>
        </pc:spChg>
      </pc:sldChg>
      <pc:sldChg chg="modSp mod">
        <pc:chgData name="Rachael Harrison" userId="3d0f6613-2183-48a7-8949-7da9e40c01c7" providerId="ADAL" clId="{8FEB845C-716D-40F3-A809-9BC06FBBCA28}" dt="2021-03-22T09:52:58.693" v="122" actId="20577"/>
        <pc:sldMkLst>
          <pc:docMk/>
          <pc:sldMk cId="0" sldId="334"/>
        </pc:sldMkLst>
        <pc:spChg chg="mod">
          <ac:chgData name="Rachael Harrison" userId="3d0f6613-2183-48a7-8949-7da9e40c01c7" providerId="ADAL" clId="{8FEB845C-716D-40F3-A809-9BC06FBBCA28}" dt="2021-03-22T09:52:34.732" v="87" actId="20577"/>
          <ac:spMkLst>
            <pc:docMk/>
            <pc:sldMk cId="0" sldId="334"/>
            <ac:spMk id="5" creationId="{B7647620-C821-0B4F-90E9-6CD140F6A67A}"/>
          </ac:spMkLst>
        </pc:spChg>
        <pc:spChg chg="mod">
          <ac:chgData name="Rachael Harrison" userId="3d0f6613-2183-48a7-8949-7da9e40c01c7" providerId="ADAL" clId="{8FEB845C-716D-40F3-A809-9BC06FBBCA28}" dt="2021-03-22T09:52:58.693" v="122" actId="20577"/>
          <ac:spMkLst>
            <pc:docMk/>
            <pc:sldMk cId="0" sldId="334"/>
            <ac:spMk id="7" creationId="{D177FE8E-AC79-B141-AE61-1837837026D0}"/>
          </ac:spMkLst>
        </pc:spChg>
        <pc:picChg chg="mod">
          <ac:chgData name="Rachael Harrison" userId="3d0f6613-2183-48a7-8949-7da9e40c01c7" providerId="ADAL" clId="{8FEB845C-716D-40F3-A809-9BC06FBBCA28}" dt="2021-03-22T09:52:15.628" v="79" actId="1076"/>
          <ac:picMkLst>
            <pc:docMk/>
            <pc:sldMk cId="0" sldId="334"/>
            <ac:picMk id="10" creationId="{8AAEFEB6-486A-43D3-A288-87D62F0BD49F}"/>
          </ac:picMkLst>
        </pc:picChg>
      </pc:sldChg>
      <pc:sldChg chg="modSp mod">
        <pc:chgData name="Rachael Harrison" userId="3d0f6613-2183-48a7-8949-7da9e40c01c7" providerId="ADAL" clId="{8FEB845C-716D-40F3-A809-9BC06FBBCA28}" dt="2021-03-22T09:53:18.536" v="128" actId="1038"/>
        <pc:sldMkLst>
          <pc:docMk/>
          <pc:sldMk cId="0" sldId="335"/>
        </pc:sldMkLst>
        <pc:spChg chg="mod">
          <ac:chgData name="Rachael Harrison" userId="3d0f6613-2183-48a7-8949-7da9e40c01c7" providerId="ADAL" clId="{8FEB845C-716D-40F3-A809-9BC06FBBCA28}" dt="2021-03-22T09:53:18.536" v="128" actId="1038"/>
          <ac:spMkLst>
            <pc:docMk/>
            <pc:sldMk cId="0" sldId="335"/>
            <ac:spMk id="5" creationId="{BC404DDD-B2A8-5C4F-AF07-E3F59D259E5B}"/>
          </ac:spMkLst>
        </pc:spChg>
        <pc:picChg chg="mod">
          <ac:chgData name="Rachael Harrison" userId="3d0f6613-2183-48a7-8949-7da9e40c01c7" providerId="ADAL" clId="{8FEB845C-716D-40F3-A809-9BC06FBBCA28}" dt="2021-03-22T09:53:16.314" v="127" actId="1076"/>
          <ac:picMkLst>
            <pc:docMk/>
            <pc:sldMk cId="0" sldId="335"/>
            <ac:picMk id="9" creationId="{07578525-98CF-4423-9589-1EBC7A488543}"/>
          </ac:picMkLst>
        </pc:picChg>
      </pc:sldChg>
      <pc:sldChg chg="modSp mod">
        <pc:chgData name="Rachael Harrison" userId="3d0f6613-2183-48a7-8949-7da9e40c01c7" providerId="ADAL" clId="{8FEB845C-716D-40F3-A809-9BC06FBBCA28}" dt="2021-03-22T10:05:29.983" v="187" actId="20577"/>
        <pc:sldMkLst>
          <pc:docMk/>
          <pc:sldMk cId="0" sldId="336"/>
        </pc:sldMkLst>
        <pc:spChg chg="mod">
          <ac:chgData name="Rachael Harrison" userId="3d0f6613-2183-48a7-8949-7da9e40c01c7" providerId="ADAL" clId="{8FEB845C-716D-40F3-A809-9BC06FBBCA28}" dt="2021-03-22T10:05:29.983" v="187" actId="20577"/>
          <ac:spMkLst>
            <pc:docMk/>
            <pc:sldMk cId="0" sldId="336"/>
            <ac:spMk id="3" creationId="{00000000-0000-0000-0000-000000000000}"/>
          </ac:spMkLst>
        </pc:spChg>
      </pc:sldChg>
      <pc:sldChg chg="modSp mod">
        <pc:chgData name="Rachael Harrison" userId="3d0f6613-2183-48a7-8949-7da9e40c01c7" providerId="ADAL" clId="{8FEB845C-716D-40F3-A809-9BC06FBBCA28}" dt="2021-03-22T10:10:34.252" v="334" actId="313"/>
        <pc:sldMkLst>
          <pc:docMk/>
          <pc:sldMk cId="0" sldId="337"/>
        </pc:sldMkLst>
        <pc:spChg chg="mod">
          <ac:chgData name="Rachael Harrison" userId="3d0f6613-2183-48a7-8949-7da9e40c01c7" providerId="ADAL" clId="{8FEB845C-716D-40F3-A809-9BC06FBBCA28}" dt="2021-03-22T10:10:34.252" v="334" actId="313"/>
          <ac:spMkLst>
            <pc:docMk/>
            <pc:sldMk cId="0" sldId="337"/>
            <ac:spMk id="3" creationId="{00000000-0000-0000-0000-000000000000}"/>
          </ac:spMkLst>
        </pc:spChg>
      </pc:sldChg>
      <pc:sldChg chg="modSp mod">
        <pc:chgData name="Rachael Harrison" userId="3d0f6613-2183-48a7-8949-7da9e40c01c7" providerId="ADAL" clId="{8FEB845C-716D-40F3-A809-9BC06FBBCA28}" dt="2021-03-22T10:08:51.461" v="289" actId="14100"/>
        <pc:sldMkLst>
          <pc:docMk/>
          <pc:sldMk cId="0" sldId="338"/>
        </pc:sldMkLst>
        <pc:spChg chg="mod">
          <ac:chgData name="Rachael Harrison" userId="3d0f6613-2183-48a7-8949-7da9e40c01c7" providerId="ADAL" clId="{8FEB845C-716D-40F3-A809-9BC06FBBCA28}" dt="2021-03-22T10:08:51.461" v="289" actId="14100"/>
          <ac:spMkLst>
            <pc:docMk/>
            <pc:sldMk cId="0" sldId="338"/>
            <ac:spMk id="3" creationId="{00000000-0000-0000-0000-000000000000}"/>
          </ac:spMkLst>
        </pc:spChg>
        <pc:spChg chg="mod">
          <ac:chgData name="Rachael Harrison" userId="3d0f6613-2183-48a7-8949-7da9e40c01c7" providerId="ADAL" clId="{8FEB845C-716D-40F3-A809-9BC06FBBCA28}" dt="2021-03-22T10:07:32.414" v="235" actId="1038"/>
          <ac:spMkLst>
            <pc:docMk/>
            <pc:sldMk cId="0" sldId="338"/>
            <ac:spMk id="8" creationId="{1FB462A7-6207-4428-B38D-F4A0DADFC244}"/>
          </ac:spMkLst>
        </pc:spChg>
      </pc:sldChg>
      <pc:sldChg chg="modSp mod">
        <pc:chgData name="Rachael Harrison" userId="3d0f6613-2183-48a7-8949-7da9e40c01c7" providerId="ADAL" clId="{8FEB845C-716D-40F3-A809-9BC06FBBCA28}" dt="2021-03-22T10:13:29.013" v="449" actId="20577"/>
        <pc:sldMkLst>
          <pc:docMk/>
          <pc:sldMk cId="0" sldId="339"/>
        </pc:sldMkLst>
        <pc:spChg chg="mod">
          <ac:chgData name="Rachael Harrison" userId="3d0f6613-2183-48a7-8949-7da9e40c01c7" providerId="ADAL" clId="{8FEB845C-716D-40F3-A809-9BC06FBBCA28}" dt="2021-03-22T10:13:29.013" v="449" actId="20577"/>
          <ac:spMkLst>
            <pc:docMk/>
            <pc:sldMk cId="0" sldId="339"/>
            <ac:spMk id="3" creationId="{00000000-0000-0000-0000-000000000000}"/>
          </ac:spMkLst>
        </pc:spChg>
      </pc:sldChg>
      <pc:sldChg chg="modSp mod">
        <pc:chgData name="Rachael Harrison" userId="3d0f6613-2183-48a7-8949-7da9e40c01c7" providerId="ADAL" clId="{8FEB845C-716D-40F3-A809-9BC06FBBCA28}" dt="2021-03-22T10:14:27.936" v="465" actId="20577"/>
        <pc:sldMkLst>
          <pc:docMk/>
          <pc:sldMk cId="0" sldId="340"/>
        </pc:sldMkLst>
        <pc:spChg chg="mod">
          <ac:chgData name="Rachael Harrison" userId="3d0f6613-2183-48a7-8949-7da9e40c01c7" providerId="ADAL" clId="{8FEB845C-716D-40F3-A809-9BC06FBBCA28}" dt="2021-03-22T10:14:27.936" v="465" actId="20577"/>
          <ac:spMkLst>
            <pc:docMk/>
            <pc:sldMk cId="0" sldId="340"/>
            <ac:spMk id="3" creationId="{00000000-0000-0000-0000-000000000000}"/>
          </ac:spMkLst>
        </pc:spChg>
      </pc:sldChg>
      <pc:sldChg chg="modSp mod">
        <pc:chgData name="Rachael Harrison" userId="3d0f6613-2183-48a7-8949-7da9e40c01c7" providerId="ADAL" clId="{8FEB845C-716D-40F3-A809-9BC06FBBCA28}" dt="2021-03-22T09:50:43.468" v="44" actId="20577"/>
        <pc:sldMkLst>
          <pc:docMk/>
          <pc:sldMk cId="1745873412" sldId="341"/>
        </pc:sldMkLst>
        <pc:spChg chg="mod">
          <ac:chgData name="Rachael Harrison" userId="3d0f6613-2183-48a7-8949-7da9e40c01c7" providerId="ADAL" clId="{8FEB845C-716D-40F3-A809-9BC06FBBCA28}" dt="2021-03-22T09:50:43.468" v="44" actId="20577"/>
          <ac:spMkLst>
            <pc:docMk/>
            <pc:sldMk cId="1745873412" sldId="341"/>
            <ac:spMk id="5123" creationId="{00000000-0000-0000-0000-000000000000}"/>
          </ac:spMkLst>
        </pc:spChg>
      </pc:sldChg>
      <pc:sldChg chg="modSp mod">
        <pc:chgData name="Rachael Harrison" userId="3d0f6613-2183-48a7-8949-7da9e40c01c7" providerId="ADAL" clId="{8FEB845C-716D-40F3-A809-9BC06FBBCA28}" dt="2021-03-22T09:51:19.681" v="60" actId="14100"/>
        <pc:sldMkLst>
          <pc:docMk/>
          <pc:sldMk cId="3237585541" sldId="342"/>
        </pc:sldMkLst>
        <pc:spChg chg="mod">
          <ac:chgData name="Rachael Harrison" userId="3d0f6613-2183-48a7-8949-7da9e40c01c7" providerId="ADAL" clId="{8FEB845C-716D-40F3-A809-9BC06FBBCA28}" dt="2021-03-22T09:51:19.681" v="60" actId="14100"/>
          <ac:spMkLst>
            <pc:docMk/>
            <pc:sldMk cId="3237585541" sldId="342"/>
            <ac:spMk id="3" creationId="{9FEA6CDA-010D-9348-8572-D2BA06695E4C}"/>
          </ac:spMkLst>
        </pc:spChg>
      </pc:sldChg>
      <pc:sldChg chg="modSp mod">
        <pc:chgData name="Rachael Harrison" userId="3d0f6613-2183-48a7-8949-7da9e40c01c7" providerId="ADAL" clId="{8FEB845C-716D-40F3-A809-9BC06FBBCA28}" dt="2021-03-22T09:51:55.484" v="77" actId="20577"/>
        <pc:sldMkLst>
          <pc:docMk/>
          <pc:sldMk cId="4248078488" sldId="343"/>
        </pc:sldMkLst>
        <pc:spChg chg="mod">
          <ac:chgData name="Rachael Harrison" userId="3d0f6613-2183-48a7-8949-7da9e40c01c7" providerId="ADAL" clId="{8FEB845C-716D-40F3-A809-9BC06FBBCA28}" dt="2021-03-22T09:51:55.484" v="77" actId="20577"/>
          <ac:spMkLst>
            <pc:docMk/>
            <pc:sldMk cId="4248078488" sldId="343"/>
            <ac:spMk id="3" creationId="{D54E3C3F-A53B-5647-A9D2-B98C094799DB}"/>
          </ac:spMkLst>
        </pc:spChg>
        <pc:picChg chg="mod">
          <ac:chgData name="Rachael Harrison" userId="3d0f6613-2183-48a7-8949-7da9e40c01c7" providerId="ADAL" clId="{8FEB845C-716D-40F3-A809-9BC06FBBCA28}" dt="2021-03-22T09:51:29.436" v="62" actId="1076"/>
          <ac:picMkLst>
            <pc:docMk/>
            <pc:sldMk cId="4248078488" sldId="343"/>
            <ac:picMk id="8" creationId="{0676B330-462B-497C-9DE0-3F0696AA70F3}"/>
          </ac:picMkLst>
        </pc:picChg>
      </pc:sldChg>
      <pc:sldChg chg="modSp mod">
        <pc:chgData name="Rachael Harrison" userId="3d0f6613-2183-48a7-8949-7da9e40c01c7" providerId="ADAL" clId="{8FEB845C-716D-40F3-A809-9BC06FBBCA28}" dt="2021-03-22T10:12:34.591" v="435" actId="20577"/>
        <pc:sldMkLst>
          <pc:docMk/>
          <pc:sldMk cId="1829076652" sldId="358"/>
        </pc:sldMkLst>
        <pc:spChg chg="mod">
          <ac:chgData name="Rachael Harrison" userId="3d0f6613-2183-48a7-8949-7da9e40c01c7" providerId="ADAL" clId="{8FEB845C-716D-40F3-A809-9BC06FBBCA28}" dt="2021-03-22T10:12:34.591" v="435" actId="20577"/>
          <ac:spMkLst>
            <pc:docMk/>
            <pc:sldMk cId="1829076652" sldId="358"/>
            <ac:spMk id="3" creationId="{7AA103C4-DDEB-4947-BFB0-99AA1F336B05}"/>
          </ac:spMkLst>
        </pc:spChg>
      </pc:sldChg>
      <pc:sldChg chg="modSp mod modNotes">
        <pc:chgData name="Rachael Harrison" userId="3d0f6613-2183-48a7-8949-7da9e40c01c7" providerId="ADAL" clId="{8FEB845C-716D-40F3-A809-9BC06FBBCA28}" dt="2021-03-22T12:08:19.086" v="1239" actId="6549"/>
        <pc:sldMkLst>
          <pc:docMk/>
          <pc:sldMk cId="2552694952" sldId="359"/>
        </pc:sldMkLst>
        <pc:spChg chg="mod">
          <ac:chgData name="Rachael Harrison" userId="3d0f6613-2183-48a7-8949-7da9e40c01c7" providerId="ADAL" clId="{8FEB845C-716D-40F3-A809-9BC06FBBCA28}" dt="2021-03-22T10:24:16.728" v="765" actId="20577"/>
          <ac:spMkLst>
            <pc:docMk/>
            <pc:sldMk cId="2552694952" sldId="359"/>
            <ac:spMk id="3" creationId="{47544227-EE4D-9D4D-9F4C-4F1152FE7ABD}"/>
          </ac:spMkLst>
        </pc:spChg>
      </pc:sldChg>
      <pc:sldChg chg="modSp mod">
        <pc:chgData name="Rachael Harrison" userId="3d0f6613-2183-48a7-8949-7da9e40c01c7" providerId="ADAL" clId="{8FEB845C-716D-40F3-A809-9BC06FBBCA28}" dt="2021-03-22T11:57:20.317" v="1233" actId="6549"/>
        <pc:sldMkLst>
          <pc:docMk/>
          <pc:sldMk cId="3501719114" sldId="361"/>
        </pc:sldMkLst>
        <pc:spChg chg="mod">
          <ac:chgData name="Rachael Harrison" userId="3d0f6613-2183-48a7-8949-7da9e40c01c7" providerId="ADAL" clId="{8FEB845C-716D-40F3-A809-9BC06FBBCA28}" dt="2021-03-22T11:57:20.317" v="1233" actId="6549"/>
          <ac:spMkLst>
            <pc:docMk/>
            <pc:sldMk cId="3501719114" sldId="361"/>
            <ac:spMk id="2" creationId="{DCF37984-2FB0-6A40-8B92-89FFA4862E53}"/>
          </ac:spMkLst>
        </pc:spChg>
        <pc:spChg chg="mod">
          <ac:chgData name="Rachael Harrison" userId="3d0f6613-2183-48a7-8949-7da9e40c01c7" providerId="ADAL" clId="{8FEB845C-716D-40F3-A809-9BC06FBBCA28}" dt="2021-03-22T10:15:35.730" v="501" actId="20577"/>
          <ac:spMkLst>
            <pc:docMk/>
            <pc:sldMk cId="3501719114" sldId="361"/>
            <ac:spMk id="3" creationId="{810A7E78-01EB-4C41-BCF3-15F8B2DB60CF}"/>
          </ac:spMkLst>
        </pc:spChg>
      </pc:sldChg>
      <pc:sldChg chg="modSp mod">
        <pc:chgData name="Rachael Harrison" userId="3d0f6613-2183-48a7-8949-7da9e40c01c7" providerId="ADAL" clId="{8FEB845C-716D-40F3-A809-9BC06FBBCA28}" dt="2021-03-22T10:21:44.920" v="681" actId="20577"/>
        <pc:sldMkLst>
          <pc:docMk/>
          <pc:sldMk cId="375388114" sldId="369"/>
        </pc:sldMkLst>
        <pc:spChg chg="mod">
          <ac:chgData name="Rachael Harrison" userId="3d0f6613-2183-48a7-8949-7da9e40c01c7" providerId="ADAL" clId="{8FEB845C-716D-40F3-A809-9BC06FBBCA28}" dt="2021-03-22T10:21:44.920" v="681" actId="20577"/>
          <ac:spMkLst>
            <pc:docMk/>
            <pc:sldMk cId="375388114" sldId="369"/>
            <ac:spMk id="3" creationId="{B691D636-F10B-7143-806F-5C99AAA994E0}"/>
          </ac:spMkLst>
        </pc:spChg>
      </pc:sldChg>
      <pc:sldChg chg="modSp mod">
        <pc:chgData name="Rachael Harrison" userId="3d0f6613-2183-48a7-8949-7da9e40c01c7" providerId="ADAL" clId="{8FEB845C-716D-40F3-A809-9BC06FBBCA28}" dt="2021-03-22T10:17:34.319" v="666" actId="1036"/>
        <pc:sldMkLst>
          <pc:docMk/>
          <pc:sldMk cId="3149902467" sldId="370"/>
        </pc:sldMkLst>
        <pc:spChg chg="mod">
          <ac:chgData name="Rachael Harrison" userId="3d0f6613-2183-48a7-8949-7da9e40c01c7" providerId="ADAL" clId="{8FEB845C-716D-40F3-A809-9BC06FBBCA28}" dt="2021-03-22T10:17:34.319" v="666" actId="1036"/>
          <ac:spMkLst>
            <pc:docMk/>
            <pc:sldMk cId="3149902467" sldId="370"/>
            <ac:spMk id="11" creationId="{32517309-782F-4B4E-BC00-AB796F24C0F9}"/>
          </ac:spMkLst>
        </pc:spChg>
      </pc:sldChg>
      <pc:sldChg chg="modSp mod">
        <pc:chgData name="Rachael Harrison" userId="3d0f6613-2183-48a7-8949-7da9e40c01c7" providerId="ADAL" clId="{8FEB845C-716D-40F3-A809-9BC06FBBCA28}" dt="2021-03-22T10:28:14.207" v="922" actId="20577"/>
        <pc:sldMkLst>
          <pc:docMk/>
          <pc:sldMk cId="1450118553" sldId="371"/>
        </pc:sldMkLst>
        <pc:spChg chg="mod">
          <ac:chgData name="Rachael Harrison" userId="3d0f6613-2183-48a7-8949-7da9e40c01c7" providerId="ADAL" clId="{8FEB845C-716D-40F3-A809-9BC06FBBCA28}" dt="2021-03-22T10:27:45.935" v="919" actId="20577"/>
          <ac:spMkLst>
            <pc:docMk/>
            <pc:sldMk cId="1450118553" sldId="371"/>
            <ac:spMk id="5" creationId="{50F155D4-8527-694C-9402-08150E36CE9C}"/>
          </ac:spMkLst>
        </pc:spChg>
        <pc:spChg chg="mod">
          <ac:chgData name="Rachael Harrison" userId="3d0f6613-2183-48a7-8949-7da9e40c01c7" providerId="ADAL" clId="{8FEB845C-716D-40F3-A809-9BC06FBBCA28}" dt="2021-03-22T10:28:14.207" v="922" actId="20577"/>
          <ac:spMkLst>
            <pc:docMk/>
            <pc:sldMk cId="1450118553" sldId="371"/>
            <ac:spMk id="9" creationId="{E048F216-9107-874B-92D3-B5811ECCD7A2}"/>
          </ac:spMkLst>
        </pc:spChg>
      </pc:sldChg>
      <pc:sldChg chg="modSp mod">
        <pc:chgData name="Rachael Harrison" userId="3d0f6613-2183-48a7-8949-7da9e40c01c7" providerId="ADAL" clId="{8FEB845C-716D-40F3-A809-9BC06FBBCA28}" dt="2021-03-22T12:35:05.998" v="1258" actId="20577"/>
        <pc:sldMkLst>
          <pc:docMk/>
          <pc:sldMk cId="3015218266" sldId="373"/>
        </pc:sldMkLst>
        <pc:spChg chg="mod">
          <ac:chgData name="Rachael Harrison" userId="3d0f6613-2183-48a7-8949-7da9e40c01c7" providerId="ADAL" clId="{8FEB845C-716D-40F3-A809-9BC06FBBCA28}" dt="2021-03-22T12:35:05.998" v="1258" actId="20577"/>
          <ac:spMkLst>
            <pc:docMk/>
            <pc:sldMk cId="3015218266" sldId="373"/>
            <ac:spMk id="2" creationId="{00000000-0000-0000-0000-000000000000}"/>
          </ac:spMkLst>
        </pc:spChg>
      </pc:sldChg>
      <pc:sldChg chg="modSp mod modNotes">
        <pc:chgData name="Rachael Harrison" userId="3d0f6613-2183-48a7-8949-7da9e40c01c7" providerId="ADAL" clId="{8FEB845C-716D-40F3-A809-9BC06FBBCA28}" dt="2021-03-22T12:08:24.930" v="1240" actId="6549"/>
        <pc:sldMkLst>
          <pc:docMk/>
          <pc:sldMk cId="736902" sldId="374"/>
        </pc:sldMkLst>
        <pc:spChg chg="mod">
          <ac:chgData name="Rachael Harrison" userId="3d0f6613-2183-48a7-8949-7da9e40c01c7" providerId="ADAL" clId="{8FEB845C-716D-40F3-A809-9BC06FBBCA28}" dt="2021-03-22T10:29:24.535" v="933" actId="20577"/>
          <ac:spMkLst>
            <pc:docMk/>
            <pc:sldMk cId="736902" sldId="374"/>
            <ac:spMk id="3" creationId="{11AF7759-3F69-7042-92C5-9D2543C59497}"/>
          </ac:spMkLst>
        </pc:spChg>
      </pc:sldChg>
      <pc:sldChg chg="modSp mod">
        <pc:chgData name="Rachael Harrison" userId="3d0f6613-2183-48a7-8949-7da9e40c01c7" providerId="ADAL" clId="{8FEB845C-716D-40F3-A809-9BC06FBBCA28}" dt="2021-03-22T10:34:36.434" v="1184" actId="20577"/>
        <pc:sldMkLst>
          <pc:docMk/>
          <pc:sldMk cId="2527406809" sldId="379"/>
        </pc:sldMkLst>
        <pc:spChg chg="mod">
          <ac:chgData name="Rachael Harrison" userId="3d0f6613-2183-48a7-8949-7da9e40c01c7" providerId="ADAL" clId="{8FEB845C-716D-40F3-A809-9BC06FBBCA28}" dt="2021-03-22T10:34:36.434" v="1184" actId="20577"/>
          <ac:spMkLst>
            <pc:docMk/>
            <pc:sldMk cId="2527406809" sldId="379"/>
            <ac:spMk id="3" creationId="{5822714A-3E0F-8B4E-A9CF-E54308542811}"/>
          </ac:spMkLst>
        </pc:spChg>
        <pc:grpChg chg="mod">
          <ac:chgData name="Rachael Harrison" userId="3d0f6613-2183-48a7-8949-7da9e40c01c7" providerId="ADAL" clId="{8FEB845C-716D-40F3-A809-9BC06FBBCA28}" dt="2021-03-22T10:34:30.219" v="1181" actId="1076"/>
          <ac:grpSpMkLst>
            <pc:docMk/>
            <pc:sldMk cId="2527406809" sldId="379"/>
            <ac:grpSpMk id="6" creationId="{128AC848-54C8-4EDC-A9B5-5DF48FCC32C7}"/>
          </ac:grpSpMkLst>
        </pc:grpChg>
      </pc:sldChg>
      <pc:sldChg chg="modSp mod">
        <pc:chgData name="Rachael Harrison" userId="3d0f6613-2183-48a7-8949-7da9e40c01c7" providerId="ADAL" clId="{8FEB845C-716D-40F3-A809-9BC06FBBCA28}" dt="2021-03-22T10:34:54.319" v="1188" actId="20577"/>
        <pc:sldMkLst>
          <pc:docMk/>
          <pc:sldMk cId="2979587285" sldId="380"/>
        </pc:sldMkLst>
        <pc:spChg chg="mod">
          <ac:chgData name="Rachael Harrison" userId="3d0f6613-2183-48a7-8949-7da9e40c01c7" providerId="ADAL" clId="{8FEB845C-716D-40F3-A809-9BC06FBBCA28}" dt="2021-03-22T10:34:54.319" v="1188" actId="20577"/>
          <ac:spMkLst>
            <pc:docMk/>
            <pc:sldMk cId="2979587285" sldId="380"/>
            <ac:spMk id="3" creationId="{27F389AA-5326-424F-B03A-790F354501E7}"/>
          </ac:spMkLst>
        </pc:spChg>
      </pc:sldChg>
      <pc:sldChg chg="modSp mod">
        <pc:chgData name="Rachael Harrison" userId="3d0f6613-2183-48a7-8949-7da9e40c01c7" providerId="ADAL" clId="{8FEB845C-716D-40F3-A809-9BC06FBBCA28}" dt="2021-03-22T10:29:46.279" v="941" actId="20577"/>
        <pc:sldMkLst>
          <pc:docMk/>
          <pc:sldMk cId="1531011156" sldId="382"/>
        </pc:sldMkLst>
        <pc:spChg chg="mod">
          <ac:chgData name="Rachael Harrison" userId="3d0f6613-2183-48a7-8949-7da9e40c01c7" providerId="ADAL" clId="{8FEB845C-716D-40F3-A809-9BC06FBBCA28}" dt="2021-03-22T10:29:46.279" v="941" actId="20577"/>
          <ac:spMkLst>
            <pc:docMk/>
            <pc:sldMk cId="1531011156" sldId="382"/>
            <ac:spMk id="3" creationId="{555106C2-B37C-464A-8242-F587B58567CE}"/>
          </ac:spMkLst>
        </pc:spChg>
      </pc:sldChg>
      <pc:sldChg chg="modSp mod modNotes">
        <pc:chgData name="Rachael Harrison" userId="3d0f6613-2183-48a7-8949-7da9e40c01c7" providerId="ADAL" clId="{8FEB845C-716D-40F3-A809-9BC06FBBCA28}" dt="2021-03-22T12:08:28.714" v="1241" actId="6549"/>
        <pc:sldMkLst>
          <pc:docMk/>
          <pc:sldMk cId="2379758458" sldId="383"/>
        </pc:sldMkLst>
        <pc:spChg chg="mod">
          <ac:chgData name="Rachael Harrison" userId="3d0f6613-2183-48a7-8949-7da9e40c01c7" providerId="ADAL" clId="{8FEB845C-716D-40F3-A809-9BC06FBBCA28}" dt="2021-03-22T10:30:05.935" v="946" actId="20577"/>
          <ac:spMkLst>
            <pc:docMk/>
            <pc:sldMk cId="2379758458" sldId="383"/>
            <ac:spMk id="5" creationId="{8EBCC1B7-E550-094F-98A3-C0AF2AC2B91D}"/>
          </ac:spMkLst>
        </pc:spChg>
      </pc:sldChg>
      <pc:sldChg chg="modSp mod addCm modCm">
        <pc:chgData name="Rachael Harrison" userId="3d0f6613-2183-48a7-8949-7da9e40c01c7" providerId="ADAL" clId="{8FEB845C-716D-40F3-A809-9BC06FBBCA28}" dt="2021-03-22T10:35:55.550" v="1194"/>
        <pc:sldMkLst>
          <pc:docMk/>
          <pc:sldMk cId="3740338493" sldId="384"/>
        </pc:sldMkLst>
        <pc:spChg chg="mod">
          <ac:chgData name="Rachael Harrison" userId="3d0f6613-2183-48a7-8949-7da9e40c01c7" providerId="ADAL" clId="{8FEB845C-716D-40F3-A809-9BC06FBBCA28}" dt="2021-03-22T10:35:35.165" v="1192" actId="14100"/>
          <ac:spMkLst>
            <pc:docMk/>
            <pc:sldMk cId="3740338493" sldId="384"/>
            <ac:spMk id="3" creationId="{BB42A104-5768-41DB-AD63-0C330D3CDDB7}"/>
          </ac:spMkLst>
        </pc:spChg>
      </pc:sldChg>
      <pc:sldChg chg="modSp">
        <pc:chgData name="Rachael Harrison" userId="3d0f6613-2183-48a7-8949-7da9e40c01c7" providerId="ADAL" clId="{8FEB845C-716D-40F3-A809-9BC06FBBCA28}" dt="2021-03-22T10:36:25.462" v="1214" actId="20577"/>
        <pc:sldMkLst>
          <pc:docMk/>
          <pc:sldMk cId="4279713489" sldId="386"/>
        </pc:sldMkLst>
        <pc:spChg chg="mod">
          <ac:chgData name="Rachael Harrison" userId="3d0f6613-2183-48a7-8949-7da9e40c01c7" providerId="ADAL" clId="{8FEB845C-716D-40F3-A809-9BC06FBBCA28}" dt="2021-03-22T10:36:25.462" v="1214" actId="20577"/>
          <ac:spMkLst>
            <pc:docMk/>
            <pc:sldMk cId="4279713489" sldId="386"/>
            <ac:spMk id="3" creationId="{BB42A104-5768-41DB-AD63-0C330D3CDDB7}"/>
          </ac:spMkLst>
        </pc:spChg>
      </pc:sldChg>
      <pc:sldChg chg="modSp mod">
        <pc:chgData name="Rachael Harrison" userId="3d0f6613-2183-48a7-8949-7da9e40c01c7" providerId="ADAL" clId="{8FEB845C-716D-40F3-A809-9BC06FBBCA28}" dt="2021-03-22T10:30:52.837" v="982" actId="20577"/>
        <pc:sldMkLst>
          <pc:docMk/>
          <pc:sldMk cId="604543122" sldId="387"/>
        </pc:sldMkLst>
        <pc:spChg chg="mod">
          <ac:chgData name="Rachael Harrison" userId="3d0f6613-2183-48a7-8949-7da9e40c01c7" providerId="ADAL" clId="{8FEB845C-716D-40F3-A809-9BC06FBBCA28}" dt="2021-03-22T10:30:52.837" v="982" actId="20577"/>
          <ac:spMkLst>
            <pc:docMk/>
            <pc:sldMk cId="604543122" sldId="387"/>
            <ac:spMk id="3075" creationId="{00000000-0000-0000-0000-000000000000}"/>
          </ac:spMkLst>
        </pc:spChg>
      </pc:sldChg>
      <pc:sldChg chg="modSp mod">
        <pc:chgData name="Rachael Harrison" userId="3d0f6613-2183-48a7-8949-7da9e40c01c7" providerId="ADAL" clId="{8FEB845C-716D-40F3-A809-9BC06FBBCA28}" dt="2021-03-22T10:30:29.184" v="958" actId="20577"/>
        <pc:sldMkLst>
          <pc:docMk/>
          <pc:sldMk cId="3152340420" sldId="388"/>
        </pc:sldMkLst>
        <pc:spChg chg="mod">
          <ac:chgData name="Rachael Harrison" userId="3d0f6613-2183-48a7-8949-7da9e40c01c7" providerId="ADAL" clId="{8FEB845C-716D-40F3-A809-9BC06FBBCA28}" dt="2021-03-22T10:30:29.184" v="958" actId="20577"/>
          <ac:spMkLst>
            <pc:docMk/>
            <pc:sldMk cId="3152340420" sldId="388"/>
            <ac:spMk id="3075" creationId="{00000000-0000-0000-0000-000000000000}"/>
          </ac:spMkLst>
        </pc:spChg>
      </pc:sldChg>
      <pc:sldChg chg="modSp mod modNotes">
        <pc:chgData name="Rachael Harrison" userId="3d0f6613-2183-48a7-8949-7da9e40c01c7" providerId="ADAL" clId="{8FEB845C-716D-40F3-A809-9BC06FBBCA28}" dt="2021-03-22T12:08:33.034" v="1242" actId="6549"/>
        <pc:sldMkLst>
          <pc:docMk/>
          <pc:sldMk cId="2303164063" sldId="389"/>
        </pc:sldMkLst>
        <pc:spChg chg="mod">
          <ac:chgData name="Rachael Harrison" userId="3d0f6613-2183-48a7-8949-7da9e40c01c7" providerId="ADAL" clId="{8FEB845C-716D-40F3-A809-9BC06FBBCA28}" dt="2021-03-22T10:31:15.542" v="994" actId="20577"/>
          <ac:spMkLst>
            <pc:docMk/>
            <pc:sldMk cId="2303164063" sldId="389"/>
            <ac:spMk id="2" creationId="{07AC9FF2-7F17-44ED-A5D4-B6B7123264D1}"/>
          </ac:spMkLst>
        </pc:spChg>
        <pc:spChg chg="mod">
          <ac:chgData name="Rachael Harrison" userId="3d0f6613-2183-48a7-8949-7da9e40c01c7" providerId="ADAL" clId="{8FEB845C-716D-40F3-A809-9BC06FBBCA28}" dt="2021-03-22T11:57:44.552" v="1236"/>
          <ac:spMkLst>
            <pc:docMk/>
            <pc:sldMk cId="2303164063" sldId="389"/>
            <ac:spMk id="3074" creationId="{00000000-0000-0000-0000-000000000000}"/>
          </ac:spMkLst>
        </pc:spChg>
      </pc:sldChg>
      <pc:sldChg chg="modSp mod modNotes">
        <pc:chgData name="Rachael Harrison" userId="3d0f6613-2183-48a7-8949-7da9e40c01c7" providerId="ADAL" clId="{8FEB845C-716D-40F3-A809-9BC06FBBCA28}" dt="2021-03-22T12:08:35.930" v="1243" actId="6549"/>
        <pc:sldMkLst>
          <pc:docMk/>
          <pc:sldMk cId="910925491" sldId="390"/>
        </pc:sldMkLst>
        <pc:spChg chg="mod">
          <ac:chgData name="Rachael Harrison" userId="3d0f6613-2183-48a7-8949-7da9e40c01c7" providerId="ADAL" clId="{8FEB845C-716D-40F3-A809-9BC06FBBCA28}" dt="2021-03-22T10:33:56.774" v="1167" actId="20577"/>
          <ac:spMkLst>
            <pc:docMk/>
            <pc:sldMk cId="910925491" sldId="390"/>
            <ac:spMk id="3074" creationId="{00000000-0000-0000-0000-000000000000}"/>
          </ac:spMkLst>
        </pc:spChg>
        <pc:spChg chg="mod">
          <ac:chgData name="Rachael Harrison" userId="3d0f6613-2183-48a7-8949-7da9e40c01c7" providerId="ADAL" clId="{8FEB845C-716D-40F3-A809-9BC06FBBCA28}" dt="2021-03-22T10:33:32.615" v="1115" actId="6549"/>
          <ac:spMkLst>
            <pc:docMk/>
            <pc:sldMk cId="910925491" sldId="390"/>
            <ac:spMk id="3075" creationId="{00000000-0000-0000-0000-000000000000}"/>
          </ac:spMkLst>
        </pc:spChg>
        <pc:picChg chg="mod">
          <ac:chgData name="Rachael Harrison" userId="3d0f6613-2183-48a7-8949-7da9e40c01c7" providerId="ADAL" clId="{8FEB845C-716D-40F3-A809-9BC06FBBCA28}" dt="2021-03-22T10:33:37.376" v="1116" actId="14100"/>
          <ac:picMkLst>
            <pc:docMk/>
            <pc:sldMk cId="910925491" sldId="390"/>
            <ac:picMk id="2" creationId="{6ED77357-D88E-4A44-AB74-318D2A80A3AE}"/>
          </ac:picMkLst>
        </pc:picChg>
      </pc:sldChg>
      <pc:sldChg chg="modSp mod">
        <pc:chgData name="Rachael Harrison" userId="3d0f6613-2183-48a7-8949-7da9e40c01c7" providerId="ADAL" clId="{8FEB845C-716D-40F3-A809-9BC06FBBCA28}" dt="2021-03-22T10:33:43.471" v="1118" actId="113"/>
        <pc:sldMkLst>
          <pc:docMk/>
          <pc:sldMk cId="1054500535" sldId="391"/>
        </pc:sldMkLst>
        <pc:spChg chg="mod">
          <ac:chgData name="Rachael Harrison" userId="3d0f6613-2183-48a7-8949-7da9e40c01c7" providerId="ADAL" clId="{8FEB845C-716D-40F3-A809-9BC06FBBCA28}" dt="2021-03-22T10:33:43.471" v="1118" actId="113"/>
          <ac:spMkLst>
            <pc:docMk/>
            <pc:sldMk cId="1054500535" sldId="391"/>
            <ac:spMk id="11" creationId="{C31E08EF-CB6C-4D22-9461-7DB8EE8EFA82}"/>
          </ac:spMkLst>
        </pc:spChg>
      </pc:sldChg>
      <pc:sldChg chg="modNotesTx">
        <pc:chgData name="Rachael Harrison" userId="3d0f6613-2183-48a7-8949-7da9e40c01c7" providerId="ADAL" clId="{8FEB845C-716D-40F3-A809-9BC06FBBCA28}" dt="2021-03-22T12:09:05.578" v="1245" actId="6549"/>
        <pc:sldMkLst>
          <pc:docMk/>
          <pc:sldMk cId="2957905247" sldId="392"/>
        </pc:sldMkLst>
      </pc:sldChg>
      <pc:sldChg chg="modSp mod">
        <pc:chgData name="Rachael Harrison" userId="3d0f6613-2183-48a7-8949-7da9e40c01c7" providerId="ADAL" clId="{8FEB845C-716D-40F3-A809-9BC06FBBCA28}" dt="2021-03-22T10:29:33.436" v="935" actId="14100"/>
        <pc:sldMkLst>
          <pc:docMk/>
          <pc:sldMk cId="1935223734" sldId="395"/>
        </pc:sldMkLst>
        <pc:spChg chg="mod">
          <ac:chgData name="Rachael Harrison" userId="3d0f6613-2183-48a7-8949-7da9e40c01c7" providerId="ADAL" clId="{8FEB845C-716D-40F3-A809-9BC06FBBCA28}" dt="2021-03-22T10:29:33.436" v="935" actId="14100"/>
          <ac:spMkLst>
            <pc:docMk/>
            <pc:sldMk cId="1935223734" sldId="395"/>
            <ac:spMk id="3" creationId="{2449237C-C36D-EE43-AC70-8F213532E5F2}"/>
          </ac:spMkLst>
        </pc:spChg>
      </pc:sldChg>
      <pc:sldChg chg="modSp mod">
        <pc:chgData name="Rachael Harrison" userId="3d0f6613-2183-48a7-8949-7da9e40c01c7" providerId="ADAL" clId="{8FEB845C-716D-40F3-A809-9BC06FBBCA28}" dt="2021-03-22T10:22:24.995" v="693" actId="1076"/>
        <pc:sldMkLst>
          <pc:docMk/>
          <pc:sldMk cId="717132157" sldId="397"/>
        </pc:sldMkLst>
        <pc:spChg chg="mod">
          <ac:chgData name="Rachael Harrison" userId="3d0f6613-2183-48a7-8949-7da9e40c01c7" providerId="ADAL" clId="{8FEB845C-716D-40F3-A809-9BC06FBBCA28}" dt="2021-03-22T10:22:24.995" v="693" actId="1076"/>
          <ac:spMkLst>
            <pc:docMk/>
            <pc:sldMk cId="717132157" sldId="397"/>
            <ac:spMk id="6" creationId="{851066C3-3E38-0549-9C7A-AECF3062774E}"/>
          </ac:spMkLst>
        </pc:spChg>
      </pc:sldChg>
      <pc:sldChg chg="modSp mod">
        <pc:chgData name="Rachael Harrison" userId="3d0f6613-2183-48a7-8949-7da9e40c01c7" providerId="ADAL" clId="{8FEB845C-716D-40F3-A809-9BC06FBBCA28}" dt="2021-03-22T10:26:16.016" v="911" actId="6549"/>
        <pc:sldMkLst>
          <pc:docMk/>
          <pc:sldMk cId="3484881273" sldId="398"/>
        </pc:sldMkLst>
        <pc:spChg chg="mod">
          <ac:chgData name="Rachael Harrison" userId="3d0f6613-2183-48a7-8949-7da9e40c01c7" providerId="ADAL" clId="{8FEB845C-716D-40F3-A809-9BC06FBBCA28}" dt="2021-03-22T10:26:16.016" v="911" actId="6549"/>
          <ac:spMkLst>
            <pc:docMk/>
            <pc:sldMk cId="3484881273" sldId="398"/>
            <ac:spMk id="3" creationId="{12DFA94A-E722-0D43-8FBB-6A1A3961EBA3}"/>
          </ac:spMkLst>
        </pc:spChg>
      </pc:sldChg>
      <pc:sldChg chg="modSp mod">
        <pc:chgData name="Rachael Harrison" userId="3d0f6613-2183-48a7-8949-7da9e40c01c7" providerId="ADAL" clId="{8FEB845C-716D-40F3-A809-9BC06FBBCA28}" dt="2021-03-22T10:24:36.797" v="769" actId="20577"/>
        <pc:sldMkLst>
          <pc:docMk/>
          <pc:sldMk cId="3143679769" sldId="399"/>
        </pc:sldMkLst>
        <pc:graphicFrameChg chg="modGraphic">
          <ac:chgData name="Rachael Harrison" userId="3d0f6613-2183-48a7-8949-7da9e40c01c7" providerId="ADAL" clId="{8FEB845C-716D-40F3-A809-9BC06FBBCA28}" dt="2021-03-22T10:24:36.797" v="769" actId="20577"/>
          <ac:graphicFrameMkLst>
            <pc:docMk/>
            <pc:sldMk cId="3143679769" sldId="399"/>
            <ac:graphicFrameMk id="5" creationId="{B7F3416D-C5E7-1D45-9D0B-8F8AF15AE7B6}"/>
          </ac:graphicFrameMkLst>
        </pc:graphicFrameChg>
      </pc:sldChg>
      <pc:sldChg chg="modSp mod">
        <pc:chgData name="Rachael Harrison" userId="3d0f6613-2183-48a7-8949-7da9e40c01c7" providerId="ADAL" clId="{8FEB845C-716D-40F3-A809-9BC06FBBCA28}" dt="2021-03-22T10:26:05.925" v="909" actId="6549"/>
        <pc:sldMkLst>
          <pc:docMk/>
          <pc:sldMk cId="2094302903" sldId="400"/>
        </pc:sldMkLst>
        <pc:spChg chg="mod">
          <ac:chgData name="Rachael Harrison" userId="3d0f6613-2183-48a7-8949-7da9e40c01c7" providerId="ADAL" clId="{8FEB845C-716D-40F3-A809-9BC06FBBCA28}" dt="2021-03-22T10:26:05.925" v="909" actId="6549"/>
          <ac:spMkLst>
            <pc:docMk/>
            <pc:sldMk cId="2094302903" sldId="400"/>
            <ac:spMk id="3" creationId="{6F8749FA-A1A7-C740-BDFE-D0E04879231B}"/>
          </ac:spMkLst>
        </pc:spChg>
      </pc:sldChg>
      <pc:sldChg chg="modSp mod">
        <pc:chgData name="Rachael Harrison" userId="3d0f6613-2183-48a7-8949-7da9e40c01c7" providerId="ADAL" clId="{8FEB845C-716D-40F3-A809-9BC06FBBCA28}" dt="2021-03-22T10:06:14.503" v="199" actId="20577"/>
        <pc:sldMkLst>
          <pc:docMk/>
          <pc:sldMk cId="4253194072" sldId="405"/>
        </pc:sldMkLst>
        <pc:spChg chg="mod">
          <ac:chgData name="Rachael Harrison" userId="3d0f6613-2183-48a7-8949-7da9e40c01c7" providerId="ADAL" clId="{8FEB845C-716D-40F3-A809-9BC06FBBCA28}" dt="2021-03-22T10:06:14.503" v="199" actId="20577"/>
          <ac:spMkLst>
            <pc:docMk/>
            <pc:sldMk cId="4253194072" sldId="405"/>
            <ac:spMk id="3" creationId="{679972E8-7220-7645-8442-9F32C280B06A}"/>
          </ac:spMkLst>
        </pc:spChg>
      </pc:sldChg>
      <pc:sldChg chg="modSp mod">
        <pc:chgData name="Rachael Harrison" userId="3d0f6613-2183-48a7-8949-7da9e40c01c7" providerId="ADAL" clId="{8FEB845C-716D-40F3-A809-9BC06FBBCA28}" dt="2021-03-22T10:06:51.893" v="208" actId="20577"/>
        <pc:sldMkLst>
          <pc:docMk/>
          <pc:sldMk cId="3890626101" sldId="406"/>
        </pc:sldMkLst>
        <pc:spChg chg="mod">
          <ac:chgData name="Rachael Harrison" userId="3d0f6613-2183-48a7-8949-7da9e40c01c7" providerId="ADAL" clId="{8FEB845C-716D-40F3-A809-9BC06FBBCA28}" dt="2021-03-22T10:06:51.893" v="208" actId="20577"/>
          <ac:spMkLst>
            <pc:docMk/>
            <pc:sldMk cId="3890626101" sldId="406"/>
            <ac:spMk id="3" creationId="{E83E96DE-CC98-7042-B064-93DB7186853A}"/>
          </ac:spMkLst>
        </pc:spChg>
      </pc:sldChg>
      <pc:sldChg chg="modSp mod modNotes">
        <pc:chgData name="Rachael Harrison" userId="3d0f6613-2183-48a7-8949-7da9e40c01c7" providerId="ADAL" clId="{8FEB845C-716D-40F3-A809-9BC06FBBCA28}" dt="2021-03-22T12:08:13.055" v="1238" actId="6549"/>
        <pc:sldMkLst>
          <pc:docMk/>
          <pc:sldMk cId="2304909091" sldId="407"/>
        </pc:sldMkLst>
        <pc:spChg chg="mod">
          <ac:chgData name="Rachael Harrison" userId="3d0f6613-2183-48a7-8949-7da9e40c01c7" providerId="ADAL" clId="{8FEB845C-716D-40F3-A809-9BC06FBBCA28}" dt="2021-03-22T10:23:06.203" v="721" actId="14100"/>
          <ac:spMkLst>
            <pc:docMk/>
            <pc:sldMk cId="2304909091" sldId="407"/>
            <ac:spMk id="3" creationId="{4FF5972F-3558-0940-B9CF-6E69FD599DA7}"/>
          </ac:spMkLst>
        </pc:spChg>
      </pc:sldChg>
      <pc:sldChg chg="modSp mod modNotesTx">
        <pc:chgData name="Rachael Harrison" userId="3d0f6613-2183-48a7-8949-7da9e40c01c7" providerId="ADAL" clId="{8FEB845C-716D-40F3-A809-9BC06FBBCA28}" dt="2021-03-22T12:09:13.890" v="1247" actId="6549"/>
        <pc:sldMkLst>
          <pc:docMk/>
          <pc:sldMk cId="943153322" sldId="408"/>
        </pc:sldMkLst>
        <pc:spChg chg="mod">
          <ac:chgData name="Rachael Harrison" userId="3d0f6613-2183-48a7-8949-7da9e40c01c7" providerId="ADAL" clId="{8FEB845C-716D-40F3-A809-9BC06FBBCA28}" dt="2021-03-22T11:57:54.024" v="1237"/>
          <ac:spMkLst>
            <pc:docMk/>
            <pc:sldMk cId="943153322" sldId="408"/>
            <ac:spMk id="2" creationId="{FAEE819C-7EA8-694E-8D15-B4D270A7BF4E}"/>
          </ac:spMkLst>
        </pc:spChg>
      </pc:sldChg>
      <pc:sldChg chg="modNotesTx">
        <pc:chgData name="Rachael Harrison" userId="3d0f6613-2183-48a7-8949-7da9e40c01c7" providerId="ADAL" clId="{8FEB845C-716D-40F3-A809-9BC06FBBCA28}" dt="2021-03-22T12:09:09.090" v="1246" actId="6549"/>
        <pc:sldMkLst>
          <pc:docMk/>
          <pc:sldMk cId="4211097209" sldId="409"/>
        </pc:sldMkLst>
      </pc:sldChg>
      <pc:sldChg chg="modSp mod">
        <pc:chgData name="Rachael Harrison" userId="3d0f6613-2183-48a7-8949-7da9e40c01c7" providerId="ADAL" clId="{8FEB845C-716D-40F3-A809-9BC06FBBCA28}" dt="2021-03-22T11:56:58.683" v="1228" actId="20577"/>
        <pc:sldMkLst>
          <pc:docMk/>
          <pc:sldMk cId="3232902328" sldId="410"/>
        </pc:sldMkLst>
        <pc:spChg chg="mod">
          <ac:chgData name="Rachael Harrison" userId="3d0f6613-2183-48a7-8949-7da9e40c01c7" providerId="ADAL" clId="{8FEB845C-716D-40F3-A809-9BC06FBBCA28}" dt="2021-03-22T11:56:58.683" v="1228" actId="20577"/>
          <ac:spMkLst>
            <pc:docMk/>
            <pc:sldMk cId="3232902328" sldId="410"/>
            <ac:spMk id="3074" creationId="{00000000-0000-0000-0000-000000000000}"/>
          </ac:spMkLst>
        </pc:spChg>
      </pc:sldChg>
      <pc:sldChg chg="modSp mod">
        <pc:chgData name="Rachael Harrison" userId="3d0f6613-2183-48a7-8949-7da9e40c01c7" providerId="ADAL" clId="{8FEB845C-716D-40F3-A809-9BC06FBBCA28}" dt="2021-03-22T11:57:09.008" v="1229"/>
        <pc:sldMkLst>
          <pc:docMk/>
          <pc:sldMk cId="545338913" sldId="411"/>
        </pc:sldMkLst>
        <pc:spChg chg="mod">
          <ac:chgData name="Rachael Harrison" userId="3d0f6613-2183-48a7-8949-7da9e40c01c7" providerId="ADAL" clId="{8FEB845C-716D-40F3-A809-9BC06FBBCA28}" dt="2021-03-22T11:57:09.008" v="1229"/>
          <ac:spMkLst>
            <pc:docMk/>
            <pc:sldMk cId="545338913" sldId="411"/>
            <ac:spMk id="2" creationId="{1DB8683D-5D68-9E40-9F1A-2607EE19988F}"/>
          </ac:spMkLst>
        </pc:spChg>
        <pc:spChg chg="mod">
          <ac:chgData name="Rachael Harrison" userId="3d0f6613-2183-48a7-8949-7da9e40c01c7" providerId="ADAL" clId="{8FEB845C-716D-40F3-A809-9BC06FBBCA28}" dt="2021-03-22T10:27:02.631" v="912" actId="6549"/>
          <ac:spMkLst>
            <pc:docMk/>
            <pc:sldMk cId="545338913" sldId="411"/>
            <ac:spMk id="3" creationId="{E83E96DE-CC98-7042-B064-93DB7186853A}"/>
          </ac:spMkLst>
        </pc:spChg>
      </pc:sldChg>
      <pc:sldChg chg="modSp mod modNotesTx">
        <pc:chgData name="Rachael Harrison" userId="3d0f6613-2183-48a7-8949-7da9e40c01c7" providerId="ADAL" clId="{8FEB845C-716D-40F3-A809-9BC06FBBCA28}" dt="2021-03-22T12:08:55.586" v="1244" actId="20577"/>
        <pc:sldMkLst>
          <pc:docMk/>
          <pc:sldMk cId="3675620314" sldId="412"/>
        </pc:sldMkLst>
        <pc:spChg chg="mod">
          <ac:chgData name="Rachael Harrison" userId="3d0f6613-2183-48a7-8949-7da9e40c01c7" providerId="ADAL" clId="{8FEB845C-716D-40F3-A809-9BC06FBBCA28}" dt="2021-03-22T10:29:13.930" v="932" actId="14100"/>
          <ac:spMkLst>
            <pc:docMk/>
            <pc:sldMk cId="3675620314" sldId="412"/>
            <ac:spMk id="3" creationId="{78ECB00B-CE94-4345-BD0D-5B152D47424E}"/>
          </ac:spMkLst>
        </pc:spChg>
      </pc:sldChg>
      <pc:sldChg chg="modSp mod">
        <pc:chgData name="Rachael Harrison" userId="3d0f6613-2183-48a7-8949-7da9e40c01c7" providerId="ADAL" clId="{8FEB845C-716D-40F3-A809-9BC06FBBCA28}" dt="2021-03-22T10:28:45.103" v="925" actId="20577"/>
        <pc:sldMkLst>
          <pc:docMk/>
          <pc:sldMk cId="749713322" sldId="413"/>
        </pc:sldMkLst>
        <pc:spChg chg="mod">
          <ac:chgData name="Rachael Harrison" userId="3d0f6613-2183-48a7-8949-7da9e40c01c7" providerId="ADAL" clId="{8FEB845C-716D-40F3-A809-9BC06FBBCA28}" dt="2021-03-22T10:28:45.103" v="925" actId="20577"/>
          <ac:spMkLst>
            <pc:docMk/>
            <pc:sldMk cId="749713322" sldId="413"/>
            <ac:spMk id="7" creationId="{ABE72B18-B5DA-6D47-89E1-0D4DFFCF0037}"/>
          </ac:spMkLst>
        </pc:spChg>
      </pc:sldChg>
      <pc:sldChg chg="modSp mod">
        <pc:chgData name="Rachael Harrison" userId="3d0f6613-2183-48a7-8949-7da9e40c01c7" providerId="ADAL" clId="{8FEB845C-716D-40F3-A809-9BC06FBBCA28}" dt="2021-03-22T11:57:23.209" v="1235"/>
        <pc:sldMkLst>
          <pc:docMk/>
          <pc:sldMk cId="2053572398" sldId="414"/>
        </pc:sldMkLst>
        <pc:spChg chg="mod">
          <ac:chgData name="Rachael Harrison" userId="3d0f6613-2183-48a7-8949-7da9e40c01c7" providerId="ADAL" clId="{8FEB845C-716D-40F3-A809-9BC06FBBCA28}" dt="2021-03-22T11:57:23.209" v="1235"/>
          <ac:spMkLst>
            <pc:docMk/>
            <pc:sldMk cId="2053572398" sldId="414"/>
            <ac:spMk id="2" creationId="{DCF37984-2FB0-6A40-8B92-89FFA4862E53}"/>
          </ac:spMkLst>
        </pc:spChg>
        <pc:spChg chg="mod">
          <ac:chgData name="Rachael Harrison" userId="3d0f6613-2183-48a7-8949-7da9e40c01c7" providerId="ADAL" clId="{8FEB845C-716D-40F3-A809-9BC06FBBCA28}" dt="2021-03-22T10:16:32.040" v="572" actId="20577"/>
          <ac:spMkLst>
            <pc:docMk/>
            <pc:sldMk cId="2053572398" sldId="414"/>
            <ac:spMk id="3" creationId="{810A7E78-01EB-4C41-BCF3-15F8B2DB60C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6/21/2022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dirty="0"/>
          </a:p>
        </p:txBody>
      </p:sp>
    </p:spTree>
    <p:extLst>
      <p:ext uri="{BB962C8B-B14F-4D97-AF65-F5344CB8AC3E}">
        <p14:creationId xmlns:p14="http://schemas.microsoft.com/office/powerpoint/2010/main" val="1368091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dirty="0"/>
          </a:p>
        </p:txBody>
      </p:sp>
    </p:spTree>
    <p:extLst>
      <p:ext uri="{BB962C8B-B14F-4D97-AF65-F5344CB8AC3E}">
        <p14:creationId xmlns:p14="http://schemas.microsoft.com/office/powerpoint/2010/main" val="30385800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dirty="0"/>
          </a:p>
        </p:txBody>
      </p:sp>
    </p:spTree>
    <p:extLst>
      <p:ext uri="{BB962C8B-B14F-4D97-AF65-F5344CB8AC3E}">
        <p14:creationId xmlns:p14="http://schemas.microsoft.com/office/powerpoint/2010/main" val="4085253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425598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272834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573912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dirty="0"/>
          </a:p>
        </p:txBody>
      </p:sp>
    </p:spTree>
    <p:extLst>
      <p:ext uri="{BB962C8B-B14F-4D97-AF65-F5344CB8AC3E}">
        <p14:creationId xmlns:p14="http://schemas.microsoft.com/office/powerpoint/2010/main" val="1277533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dirty="0"/>
          </a:p>
        </p:txBody>
      </p:sp>
    </p:spTree>
    <p:extLst>
      <p:ext uri="{BB962C8B-B14F-4D97-AF65-F5344CB8AC3E}">
        <p14:creationId xmlns:p14="http://schemas.microsoft.com/office/powerpoint/2010/main" val="2871801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937122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49691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124480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dirty="0"/>
          </a:p>
        </p:txBody>
      </p:sp>
    </p:spTree>
    <p:extLst>
      <p:ext uri="{BB962C8B-B14F-4D97-AF65-F5344CB8AC3E}">
        <p14:creationId xmlns:p14="http://schemas.microsoft.com/office/powerpoint/2010/main" val="27833303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818668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30640260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57456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683283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Redraw</a:t>
            </a:r>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355140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17012598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4293753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2528724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31638074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1838818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dirty="0"/>
          </a:p>
        </p:txBody>
      </p:sp>
    </p:spTree>
    <p:extLst>
      <p:ext uri="{BB962C8B-B14F-4D97-AF65-F5344CB8AC3E}">
        <p14:creationId xmlns:p14="http://schemas.microsoft.com/office/powerpoint/2010/main" val="39088118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1202229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36278784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21569904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33</a:t>
            </a:fld>
            <a:endParaRPr lang="en-GB"/>
          </a:p>
        </p:txBody>
      </p:sp>
    </p:spTree>
    <p:extLst>
      <p:ext uri="{BB962C8B-B14F-4D97-AF65-F5344CB8AC3E}">
        <p14:creationId xmlns:p14="http://schemas.microsoft.com/office/powerpoint/2010/main" val="3958573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37607407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12420444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37249956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9319136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8332829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364693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dirty="0"/>
          </a:p>
        </p:txBody>
      </p:sp>
    </p:spTree>
    <p:extLst>
      <p:ext uri="{BB962C8B-B14F-4D97-AF65-F5344CB8AC3E}">
        <p14:creationId xmlns:p14="http://schemas.microsoft.com/office/powerpoint/2010/main" val="35940707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40</a:t>
            </a:fld>
            <a:endParaRPr lang="en-GB"/>
          </a:p>
        </p:txBody>
      </p:sp>
    </p:spTree>
    <p:extLst>
      <p:ext uri="{BB962C8B-B14F-4D97-AF65-F5344CB8AC3E}">
        <p14:creationId xmlns:p14="http://schemas.microsoft.com/office/powerpoint/2010/main" val="16338996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41</a:t>
            </a:fld>
            <a:endParaRPr lang="en-GB"/>
          </a:p>
        </p:txBody>
      </p:sp>
    </p:spTree>
    <p:extLst>
      <p:ext uri="{BB962C8B-B14F-4D97-AF65-F5344CB8AC3E}">
        <p14:creationId xmlns:p14="http://schemas.microsoft.com/office/powerpoint/2010/main" val="31554996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847933-502B-D146-9428-3DDD196AD935}" type="slidenum">
              <a:rPr lang="en-GB" smtClean="0"/>
              <a:pPr/>
              <a:t>42</a:t>
            </a:fld>
            <a:endParaRPr lang="en-GB"/>
          </a:p>
        </p:txBody>
      </p:sp>
    </p:spTree>
    <p:extLst>
      <p:ext uri="{BB962C8B-B14F-4D97-AF65-F5344CB8AC3E}">
        <p14:creationId xmlns:p14="http://schemas.microsoft.com/office/powerpoint/2010/main" val="37704369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with author</a:t>
            </a:r>
          </a:p>
        </p:txBody>
      </p:sp>
      <p:sp>
        <p:nvSpPr>
          <p:cNvPr id="4" name="Slide Number Placeholder 3"/>
          <p:cNvSpPr>
            <a:spLocks noGrp="1"/>
          </p:cNvSpPr>
          <p:nvPr>
            <p:ph type="sldNum" sz="quarter" idx="10"/>
          </p:nvPr>
        </p:nvSpPr>
        <p:spPr/>
        <p:txBody>
          <a:bodyPr/>
          <a:lstStyle/>
          <a:p>
            <a:fld id="{1D847933-502B-D146-9428-3DDD196AD935}" type="slidenum">
              <a:rPr lang="en-GB" smtClean="0"/>
              <a:pPr/>
              <a:t>43</a:t>
            </a:fld>
            <a:endParaRPr lang="en-GB"/>
          </a:p>
        </p:txBody>
      </p:sp>
    </p:spTree>
    <p:extLst>
      <p:ext uri="{BB962C8B-B14F-4D97-AF65-F5344CB8AC3E}">
        <p14:creationId xmlns:p14="http://schemas.microsoft.com/office/powerpoint/2010/main" val="31979149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44</a:t>
            </a:fld>
            <a:endParaRPr lang="en-GB"/>
          </a:p>
        </p:txBody>
      </p:sp>
    </p:spTree>
    <p:extLst>
      <p:ext uri="{BB962C8B-B14F-4D97-AF65-F5344CB8AC3E}">
        <p14:creationId xmlns:p14="http://schemas.microsoft.com/office/powerpoint/2010/main" val="1615019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47</a:t>
            </a:fld>
            <a:endParaRPr lang="en-GB"/>
          </a:p>
        </p:txBody>
      </p:sp>
    </p:spTree>
    <p:extLst>
      <p:ext uri="{BB962C8B-B14F-4D97-AF65-F5344CB8AC3E}">
        <p14:creationId xmlns:p14="http://schemas.microsoft.com/office/powerpoint/2010/main" val="27255861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48</a:t>
            </a:fld>
            <a:endParaRPr lang="en-GB"/>
          </a:p>
        </p:txBody>
      </p:sp>
    </p:spTree>
    <p:extLst>
      <p:ext uri="{BB962C8B-B14F-4D97-AF65-F5344CB8AC3E}">
        <p14:creationId xmlns:p14="http://schemas.microsoft.com/office/powerpoint/2010/main" val="30779048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49</a:t>
            </a:fld>
            <a:endParaRPr lang="en-GB"/>
          </a:p>
        </p:txBody>
      </p:sp>
    </p:spTree>
    <p:extLst>
      <p:ext uri="{BB962C8B-B14F-4D97-AF65-F5344CB8AC3E}">
        <p14:creationId xmlns:p14="http://schemas.microsoft.com/office/powerpoint/2010/main" val="85672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50</a:t>
            </a:fld>
            <a:endParaRPr lang="en-GB"/>
          </a:p>
        </p:txBody>
      </p:sp>
    </p:spTree>
    <p:extLst>
      <p:ext uri="{BB962C8B-B14F-4D97-AF65-F5344CB8AC3E}">
        <p14:creationId xmlns:p14="http://schemas.microsoft.com/office/powerpoint/2010/main" val="3006227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237689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dirty="0"/>
          </a:p>
        </p:txBody>
      </p:sp>
    </p:spTree>
    <p:extLst>
      <p:ext uri="{BB962C8B-B14F-4D97-AF65-F5344CB8AC3E}">
        <p14:creationId xmlns:p14="http://schemas.microsoft.com/office/powerpoint/2010/main" val="3509919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dirty="0"/>
          </a:p>
        </p:txBody>
      </p:sp>
    </p:spTree>
    <p:extLst>
      <p:ext uri="{BB962C8B-B14F-4D97-AF65-F5344CB8AC3E}">
        <p14:creationId xmlns:p14="http://schemas.microsoft.com/office/powerpoint/2010/main" val="1015506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dirty="0"/>
          </a:p>
        </p:txBody>
      </p:sp>
    </p:spTree>
    <p:extLst>
      <p:ext uri="{BB962C8B-B14F-4D97-AF65-F5344CB8AC3E}">
        <p14:creationId xmlns:p14="http://schemas.microsoft.com/office/powerpoint/2010/main" val="1572312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dirty="0"/>
          </a:p>
        </p:txBody>
      </p:sp>
    </p:spTree>
    <p:extLst>
      <p:ext uri="{BB962C8B-B14F-4D97-AF65-F5344CB8AC3E}">
        <p14:creationId xmlns:p14="http://schemas.microsoft.com/office/powerpoint/2010/main" val="3875257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52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4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49.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5" Type="http://schemas.openxmlformats.org/officeDocument/2006/relationships/image" Target="../media/image7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 Id="rId14" Type="http://schemas.openxmlformats.org/officeDocument/2006/relationships/image" Target="../media/image7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103: </a:t>
            </a:r>
            <a:r>
              <a:rPr lang="ru-RU" sz="2400" b="1" dirty="0"/>
              <a:t>Introduction to the built environment </a:t>
            </a:r>
            <a:br>
              <a:rPr lang="en-GB" sz="2400" b="1" dirty="0"/>
            </a:br>
            <a:r>
              <a:rPr lang="ru-RU" sz="2400" b="1" dirty="0"/>
              <a:t>life cycle</a:t>
            </a:r>
            <a:endParaRPr lang="en-GB" sz="2400" b="1" dirty="0"/>
          </a:p>
          <a:p>
            <a:endParaRPr lang="en-GB" sz="2400" b="1" dirty="0"/>
          </a:p>
        </p:txBody>
      </p:sp>
      <p:sp>
        <p:nvSpPr>
          <p:cNvPr id="2053" name="Rectangle 15"/>
          <p:cNvSpPr>
            <a:spLocks noGrp="1" noChangeArrowheads="1"/>
          </p:cNvSpPr>
          <p:nvPr>
            <p:ph type="title"/>
          </p:nvPr>
        </p:nvSpPr>
        <p:spPr>
          <a:xfrm>
            <a:off x="457200" y="3429000"/>
            <a:ext cx="8153400" cy="2030400"/>
          </a:xfrm>
        </p:spPr>
        <p:txBody>
          <a:bodyPr anchor="t"/>
          <a:lstStyle/>
          <a:p>
            <a:r>
              <a:rPr lang="en-GB" dirty="0"/>
              <a:t>PowerPoint 1: Know the design of buildings and structures</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u="sng" dirty="0">
                <a:solidFill>
                  <a:srgbClr val="C00000"/>
                </a:solidFill>
              </a:rPr>
              <a:t>Cyfarpar mesur digidol - </a:t>
            </a:r>
            <a:r>
              <a:rPr lang="en-US" u="sng" dirty="0"/>
              <a:t>Digital measuring equipment</a:t>
            </a:r>
          </a:p>
        </p:txBody>
      </p:sp>
      <p:sp>
        <p:nvSpPr>
          <p:cNvPr id="5" name="TextBox 4">
            <a:extLst>
              <a:ext uri="{FF2B5EF4-FFF2-40B4-BE49-F238E27FC236}">
                <a16:creationId xmlns:a16="http://schemas.microsoft.com/office/drawing/2014/main" id="{BC404DDD-B2A8-5C4F-AF07-E3F59D259E5B}"/>
              </a:ext>
            </a:extLst>
          </p:cNvPr>
          <p:cNvSpPr txBox="1"/>
          <p:nvPr/>
        </p:nvSpPr>
        <p:spPr>
          <a:xfrm>
            <a:off x="443948" y="1843950"/>
            <a:ext cx="3912028" cy="3170099"/>
          </a:xfrm>
          <a:prstGeom prst="rect">
            <a:avLst/>
          </a:prstGeom>
          <a:noFill/>
        </p:spPr>
        <p:txBody>
          <a:bodyPr wrap="square" rtlCol="0">
            <a:spAutoFit/>
          </a:bodyPr>
          <a:lstStyle/>
          <a:p>
            <a:r>
              <a:rPr lang="en-US" dirty="0" err="1">
                <a:solidFill>
                  <a:srgbClr val="C00000"/>
                </a:solidFill>
              </a:rPr>
              <a:t>Digidol</a:t>
            </a:r>
            <a:r>
              <a:rPr lang="en-US" dirty="0"/>
              <a:t> -</a:t>
            </a:r>
            <a:r>
              <a:rPr lang="en-US" dirty="0">
                <a:solidFill>
                  <a:srgbClr val="0077E3"/>
                </a:solidFill>
              </a:rPr>
              <a:t> Digital </a:t>
            </a:r>
            <a:r>
              <a:rPr lang="en-US" dirty="0"/>
              <a:t>measuring tools can accurately measure lengths, widths and heights, they can calculate square and cubic meterage at a push of a button. </a:t>
            </a:r>
          </a:p>
          <a:p>
            <a:endParaRPr lang="en-US" dirty="0"/>
          </a:p>
          <a:p>
            <a:r>
              <a:rPr lang="en-US" dirty="0"/>
              <a:t>Some devices can also calculate  the hypotenuse by using the run (length) and rise (height) </a:t>
            </a:r>
            <a:r>
              <a:rPr lang="en-US" dirty="0">
                <a:solidFill>
                  <a:srgbClr val="0077E3"/>
                </a:solidFill>
              </a:rPr>
              <a:t>measurements - </a:t>
            </a:r>
            <a:r>
              <a:rPr lang="cy-GB" dirty="0">
                <a:solidFill>
                  <a:srgbClr val="C00000"/>
                </a:solidFill>
              </a:rPr>
              <a:t>mesuriadau</a:t>
            </a:r>
            <a:r>
              <a:rPr lang="en-US" dirty="0"/>
              <a:t>.</a:t>
            </a:r>
          </a:p>
        </p:txBody>
      </p:sp>
      <p:pic>
        <p:nvPicPr>
          <p:cNvPr id="9" name="Picture 8" descr="A picture containing text, indoor, device, gauge&#10;&#10;Description automatically generated">
            <a:extLst>
              <a:ext uri="{FF2B5EF4-FFF2-40B4-BE49-F238E27FC236}">
                <a16:creationId xmlns:a16="http://schemas.microsoft.com/office/drawing/2014/main" id="{07578525-98CF-4423-9589-1EBC7A4885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4773" y="1972590"/>
            <a:ext cx="4369227" cy="291281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u="sng" dirty="0">
                <a:solidFill>
                  <a:srgbClr val="C00000"/>
                </a:solidFill>
              </a:rPr>
              <a:t>Sganwyr laser </a:t>
            </a:r>
            <a:r>
              <a:rPr lang="cy-GB" u="sng" dirty="0"/>
              <a:t>- </a:t>
            </a:r>
            <a:r>
              <a:rPr lang="en-US" u="sng" dirty="0"/>
              <a:t>Laser scanners</a:t>
            </a:r>
          </a:p>
        </p:txBody>
      </p:sp>
      <p:sp>
        <p:nvSpPr>
          <p:cNvPr id="3" name="Content Placeholder 2"/>
          <p:cNvSpPr>
            <a:spLocks noGrp="1"/>
          </p:cNvSpPr>
          <p:nvPr>
            <p:ph sz="quarter" idx="10"/>
          </p:nvPr>
        </p:nvSpPr>
        <p:spPr>
          <a:xfrm>
            <a:off x="425048" y="1988840"/>
            <a:ext cx="8229600" cy="3627144"/>
          </a:xfrm>
        </p:spPr>
        <p:txBody>
          <a:bodyPr/>
          <a:lstStyle/>
          <a:p>
            <a:r>
              <a:rPr lang="en-US" dirty="0"/>
              <a:t>Laser scanners are available in both 2D and 3D, with 3D scanners most often used in construction. Laser scanners work by combining two sets of information from different cameras trained on an object. Readings taken from a laser are then collated on a computer and a three-dimensional model can be generated which allows for virtual walkthroughs.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27ED2-6DCF-F044-A213-C4CA1C9F9C87}"/>
              </a:ext>
            </a:extLst>
          </p:cNvPr>
          <p:cNvSpPr>
            <a:spLocks noGrp="1"/>
          </p:cNvSpPr>
          <p:nvPr>
            <p:ph type="title"/>
          </p:nvPr>
        </p:nvSpPr>
        <p:spPr/>
        <p:txBody>
          <a:bodyPr/>
          <a:lstStyle/>
          <a:p>
            <a:r>
              <a:rPr lang="cy-GB" u="sng" dirty="0">
                <a:solidFill>
                  <a:srgbClr val="C00000"/>
                </a:solidFill>
              </a:rPr>
              <a:t>Llygredd a gynhyrchir drwy adeiladu - </a:t>
            </a:r>
            <a:r>
              <a:rPr lang="en-US" u="sng" dirty="0"/>
              <a:t>Pollution generated through construction</a:t>
            </a:r>
          </a:p>
        </p:txBody>
      </p:sp>
      <p:sp>
        <p:nvSpPr>
          <p:cNvPr id="3" name="Content Placeholder 2">
            <a:extLst>
              <a:ext uri="{FF2B5EF4-FFF2-40B4-BE49-F238E27FC236}">
                <a16:creationId xmlns:a16="http://schemas.microsoft.com/office/drawing/2014/main" id="{679972E8-7220-7645-8442-9F32C280B06A}"/>
              </a:ext>
            </a:extLst>
          </p:cNvPr>
          <p:cNvSpPr>
            <a:spLocks noGrp="1"/>
          </p:cNvSpPr>
          <p:nvPr>
            <p:ph sz="quarter" idx="10"/>
          </p:nvPr>
        </p:nvSpPr>
        <p:spPr>
          <a:xfrm>
            <a:off x="683568" y="1844824"/>
            <a:ext cx="8229600" cy="4248000"/>
          </a:xfrm>
        </p:spPr>
        <p:txBody>
          <a:bodyPr/>
          <a:lstStyle/>
          <a:p>
            <a:r>
              <a:rPr lang="en-US" dirty="0"/>
              <a:t>During the construction process, care must be taken to reduce any pollutants contaminating the surrounding area. The main sources of pollution from a building site include:</a:t>
            </a:r>
          </a:p>
          <a:p>
            <a:pPr marL="285750" indent="-285750">
              <a:buClr>
                <a:srgbClr val="0077E3"/>
              </a:buClr>
              <a:buFont typeface="Arial" panose="020B0604020202020204" pitchFamily="34" charset="0"/>
              <a:buChar char="•"/>
            </a:pPr>
            <a:r>
              <a:rPr lang="en-US" dirty="0"/>
              <a:t>spillages of chemicals used</a:t>
            </a:r>
          </a:p>
          <a:p>
            <a:pPr marL="285750" indent="-285750">
              <a:buClr>
                <a:srgbClr val="0077E3"/>
              </a:buClr>
              <a:buFont typeface="Arial" panose="020B0604020202020204" pitchFamily="34" charset="0"/>
              <a:buChar char="•"/>
            </a:pPr>
            <a:r>
              <a:rPr lang="en-US" dirty="0"/>
              <a:t>contaminated water running off-site into water sources</a:t>
            </a:r>
          </a:p>
          <a:p>
            <a:pPr marL="285750" indent="-285750">
              <a:buClr>
                <a:srgbClr val="0077E3"/>
              </a:buClr>
              <a:buFont typeface="Arial" panose="020B0604020202020204" pitchFamily="34" charset="0"/>
              <a:buChar char="•"/>
            </a:pPr>
            <a:r>
              <a:rPr lang="en-US" dirty="0"/>
              <a:t>dust and other airborne particles</a:t>
            </a:r>
          </a:p>
          <a:p>
            <a:pPr marL="285750" indent="-285750">
              <a:buClr>
                <a:srgbClr val="0077E3"/>
              </a:buClr>
              <a:buFont typeface="Arial" panose="020B0604020202020204" pitchFamily="34" charset="0"/>
              <a:buChar char="•"/>
            </a:pPr>
            <a:r>
              <a:rPr lang="en-US" dirty="0"/>
              <a:t>fumes from construction machines and fires.</a:t>
            </a:r>
          </a:p>
          <a:p>
            <a:r>
              <a:rPr lang="en-US" dirty="0"/>
              <a:t>To mitigate against these, it is important that each company has a set of precautionary and preventive measures in place.</a:t>
            </a:r>
          </a:p>
        </p:txBody>
      </p:sp>
    </p:spTree>
    <p:extLst>
      <p:ext uri="{BB962C8B-B14F-4D97-AF65-F5344CB8AC3E}">
        <p14:creationId xmlns:p14="http://schemas.microsoft.com/office/powerpoint/2010/main" val="4253194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cy-GB" u="sng" dirty="0">
                <a:solidFill>
                  <a:srgbClr val="C00000"/>
                </a:solidFill>
              </a:rPr>
              <a:t>Mesurau rhagofalus - </a:t>
            </a:r>
            <a:r>
              <a:rPr lang="en-US" u="sng" dirty="0"/>
              <a:t>Precautionary measures</a:t>
            </a:r>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147248" cy="4338000"/>
          </a:xfrm>
        </p:spPr>
        <p:txBody>
          <a:bodyPr/>
          <a:lstStyle/>
          <a:p>
            <a:r>
              <a:rPr lang="en-US" dirty="0"/>
              <a:t>Precautionary measures can include the following:</a:t>
            </a:r>
          </a:p>
          <a:p>
            <a:pPr marL="342900" indent="-342900">
              <a:lnSpc>
                <a:spcPct val="100000"/>
              </a:lnSpc>
              <a:buClr>
                <a:srgbClr val="0077E3"/>
              </a:buClr>
              <a:buFont typeface="Arial" panose="020B0604020202020204" pitchFamily="34" charset="0"/>
              <a:buChar char="•"/>
            </a:pPr>
            <a:r>
              <a:rPr lang="cy-GB" dirty="0">
                <a:solidFill>
                  <a:srgbClr val="C00000"/>
                </a:solidFill>
              </a:rPr>
              <a:t>Cyflwyno -</a:t>
            </a:r>
            <a:r>
              <a:rPr lang="cy-GB" dirty="0">
                <a:solidFill>
                  <a:srgbClr val="0077E3"/>
                </a:solidFill>
              </a:rPr>
              <a:t> </a:t>
            </a:r>
            <a:r>
              <a:rPr lang="en-US" dirty="0">
                <a:solidFill>
                  <a:srgbClr val="0077E3"/>
                </a:solidFill>
              </a:rPr>
              <a:t>Implementing </a:t>
            </a:r>
            <a:r>
              <a:rPr lang="en-US" dirty="0"/>
              <a:t>a training / induction </a:t>
            </a:r>
            <a:r>
              <a:rPr lang="en-GB" dirty="0"/>
              <a:t>programme</a:t>
            </a:r>
            <a:r>
              <a:rPr lang="en-US" dirty="0"/>
              <a:t> in environmental protection and emergency implementation actions for all site personnel. </a:t>
            </a:r>
          </a:p>
          <a:p>
            <a:pPr marL="342900" indent="-342900">
              <a:lnSpc>
                <a:spcPct val="150000"/>
              </a:lnSpc>
              <a:buClr>
                <a:srgbClr val="0077E3"/>
              </a:buClr>
              <a:buFont typeface="Arial" panose="020B0604020202020204" pitchFamily="34" charset="0"/>
              <a:buChar char="•"/>
            </a:pPr>
            <a:r>
              <a:rPr lang="cy-GB" dirty="0">
                <a:solidFill>
                  <a:srgbClr val="C00000"/>
                </a:solidFill>
              </a:rPr>
              <a:t>Sicrhau</a:t>
            </a:r>
            <a:r>
              <a:rPr lang="cy-GB" dirty="0">
                <a:solidFill>
                  <a:srgbClr val="0077E3"/>
                </a:solidFill>
              </a:rPr>
              <a:t> - </a:t>
            </a:r>
            <a:r>
              <a:rPr lang="en-US" dirty="0">
                <a:solidFill>
                  <a:srgbClr val="0077E3"/>
                </a:solidFill>
              </a:rPr>
              <a:t>Ensuring</a:t>
            </a:r>
            <a:r>
              <a:rPr lang="en-US" dirty="0"/>
              <a:t> chemical storage safety requirements are strictly followed.</a:t>
            </a:r>
          </a:p>
          <a:p>
            <a:pPr marL="342900" indent="-342900">
              <a:buClr>
                <a:srgbClr val="0077E3"/>
              </a:buClr>
              <a:buFont typeface="Arial" panose="020B0604020202020204" pitchFamily="34" charset="0"/>
              <a:buChar char="•"/>
            </a:pPr>
            <a:r>
              <a:rPr lang="en-US" dirty="0"/>
              <a:t>Solid site boundary fencing to reduce wind-blown debris leaving </a:t>
            </a:r>
            <a:br>
              <a:rPr lang="en-US" dirty="0"/>
            </a:br>
            <a:r>
              <a:rPr lang="en-US" dirty="0"/>
              <a:t>the site.</a:t>
            </a:r>
          </a:p>
        </p:txBody>
      </p:sp>
    </p:spTree>
    <p:extLst>
      <p:ext uri="{BB962C8B-B14F-4D97-AF65-F5344CB8AC3E}">
        <p14:creationId xmlns:p14="http://schemas.microsoft.com/office/powerpoint/2010/main" val="3890626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8683D-5D68-9E40-9F1A-2607EE19988F}"/>
              </a:ext>
            </a:extLst>
          </p:cNvPr>
          <p:cNvSpPr>
            <a:spLocks noGrp="1"/>
          </p:cNvSpPr>
          <p:nvPr>
            <p:ph type="title"/>
          </p:nvPr>
        </p:nvSpPr>
        <p:spPr/>
        <p:txBody>
          <a:bodyPr/>
          <a:lstStyle/>
          <a:p>
            <a:r>
              <a:rPr lang="en-US" dirty="0"/>
              <a:t>Precautionary measures</a:t>
            </a:r>
            <a:r>
              <a:rPr lang="en-GB" dirty="0"/>
              <a:t> (continued)</a:t>
            </a:r>
            <a:endParaRPr lang="en-US" dirty="0"/>
          </a:p>
        </p:txBody>
      </p:sp>
      <p:sp>
        <p:nvSpPr>
          <p:cNvPr id="3" name="Content Placeholder 2">
            <a:extLst>
              <a:ext uri="{FF2B5EF4-FFF2-40B4-BE49-F238E27FC236}">
                <a16:creationId xmlns:a16="http://schemas.microsoft.com/office/drawing/2014/main" id="{E83E96DE-CC98-7042-B064-93DB7186853A}"/>
              </a:ext>
            </a:extLst>
          </p:cNvPr>
          <p:cNvSpPr>
            <a:spLocks noGrp="1"/>
          </p:cNvSpPr>
          <p:nvPr>
            <p:ph sz="quarter" idx="10"/>
          </p:nvPr>
        </p:nvSpPr>
        <p:spPr>
          <a:xfrm>
            <a:off x="457200" y="1512000"/>
            <a:ext cx="8507288" cy="4338000"/>
          </a:xfrm>
        </p:spPr>
        <p:txBody>
          <a:bodyPr/>
          <a:lstStyle/>
          <a:p>
            <a:pPr marL="342900" indent="-342900">
              <a:buClr>
                <a:srgbClr val="0077E3"/>
              </a:buClr>
              <a:buFont typeface="Arial" panose="020B0604020202020204" pitchFamily="34" charset="0"/>
              <a:buChar char="•"/>
            </a:pPr>
            <a:r>
              <a:rPr lang="en-US" dirty="0"/>
              <a:t>All demolition </a:t>
            </a:r>
            <a:r>
              <a:rPr lang="en-US" dirty="0">
                <a:solidFill>
                  <a:srgbClr val="C00000"/>
                </a:solidFill>
              </a:rPr>
              <a:t>- </a:t>
            </a:r>
            <a:r>
              <a:rPr lang="cy-GB" dirty="0">
                <a:solidFill>
                  <a:srgbClr val="C00000"/>
                </a:solidFill>
              </a:rPr>
              <a:t>dymchwel</a:t>
            </a:r>
            <a:r>
              <a:rPr lang="en-US" dirty="0">
                <a:solidFill>
                  <a:srgbClr val="C00000"/>
                </a:solidFill>
              </a:rPr>
              <a:t> </a:t>
            </a:r>
            <a:r>
              <a:rPr lang="en-US" dirty="0"/>
              <a:t>undertaken must have a minimal impact on the environment. </a:t>
            </a:r>
          </a:p>
          <a:p>
            <a:pPr marL="342900" indent="-342900">
              <a:buClr>
                <a:srgbClr val="0077E3"/>
              </a:buClr>
              <a:buFont typeface="Arial" panose="020B0604020202020204" pitchFamily="34" charset="0"/>
              <a:buChar char="•"/>
            </a:pPr>
            <a:r>
              <a:rPr lang="en-US" dirty="0"/>
              <a:t>No burning of waste </a:t>
            </a:r>
            <a:r>
              <a:rPr lang="en-US" dirty="0">
                <a:solidFill>
                  <a:srgbClr val="0077E3"/>
                </a:solidFill>
              </a:rPr>
              <a:t>on-site </a:t>
            </a:r>
            <a:r>
              <a:rPr lang="en-US" dirty="0">
                <a:solidFill>
                  <a:srgbClr val="C00000"/>
                </a:solidFill>
              </a:rPr>
              <a:t>- </a:t>
            </a:r>
            <a:r>
              <a:rPr lang="cy-GB" dirty="0">
                <a:solidFill>
                  <a:srgbClr val="C00000"/>
                </a:solidFill>
              </a:rPr>
              <a:t>ar y safle.</a:t>
            </a:r>
          </a:p>
          <a:p>
            <a:pPr marL="342900" indent="-342900">
              <a:buClr>
                <a:srgbClr val="0077E3"/>
              </a:buClr>
              <a:buFont typeface="Arial" panose="020B0604020202020204" pitchFamily="34" charset="0"/>
              <a:buChar char="•"/>
            </a:pPr>
            <a:r>
              <a:rPr lang="en-US" dirty="0"/>
              <a:t>.</a:t>
            </a:r>
          </a:p>
          <a:p>
            <a:pPr marL="342900" indent="-342900">
              <a:buClr>
                <a:srgbClr val="0077E3"/>
              </a:buClr>
              <a:buFont typeface="Arial" panose="020B0604020202020204" pitchFamily="34" charset="0"/>
              <a:buChar char="•"/>
            </a:pPr>
            <a:r>
              <a:rPr lang="en-US" dirty="0"/>
              <a:t>Recycle and reuse construction waste on site; i.e. bricks can be used as hardcore/ ballast.</a:t>
            </a:r>
          </a:p>
          <a:p>
            <a:pPr marL="342900" indent="-342900">
              <a:buClr>
                <a:srgbClr val="0077E3"/>
              </a:buClr>
              <a:buFont typeface="Arial" panose="020B0604020202020204" pitchFamily="34" charset="0"/>
              <a:buChar char="•"/>
            </a:pPr>
            <a:r>
              <a:rPr lang="en-US" dirty="0"/>
              <a:t>Site housekeeping, road sweeping </a:t>
            </a:r>
            <a:r>
              <a:rPr lang="en-GB" dirty="0"/>
              <a:t>etc.</a:t>
            </a:r>
          </a:p>
        </p:txBody>
      </p:sp>
    </p:spTree>
    <p:extLst>
      <p:ext uri="{BB962C8B-B14F-4D97-AF65-F5344CB8AC3E}">
        <p14:creationId xmlns:p14="http://schemas.microsoft.com/office/powerpoint/2010/main" val="54533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332656" y="2399449"/>
            <a:ext cx="4455368" cy="3360551"/>
          </a:xfrm>
        </p:spPr>
        <p:txBody>
          <a:bodyPr/>
          <a:lstStyle/>
          <a:p>
            <a:r>
              <a:rPr lang="cy-GB" b="1" dirty="0">
                <a:solidFill>
                  <a:srgbClr val="C00000"/>
                </a:solidFill>
              </a:rPr>
              <a:t>Gorlifdiroedd</a:t>
            </a:r>
            <a:r>
              <a:rPr lang="cy-GB" b="1" dirty="0"/>
              <a:t> - </a:t>
            </a:r>
            <a:r>
              <a:rPr lang="en-US" b="1" dirty="0">
                <a:solidFill>
                  <a:srgbClr val="0077E3"/>
                </a:solidFill>
              </a:rPr>
              <a:t>Flood plains</a:t>
            </a:r>
            <a:r>
              <a:rPr lang="en-US" dirty="0"/>
              <a:t>: building on flood plains has a knock-on effect of either flooding the properties situated there or having run-off water diverted into watercourses causing flooding and erosion downstream. By carefully planning (houses designed to be raised on stilts or elevated plots) and </a:t>
            </a:r>
            <a:r>
              <a:rPr lang="en-US" dirty="0" err="1"/>
              <a:t>through</a:t>
            </a:r>
            <a:r>
              <a:rPr lang="en-US" dirty="0"/>
              <a:t> water management, flood plains can still be built on if water holding ponds </a:t>
            </a:r>
            <a:r>
              <a:rPr lang="en-GB" dirty="0"/>
              <a:t>etc.</a:t>
            </a:r>
            <a:r>
              <a:rPr lang="en-US" dirty="0"/>
              <a:t> are incorporated into the design.</a:t>
            </a:r>
          </a:p>
        </p:txBody>
      </p:sp>
      <p:sp>
        <p:nvSpPr>
          <p:cNvPr id="5" name="Title 4">
            <a:extLst>
              <a:ext uri="{FF2B5EF4-FFF2-40B4-BE49-F238E27FC236}">
                <a16:creationId xmlns:a16="http://schemas.microsoft.com/office/drawing/2014/main" id="{F847CB51-BB49-1B47-A715-AF735E5FE96E}"/>
              </a:ext>
            </a:extLst>
          </p:cNvPr>
          <p:cNvSpPr>
            <a:spLocks noGrp="1"/>
          </p:cNvSpPr>
          <p:nvPr>
            <p:ph type="title"/>
          </p:nvPr>
        </p:nvSpPr>
        <p:spPr>
          <a:xfrm>
            <a:off x="307504" y="1098000"/>
            <a:ext cx="8229600" cy="382588"/>
          </a:xfrm>
        </p:spPr>
        <p:txBody>
          <a:bodyPr/>
          <a:lstStyle/>
          <a:p>
            <a:r>
              <a:rPr lang="cy-GB" u="sng" dirty="0">
                <a:solidFill>
                  <a:srgbClr val="C00000"/>
                </a:solidFill>
              </a:rPr>
              <a:t>Ystyriaethau ecolegol </a:t>
            </a:r>
            <a:r>
              <a:rPr lang="cy-GB" u="sng" dirty="0"/>
              <a:t>- </a:t>
            </a:r>
            <a:r>
              <a:rPr lang="en-US" u="sng" dirty="0"/>
              <a:t>Ecological considerations</a:t>
            </a:r>
          </a:p>
        </p:txBody>
      </p:sp>
      <p:pic>
        <p:nvPicPr>
          <p:cNvPr id="4" name="Picture 3" descr="A picture containing sky, mountain, grass, outdoor&#10;&#10;Description automatically generated">
            <a:extLst>
              <a:ext uri="{FF2B5EF4-FFF2-40B4-BE49-F238E27FC236}">
                <a16:creationId xmlns:a16="http://schemas.microsoft.com/office/drawing/2014/main" id="{77D7248E-DBC5-4DBB-9A24-DC20F5D051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3135168"/>
            <a:ext cx="4283968" cy="2836305"/>
          </a:xfrm>
          <a:prstGeom prst="rect">
            <a:avLst/>
          </a:prstGeom>
        </p:spPr>
      </p:pic>
      <p:sp>
        <p:nvSpPr>
          <p:cNvPr id="8" name="TextBox 7">
            <a:extLst>
              <a:ext uri="{FF2B5EF4-FFF2-40B4-BE49-F238E27FC236}">
                <a16:creationId xmlns:a16="http://schemas.microsoft.com/office/drawing/2014/main" id="{1FB462A7-6207-4428-B38D-F4A0DADFC244}"/>
              </a:ext>
            </a:extLst>
          </p:cNvPr>
          <p:cNvSpPr txBox="1"/>
          <p:nvPr/>
        </p:nvSpPr>
        <p:spPr>
          <a:xfrm>
            <a:off x="251520" y="1596794"/>
            <a:ext cx="8568952" cy="707886"/>
          </a:xfrm>
          <a:prstGeom prst="rect">
            <a:avLst/>
          </a:prstGeom>
          <a:noFill/>
        </p:spPr>
        <p:txBody>
          <a:bodyPr wrap="square">
            <a:spAutoFit/>
          </a:bodyPr>
          <a:lstStyle/>
          <a:p>
            <a:r>
              <a:rPr lang="en-US" dirty="0"/>
              <a:t>Any new development or adaptation to existing property has the potential to impact on the environment in a variety of ways.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507288" cy="404776"/>
          </a:xfrm>
        </p:spPr>
        <p:txBody>
          <a:bodyPr/>
          <a:lstStyle/>
          <a:p>
            <a:r>
              <a:rPr lang="cy-GB" b="1" dirty="0">
                <a:solidFill>
                  <a:srgbClr val="C00000"/>
                </a:solidFill>
              </a:rPr>
              <a:t>Polisi ‘y llygrwr sy’n talu’ - </a:t>
            </a:r>
            <a:r>
              <a:rPr lang="en-US" b="1" dirty="0"/>
              <a:t>Polluter pays policy </a:t>
            </a:r>
            <a:br>
              <a:rPr lang="en-US" b="1" dirty="0"/>
            </a:br>
            <a:br>
              <a:rPr lang="en-US" dirty="0"/>
            </a:br>
            <a:endParaRPr lang="en-US" dirty="0"/>
          </a:p>
        </p:txBody>
      </p:sp>
      <p:sp>
        <p:nvSpPr>
          <p:cNvPr id="3" name="Content Placeholder 2"/>
          <p:cNvSpPr>
            <a:spLocks noGrp="1"/>
          </p:cNvSpPr>
          <p:nvPr>
            <p:ph sz="quarter" idx="10"/>
          </p:nvPr>
        </p:nvSpPr>
        <p:spPr>
          <a:xfrm>
            <a:off x="457200" y="1656072"/>
            <a:ext cx="8229600" cy="3699152"/>
          </a:xfrm>
        </p:spPr>
        <p:txBody>
          <a:bodyPr/>
          <a:lstStyle/>
          <a:p>
            <a:r>
              <a:rPr lang="en-US" dirty="0"/>
              <a:t>The Environmental Damage (Prevention and Remediation) Regulations 2009 manages and enforces the ‘polluter pays’ policy within Wales.</a:t>
            </a:r>
          </a:p>
          <a:p>
            <a:r>
              <a:rPr lang="en-US" dirty="0"/>
              <a:t>The principles behind this regulation is to ensure that those that produce pollution should bear the costs of managing it to prevent damage to the environment or to human health; it covers any pollutants that are released into the air, water or on land.</a:t>
            </a:r>
          </a:p>
          <a:p>
            <a:r>
              <a:rPr lang="en-US" dirty="0"/>
              <a:t>To avoid prosecution or heavy fines, responsible companies adopt a series of procedures of ‘precaution’ and ‘preventive’ measures and have a ‘rectifying at source’ emergency procedure that stops any spills, accidental discharges etc. impacting on the environment.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EB3D3-FABB-224F-889F-89C6C24A47DE}"/>
              </a:ext>
            </a:extLst>
          </p:cNvPr>
          <p:cNvSpPr>
            <a:spLocks noGrp="1"/>
          </p:cNvSpPr>
          <p:nvPr>
            <p:ph type="title"/>
          </p:nvPr>
        </p:nvSpPr>
        <p:spPr>
          <a:xfrm>
            <a:off x="432720" y="1124744"/>
            <a:ext cx="8867328" cy="382588"/>
          </a:xfrm>
        </p:spPr>
        <p:txBody>
          <a:bodyPr/>
          <a:lstStyle/>
          <a:p>
            <a:r>
              <a:rPr lang="cy-GB" u="sng" dirty="0">
                <a:solidFill>
                  <a:srgbClr val="C00000"/>
                </a:solidFill>
              </a:rPr>
              <a:t>Egwyddorion cynaliadwyedd </a:t>
            </a:r>
            <a:r>
              <a:rPr lang="cy-GB" u="sng" dirty="0"/>
              <a:t>- </a:t>
            </a:r>
            <a:r>
              <a:rPr lang="en-US" u="sng" dirty="0"/>
              <a:t>Principles of sustainability</a:t>
            </a:r>
          </a:p>
        </p:txBody>
      </p:sp>
      <p:sp>
        <p:nvSpPr>
          <p:cNvPr id="3" name="Content Placeholder 2">
            <a:extLst>
              <a:ext uri="{FF2B5EF4-FFF2-40B4-BE49-F238E27FC236}">
                <a16:creationId xmlns:a16="http://schemas.microsoft.com/office/drawing/2014/main" id="{7AA103C4-DDEB-4947-BFB0-99AA1F336B05}"/>
              </a:ext>
            </a:extLst>
          </p:cNvPr>
          <p:cNvSpPr>
            <a:spLocks noGrp="1"/>
          </p:cNvSpPr>
          <p:nvPr>
            <p:ph sz="quarter" idx="10"/>
          </p:nvPr>
        </p:nvSpPr>
        <p:spPr>
          <a:xfrm>
            <a:off x="457200" y="1988840"/>
            <a:ext cx="8229600" cy="4248000"/>
          </a:xfrm>
        </p:spPr>
        <p:txBody>
          <a:bodyPr/>
          <a:lstStyle/>
          <a:p>
            <a:r>
              <a:rPr lang="en-US" dirty="0"/>
              <a:t>Within the developed world greater responsibility is now focused on reducing waste, protecting natural resources and reducing the carbon footprint of and the release of greenhouse gases from new and existing developments.</a:t>
            </a:r>
          </a:p>
          <a:p>
            <a:r>
              <a:rPr lang="en-US" dirty="0"/>
              <a:t>To reduce the use of fossil fuels and the damage their extraction causes to the natural environment (such as impact on local ecosystem, impact on plants and animals within the effected ecosystems), along with the carbon and toxic waste produced from burning fossil fuels, renewable energy sources and better insulation are being used. These help to reduce the energy used and wasted.  </a:t>
            </a:r>
          </a:p>
          <a:p>
            <a:endParaRPr lang="en-US" sz="1600" dirty="0"/>
          </a:p>
        </p:txBody>
      </p:sp>
    </p:spTree>
    <p:extLst>
      <p:ext uri="{BB962C8B-B14F-4D97-AF65-F5344CB8AC3E}">
        <p14:creationId xmlns:p14="http://schemas.microsoft.com/office/powerpoint/2010/main" val="1829076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u="sng" dirty="0">
                <a:solidFill>
                  <a:srgbClr val="C00000"/>
                </a:solidFill>
              </a:rPr>
              <a:t>Cadwraeth ecosystemau - </a:t>
            </a:r>
            <a:r>
              <a:rPr lang="en-US" u="sng" dirty="0"/>
              <a:t>Conservation of ecosystems</a:t>
            </a:r>
          </a:p>
        </p:txBody>
      </p:sp>
      <p:sp>
        <p:nvSpPr>
          <p:cNvPr id="3" name="Content Placeholder 2"/>
          <p:cNvSpPr>
            <a:spLocks noGrp="1"/>
          </p:cNvSpPr>
          <p:nvPr>
            <p:ph sz="quarter" idx="10"/>
          </p:nvPr>
        </p:nvSpPr>
        <p:spPr/>
        <p:txBody>
          <a:bodyPr/>
          <a:lstStyle/>
          <a:p>
            <a:r>
              <a:rPr lang="en-US" dirty="0"/>
              <a:t>Legislation is in place to protect the natural environment from development.</a:t>
            </a:r>
          </a:p>
          <a:p>
            <a:pPr marL="342900" indent="-342900">
              <a:buClr>
                <a:srgbClr val="0077E3"/>
              </a:buClr>
              <a:buFont typeface="Arial" panose="020B0604020202020204" pitchFamily="34" charset="0"/>
              <a:buChar char="•"/>
            </a:pPr>
            <a:r>
              <a:rPr lang="en-US" dirty="0"/>
              <a:t>Areas containing rare and endangered species of fauna and flora are exempt from development. Any breaches will result in prosecution.</a:t>
            </a:r>
          </a:p>
          <a:p>
            <a:pPr marL="342900" indent="-342900">
              <a:buClr>
                <a:srgbClr val="0077E3"/>
              </a:buClr>
              <a:buFont typeface="Arial" panose="020B0604020202020204" pitchFamily="34" charset="0"/>
              <a:buChar char="•"/>
            </a:pPr>
            <a:r>
              <a:rPr lang="en-US" dirty="0"/>
              <a:t>Trees, shrubs and hedgerows are not allowed to be removed during the breeding season as nesting birds will be disturbed. Roosting, feeding and migration routes are also protected.</a:t>
            </a:r>
          </a:p>
          <a:p>
            <a:pPr marL="342900" indent="-342900">
              <a:buClr>
                <a:srgbClr val="0077E3"/>
              </a:buClr>
              <a:buFont typeface="Arial" panose="020B0604020202020204" pitchFamily="34" charset="0"/>
              <a:buChar char="•"/>
            </a:pPr>
            <a:r>
              <a:rPr lang="en-US" dirty="0"/>
              <a:t>Land that might have any protected species living on it must be surveyed before any groundwork commences, and precautions implemented so as not to disturb them.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u="sng" dirty="0">
                <a:solidFill>
                  <a:srgbClr val="C00000"/>
                </a:solidFill>
              </a:rPr>
              <a:t>Rywogaethau gwarchodedig - </a:t>
            </a:r>
            <a:r>
              <a:rPr lang="en-US" u="sng" dirty="0"/>
              <a:t>Protected species</a:t>
            </a:r>
          </a:p>
        </p:txBody>
      </p:sp>
      <p:sp>
        <p:nvSpPr>
          <p:cNvPr id="3" name="Content Placeholder 2"/>
          <p:cNvSpPr>
            <a:spLocks noGrp="1"/>
          </p:cNvSpPr>
          <p:nvPr>
            <p:ph sz="quarter" idx="10"/>
          </p:nvPr>
        </p:nvSpPr>
        <p:spPr>
          <a:xfrm>
            <a:off x="457200" y="1512000"/>
            <a:ext cx="5050904" cy="4248000"/>
          </a:xfrm>
        </p:spPr>
        <p:txBody>
          <a:bodyPr/>
          <a:lstStyle/>
          <a:p>
            <a:r>
              <a:rPr lang="cy-GB" b="1" dirty="0">
                <a:solidFill>
                  <a:srgbClr val="C00000"/>
                </a:solidFill>
              </a:rPr>
              <a:t>Mamaliaid -</a:t>
            </a:r>
            <a:r>
              <a:rPr lang="cy-GB" b="1" dirty="0"/>
              <a:t> </a:t>
            </a:r>
            <a:r>
              <a:rPr lang="en-US" b="1" dirty="0">
                <a:solidFill>
                  <a:srgbClr val="0077E3"/>
                </a:solidFill>
              </a:rPr>
              <a:t>Mammals</a:t>
            </a:r>
            <a:r>
              <a:rPr lang="en-US" b="1" dirty="0"/>
              <a:t>: </a:t>
            </a:r>
            <a:r>
              <a:rPr lang="en-US" dirty="0"/>
              <a:t>bats, badgers, water voles and dormice.</a:t>
            </a:r>
          </a:p>
          <a:p>
            <a:r>
              <a:rPr lang="cy-GB" b="1" dirty="0">
                <a:solidFill>
                  <a:srgbClr val="C00000"/>
                </a:solidFill>
              </a:rPr>
              <a:t>Ymlusgiaid - </a:t>
            </a:r>
            <a:r>
              <a:rPr lang="en-US" b="1" dirty="0">
                <a:solidFill>
                  <a:srgbClr val="0077E3"/>
                </a:solidFill>
              </a:rPr>
              <a:t>Reptiles</a:t>
            </a:r>
            <a:r>
              <a:rPr lang="en-US" b="1" dirty="0"/>
              <a:t>: </a:t>
            </a:r>
            <a:r>
              <a:rPr lang="en-US" dirty="0"/>
              <a:t>smooth snake, grass snake, adder, common lizard, sand lizard and slowworm.</a:t>
            </a:r>
          </a:p>
          <a:p>
            <a:r>
              <a:rPr lang="cy-GB" b="1" dirty="0">
                <a:solidFill>
                  <a:srgbClr val="C00000"/>
                </a:solidFill>
              </a:rPr>
              <a:t>Amffibiaid - </a:t>
            </a:r>
            <a:r>
              <a:rPr lang="en-US" b="1" dirty="0">
                <a:solidFill>
                  <a:srgbClr val="0077E3"/>
                </a:solidFill>
              </a:rPr>
              <a:t>Amphibians</a:t>
            </a:r>
            <a:r>
              <a:rPr lang="en-US" b="1" dirty="0"/>
              <a:t>: </a:t>
            </a:r>
            <a:r>
              <a:rPr lang="en-US" dirty="0"/>
              <a:t>great crested newt and pond frog.</a:t>
            </a:r>
          </a:p>
          <a:p>
            <a:r>
              <a:rPr lang="cy-GB" b="1" dirty="0">
                <a:solidFill>
                  <a:srgbClr val="C00000"/>
                </a:solidFill>
              </a:rPr>
              <a:t>Adar - </a:t>
            </a:r>
            <a:r>
              <a:rPr lang="en-US" b="1" dirty="0">
                <a:solidFill>
                  <a:srgbClr val="0077E3"/>
                </a:solidFill>
              </a:rPr>
              <a:t>Birds</a:t>
            </a:r>
            <a:r>
              <a:rPr lang="en-US" b="1" dirty="0"/>
              <a:t>: </a:t>
            </a:r>
            <a:r>
              <a:rPr lang="en-US" dirty="0"/>
              <a:t>most species</a:t>
            </a:r>
          </a:p>
          <a:p>
            <a:r>
              <a:rPr lang="cy-GB" b="1" dirty="0">
                <a:solidFill>
                  <a:srgbClr val="C00000"/>
                </a:solidFill>
              </a:rPr>
              <a:t>Planhigion</a:t>
            </a:r>
            <a:r>
              <a:rPr lang="cy-GB" b="1" dirty="0"/>
              <a:t> </a:t>
            </a:r>
            <a:r>
              <a:rPr lang="cy-GB" b="1" dirty="0">
                <a:solidFill>
                  <a:srgbClr val="0077E3"/>
                </a:solidFill>
              </a:rPr>
              <a:t>- </a:t>
            </a:r>
            <a:r>
              <a:rPr lang="en-US" b="1" dirty="0">
                <a:solidFill>
                  <a:srgbClr val="0077E3"/>
                </a:solidFill>
              </a:rPr>
              <a:t>Plants</a:t>
            </a:r>
            <a:r>
              <a:rPr lang="en-US" b="1" dirty="0"/>
              <a:t>: </a:t>
            </a:r>
            <a:r>
              <a:rPr lang="en-US" dirty="0"/>
              <a:t>Snowdon lily, Black mountain hawkweed, </a:t>
            </a:r>
            <a:r>
              <a:rPr lang="en-US" dirty="0" err="1"/>
              <a:t>Riddelsdell’s</a:t>
            </a:r>
            <a:r>
              <a:rPr lang="en-US" dirty="0"/>
              <a:t> hawkweed.</a:t>
            </a:r>
          </a:p>
          <a:p>
            <a:endParaRPr lang="en-US" sz="1600" dirty="0"/>
          </a:p>
        </p:txBody>
      </p:sp>
      <p:pic>
        <p:nvPicPr>
          <p:cNvPr id="5" name="Picture 4" descr="A raccoon eating grass&#10;&#10;Description automatically generated with medium confidence">
            <a:extLst>
              <a:ext uri="{FF2B5EF4-FFF2-40B4-BE49-F238E27FC236}">
                <a16:creationId xmlns:a16="http://schemas.microsoft.com/office/drawing/2014/main" id="{16ECE107-A061-46E0-AE79-3AAE3D965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0613" y="1705476"/>
            <a:ext cx="2757891" cy="38610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0188"/>
            <a:ext cx="8229600" cy="382588"/>
          </a:xfrm>
        </p:spPr>
        <p:txBody>
          <a:bodyPr/>
          <a:lstStyle/>
          <a:p>
            <a:r>
              <a:rPr lang="cy-GB" dirty="0">
                <a:solidFill>
                  <a:srgbClr val="C00000"/>
                </a:solidFill>
              </a:rPr>
              <a:t>Pwrpas tirfesur - </a:t>
            </a:r>
            <a:r>
              <a:rPr lang="en-GB" dirty="0"/>
              <a:t>The purpose of surveying </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57290"/>
            <a:ext cx="3898843" cy="3745794"/>
          </a:xfrm>
        </p:spPr>
        <p:txBody>
          <a:bodyPr/>
          <a:lstStyle/>
          <a:p>
            <a:r>
              <a:rPr lang="en-GB" dirty="0"/>
              <a:t>Before any project can start, the land needs to be surveyed to determine the topography of the area including: </a:t>
            </a:r>
          </a:p>
          <a:p>
            <a:pPr marL="342900" indent="-342900">
              <a:buClr>
                <a:srgbClr val="0077E3"/>
              </a:buClr>
              <a:buFont typeface="Arial" panose="020B0604020202020204" pitchFamily="34" charset="0"/>
              <a:buChar char="•"/>
            </a:pPr>
            <a:r>
              <a:rPr lang="cy-GB" dirty="0">
                <a:solidFill>
                  <a:srgbClr val="C00000"/>
                </a:solidFill>
              </a:rPr>
              <a:t>pellter</a:t>
            </a:r>
            <a:r>
              <a:rPr lang="cy-GB" dirty="0"/>
              <a:t> - </a:t>
            </a:r>
            <a:r>
              <a:rPr lang="en-GB" dirty="0">
                <a:solidFill>
                  <a:srgbClr val="0077E3"/>
                </a:solidFill>
              </a:rPr>
              <a:t>distances</a:t>
            </a:r>
            <a:r>
              <a:rPr lang="en-GB" dirty="0"/>
              <a:t> between set points </a:t>
            </a:r>
          </a:p>
          <a:p>
            <a:pPr marL="342900" indent="-342900">
              <a:buClr>
                <a:srgbClr val="0077E3"/>
              </a:buClr>
              <a:buFont typeface="Arial" panose="020B0604020202020204" pitchFamily="34" charset="0"/>
              <a:buChar char="•"/>
            </a:pPr>
            <a:r>
              <a:rPr lang="cy-GB" dirty="0">
                <a:solidFill>
                  <a:srgbClr val="C00000"/>
                </a:solidFill>
              </a:rPr>
              <a:t>lefelau</a:t>
            </a:r>
            <a:r>
              <a:rPr lang="cy-GB" dirty="0"/>
              <a:t> -</a:t>
            </a:r>
            <a:r>
              <a:rPr lang="cy-GB" dirty="0">
                <a:solidFill>
                  <a:srgbClr val="0077E3"/>
                </a:solidFill>
              </a:rPr>
              <a:t> </a:t>
            </a:r>
            <a:r>
              <a:rPr lang="en-GB" dirty="0">
                <a:solidFill>
                  <a:srgbClr val="0077E3"/>
                </a:solidFill>
              </a:rPr>
              <a:t>levels </a:t>
            </a:r>
            <a:r>
              <a:rPr lang="en-GB" dirty="0"/>
              <a:t>and features of the existing ground. </a:t>
            </a:r>
          </a:p>
        </p:txBody>
      </p:sp>
      <p:pic>
        <p:nvPicPr>
          <p:cNvPr id="5" name="Picture 4" descr="A picture containing person, outdoor, yellow&#10;&#10;Description automatically generated">
            <a:extLst>
              <a:ext uri="{FF2B5EF4-FFF2-40B4-BE49-F238E27FC236}">
                <a16:creationId xmlns:a16="http://schemas.microsoft.com/office/drawing/2014/main" id="{B82DDED2-41B3-4922-9786-F8F3B12FBB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341" y="1979242"/>
            <a:ext cx="4355659" cy="289951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en-US" dirty="0"/>
              <a:t>Renewable/sustainable energy sources</a:t>
            </a:r>
            <a:r>
              <a:rPr lang="en-GB" dirty="0"/>
              <a:t> (continued)</a:t>
            </a:r>
            <a:endParaRPr lang="en-US" dirty="0"/>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p:txBody>
          <a:bodyPr/>
          <a:lstStyle/>
          <a:p>
            <a:r>
              <a:rPr lang="en-US" b="1" dirty="0"/>
              <a:t>Solar: </a:t>
            </a:r>
            <a:r>
              <a:rPr lang="en-US" dirty="0"/>
              <a:t>solar panels work by absorbing sunlight with photovoltaic cells that generate direct current electricity that is converted to alternating current to be used in the home.</a:t>
            </a:r>
          </a:p>
          <a:p>
            <a:r>
              <a:rPr lang="cy-GB" b="1" dirty="0">
                <a:solidFill>
                  <a:srgbClr val="C00000"/>
                </a:solidFill>
              </a:rPr>
              <a:t>Gwynt - </a:t>
            </a:r>
            <a:r>
              <a:rPr lang="en-US" b="1" dirty="0">
                <a:solidFill>
                  <a:srgbClr val="0077E3"/>
                </a:solidFill>
              </a:rPr>
              <a:t>Wind</a:t>
            </a:r>
            <a:r>
              <a:rPr lang="en-US" b="1" dirty="0"/>
              <a:t>: </a:t>
            </a:r>
            <a:r>
              <a:rPr lang="en-US" dirty="0"/>
              <a:t>wind turbines work by harnessing the energy from the wind turning the turbines blades; these are connected to a generator that produces electricity.</a:t>
            </a:r>
          </a:p>
          <a:p>
            <a:r>
              <a:rPr lang="en-US" b="1" dirty="0"/>
              <a:t>Hydro: </a:t>
            </a:r>
            <a:r>
              <a:rPr lang="en-US" dirty="0"/>
              <a:t>a hydro turbine works in a similar way to a wind turbine, but the energy is taken from moving water rather than wind.</a:t>
            </a:r>
          </a:p>
          <a:p>
            <a:endParaRPr lang="en-US" dirty="0"/>
          </a:p>
        </p:txBody>
      </p:sp>
    </p:spTree>
    <p:extLst>
      <p:ext uri="{BB962C8B-B14F-4D97-AF65-F5344CB8AC3E}">
        <p14:creationId xmlns:p14="http://schemas.microsoft.com/office/powerpoint/2010/main" val="3501719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37984-2FB0-6A40-8B92-89FFA4862E53}"/>
              </a:ext>
            </a:extLst>
          </p:cNvPr>
          <p:cNvSpPr>
            <a:spLocks noGrp="1"/>
          </p:cNvSpPr>
          <p:nvPr>
            <p:ph type="title"/>
          </p:nvPr>
        </p:nvSpPr>
        <p:spPr/>
        <p:txBody>
          <a:bodyPr/>
          <a:lstStyle/>
          <a:p>
            <a:r>
              <a:rPr lang="en-US" dirty="0"/>
              <a:t>Renewable/sustainable energy sources</a:t>
            </a:r>
            <a:r>
              <a:rPr lang="en-GB" dirty="0"/>
              <a:t> (continued)</a:t>
            </a:r>
            <a:endParaRPr lang="en-US" dirty="0"/>
          </a:p>
        </p:txBody>
      </p:sp>
      <p:sp>
        <p:nvSpPr>
          <p:cNvPr id="3" name="Content Placeholder 2">
            <a:extLst>
              <a:ext uri="{FF2B5EF4-FFF2-40B4-BE49-F238E27FC236}">
                <a16:creationId xmlns:a16="http://schemas.microsoft.com/office/drawing/2014/main" id="{810A7E78-01EB-4C41-BCF3-15F8B2DB60CF}"/>
              </a:ext>
            </a:extLst>
          </p:cNvPr>
          <p:cNvSpPr>
            <a:spLocks noGrp="1"/>
          </p:cNvSpPr>
          <p:nvPr>
            <p:ph sz="quarter" idx="10"/>
          </p:nvPr>
        </p:nvSpPr>
        <p:spPr>
          <a:xfrm>
            <a:off x="457200" y="1512000"/>
            <a:ext cx="8003232" cy="4248000"/>
          </a:xfrm>
        </p:spPr>
        <p:txBody>
          <a:bodyPr/>
          <a:lstStyle/>
          <a:p>
            <a:r>
              <a:rPr lang="cy-GB" b="1" dirty="0">
                <a:solidFill>
                  <a:srgbClr val="C00000"/>
                </a:solidFill>
              </a:rPr>
              <a:t>Ffynhonnell aer - </a:t>
            </a:r>
            <a:r>
              <a:rPr lang="en-US" b="1" dirty="0">
                <a:solidFill>
                  <a:srgbClr val="0077E3"/>
                </a:solidFill>
              </a:rPr>
              <a:t>Air source</a:t>
            </a:r>
            <a:r>
              <a:rPr lang="en-US" b="1" dirty="0"/>
              <a:t>: </a:t>
            </a:r>
            <a:r>
              <a:rPr lang="en-US" dirty="0"/>
              <a:t>air source heat pumps work by absorbing heat from the air in a fluid and running it through a compressor, which increases the temperature of the water which can then be used to heat the home or as hot water.</a:t>
            </a:r>
          </a:p>
          <a:p>
            <a:r>
              <a:rPr lang="cy-GB" b="1" dirty="0">
                <a:solidFill>
                  <a:srgbClr val="C00000"/>
                </a:solidFill>
              </a:rPr>
              <a:t>Ffynhonnell y ddaear - </a:t>
            </a:r>
            <a:r>
              <a:rPr lang="en-US" b="1" dirty="0">
                <a:solidFill>
                  <a:srgbClr val="0077E3"/>
                </a:solidFill>
              </a:rPr>
              <a:t>Ground source</a:t>
            </a:r>
            <a:r>
              <a:rPr lang="en-US" b="1" dirty="0"/>
              <a:t>: </a:t>
            </a:r>
            <a:r>
              <a:rPr lang="en-US" dirty="0"/>
              <a:t>these work the same as air source heat pumps, but in this case the heat is taken from pipes sank into the ground.</a:t>
            </a:r>
          </a:p>
          <a:p>
            <a:endParaRPr lang="en-US" dirty="0"/>
          </a:p>
        </p:txBody>
      </p:sp>
    </p:spTree>
    <p:extLst>
      <p:ext uri="{BB962C8B-B14F-4D97-AF65-F5344CB8AC3E}">
        <p14:creationId xmlns:p14="http://schemas.microsoft.com/office/powerpoint/2010/main" val="2053572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7FA09-41CA-7546-8329-342A43083533}"/>
              </a:ext>
            </a:extLst>
          </p:cNvPr>
          <p:cNvSpPr>
            <a:spLocks noGrp="1"/>
          </p:cNvSpPr>
          <p:nvPr>
            <p:ph type="title"/>
          </p:nvPr>
        </p:nvSpPr>
        <p:spPr/>
        <p:txBody>
          <a:bodyPr/>
          <a:lstStyle/>
          <a:p>
            <a:r>
              <a:rPr lang="cy-GB" u="sng" dirty="0">
                <a:solidFill>
                  <a:srgbClr val="C00000"/>
                </a:solidFill>
              </a:rPr>
              <a:t>Inswleiddio </a:t>
            </a:r>
            <a:r>
              <a:rPr lang="cy-GB" u="sng" dirty="0"/>
              <a:t>- </a:t>
            </a:r>
            <a:r>
              <a:rPr lang="en-US" u="sng" dirty="0"/>
              <a:t>Insulation</a:t>
            </a:r>
          </a:p>
        </p:txBody>
      </p:sp>
      <p:sp>
        <p:nvSpPr>
          <p:cNvPr id="11" name="TextBox 10">
            <a:extLst>
              <a:ext uri="{FF2B5EF4-FFF2-40B4-BE49-F238E27FC236}">
                <a16:creationId xmlns:a16="http://schemas.microsoft.com/office/drawing/2014/main" id="{32517309-782F-4B4E-BC00-AB796F24C0F9}"/>
              </a:ext>
            </a:extLst>
          </p:cNvPr>
          <p:cNvSpPr txBox="1"/>
          <p:nvPr/>
        </p:nvSpPr>
        <p:spPr>
          <a:xfrm>
            <a:off x="395536" y="1895341"/>
            <a:ext cx="3240360" cy="3785652"/>
          </a:xfrm>
          <a:prstGeom prst="rect">
            <a:avLst/>
          </a:prstGeom>
          <a:noFill/>
        </p:spPr>
        <p:txBody>
          <a:bodyPr wrap="square" rtlCol="0">
            <a:spAutoFit/>
          </a:bodyPr>
          <a:lstStyle/>
          <a:p>
            <a:r>
              <a:rPr lang="en-US" dirty="0" err="1">
                <a:solidFill>
                  <a:srgbClr val="C00000"/>
                </a:solidFill>
              </a:rPr>
              <a:t>Ynni</a:t>
            </a:r>
            <a:r>
              <a:rPr lang="en-US" dirty="0">
                <a:solidFill>
                  <a:srgbClr val="C00000"/>
                </a:solidFill>
              </a:rPr>
              <a:t> </a:t>
            </a:r>
            <a:r>
              <a:rPr lang="en-US" dirty="0">
                <a:solidFill>
                  <a:srgbClr val="0077E3"/>
                </a:solidFill>
              </a:rPr>
              <a:t>- Energy </a:t>
            </a:r>
            <a:r>
              <a:rPr lang="en-US" dirty="0"/>
              <a:t>use is significantly reduced through the use of insulation lofts, brick cavities, ground floors, with slab or roll insulation and widows and doors with double/ triple glazing, K glass and draught excluders. All these help to save natural resources and money.</a:t>
            </a:r>
          </a:p>
        </p:txBody>
      </p:sp>
      <p:pic>
        <p:nvPicPr>
          <p:cNvPr id="6" name="Picture 5" descr="Diagram&#10;&#10;Description automatically generated">
            <a:extLst>
              <a:ext uri="{FF2B5EF4-FFF2-40B4-BE49-F238E27FC236}">
                <a16:creationId xmlns:a16="http://schemas.microsoft.com/office/drawing/2014/main" id="{914393D5-05CD-4D52-BEB1-A38A7C8D5A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1579"/>
          <a:stretch/>
        </p:blipFill>
        <p:spPr>
          <a:xfrm>
            <a:off x="3851920" y="1580140"/>
            <a:ext cx="4966982" cy="4108276"/>
          </a:xfrm>
          <a:prstGeom prst="rect">
            <a:avLst/>
          </a:prstGeom>
        </p:spPr>
      </p:pic>
    </p:spTree>
    <p:extLst>
      <p:ext uri="{BB962C8B-B14F-4D97-AF65-F5344CB8AC3E}">
        <p14:creationId xmlns:p14="http://schemas.microsoft.com/office/powerpoint/2010/main" val="31499024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549A8-548C-7343-9955-4F0FCBA5E3AA}"/>
              </a:ext>
            </a:extLst>
          </p:cNvPr>
          <p:cNvSpPr>
            <a:spLocks noGrp="1"/>
          </p:cNvSpPr>
          <p:nvPr>
            <p:ph type="title"/>
          </p:nvPr>
        </p:nvSpPr>
        <p:spPr/>
        <p:txBody>
          <a:bodyPr/>
          <a:lstStyle/>
          <a:p>
            <a:r>
              <a:rPr lang="cy-GB" u="sng" dirty="0">
                <a:solidFill>
                  <a:srgbClr val="C00000"/>
                </a:solidFill>
              </a:rPr>
              <a:t>Arbed dŵr - </a:t>
            </a:r>
            <a:r>
              <a:rPr lang="en-US" u="sng" dirty="0"/>
              <a:t>Water conservation</a:t>
            </a:r>
          </a:p>
        </p:txBody>
      </p:sp>
      <p:sp>
        <p:nvSpPr>
          <p:cNvPr id="3" name="Content Placeholder 2">
            <a:extLst>
              <a:ext uri="{FF2B5EF4-FFF2-40B4-BE49-F238E27FC236}">
                <a16:creationId xmlns:a16="http://schemas.microsoft.com/office/drawing/2014/main" id="{B691D636-F10B-7143-806F-5C99AAA994E0}"/>
              </a:ext>
            </a:extLst>
          </p:cNvPr>
          <p:cNvSpPr>
            <a:spLocks noGrp="1"/>
          </p:cNvSpPr>
          <p:nvPr>
            <p:ph sz="quarter" idx="10"/>
          </p:nvPr>
        </p:nvSpPr>
        <p:spPr>
          <a:xfrm>
            <a:off x="457200" y="1512000"/>
            <a:ext cx="4114800" cy="4248000"/>
          </a:xfrm>
        </p:spPr>
        <p:txBody>
          <a:bodyPr/>
          <a:lstStyle/>
          <a:p>
            <a:r>
              <a:rPr lang="en-US" dirty="0"/>
              <a:t>Most modern appliances are water efficient by design. But water use can be reduced in several ways.</a:t>
            </a:r>
          </a:p>
          <a:p>
            <a:r>
              <a:rPr lang="cy-GB" dirty="0">
                <a:solidFill>
                  <a:srgbClr val="C00000"/>
                </a:solidFill>
              </a:rPr>
              <a:t>Casglu dŵr glaw - </a:t>
            </a:r>
            <a:r>
              <a:rPr lang="en-US" dirty="0">
                <a:solidFill>
                  <a:srgbClr val="0077E3"/>
                </a:solidFill>
              </a:rPr>
              <a:t>Grey water harvesting</a:t>
            </a:r>
            <a:r>
              <a:rPr lang="en-US" dirty="0"/>
              <a:t>: rainwater is collected and stored. This is used to flush toilets, so it does not have to be drinking quality. </a:t>
            </a:r>
          </a:p>
          <a:p>
            <a:r>
              <a:rPr lang="cy-GB" dirty="0">
                <a:solidFill>
                  <a:srgbClr val="C00000"/>
                </a:solidFill>
              </a:rPr>
              <a:t>Dŵr glân </a:t>
            </a:r>
            <a:r>
              <a:rPr lang="cy-GB" dirty="0"/>
              <a:t>-</a:t>
            </a:r>
            <a:r>
              <a:rPr lang="cy-GB" dirty="0">
                <a:solidFill>
                  <a:srgbClr val="0077E3"/>
                </a:solidFill>
              </a:rPr>
              <a:t> </a:t>
            </a:r>
            <a:r>
              <a:rPr lang="en-US" dirty="0">
                <a:solidFill>
                  <a:srgbClr val="0077E3"/>
                </a:solidFill>
              </a:rPr>
              <a:t>Clean water </a:t>
            </a:r>
            <a:r>
              <a:rPr lang="en-US" dirty="0"/>
              <a:t>that is used for washing and food preparation is collected as grey water and used to top up harvested water or as irrigation  watering for the garden.</a:t>
            </a:r>
          </a:p>
        </p:txBody>
      </p:sp>
      <p:pic>
        <p:nvPicPr>
          <p:cNvPr id="7" name="Picture 6" descr="Diagram&#10;&#10;Description automatically generated">
            <a:extLst>
              <a:ext uri="{FF2B5EF4-FFF2-40B4-BE49-F238E27FC236}">
                <a16:creationId xmlns:a16="http://schemas.microsoft.com/office/drawing/2014/main" id="{1808579D-7154-4FC8-9191-777AFBEFAA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5752" y="1997674"/>
            <a:ext cx="3861048" cy="3861048"/>
          </a:xfrm>
          <a:prstGeom prst="rect">
            <a:avLst/>
          </a:prstGeom>
        </p:spPr>
      </p:pic>
    </p:spTree>
    <p:extLst>
      <p:ext uri="{BB962C8B-B14F-4D97-AF65-F5344CB8AC3E}">
        <p14:creationId xmlns:p14="http://schemas.microsoft.com/office/powerpoint/2010/main" val="375388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B47B2-B166-2744-A326-7600B7FC818B}"/>
              </a:ext>
            </a:extLst>
          </p:cNvPr>
          <p:cNvSpPr>
            <a:spLocks noGrp="1"/>
          </p:cNvSpPr>
          <p:nvPr>
            <p:ph type="title"/>
          </p:nvPr>
        </p:nvSpPr>
        <p:spPr/>
        <p:txBody>
          <a:bodyPr/>
          <a:lstStyle/>
          <a:p>
            <a:r>
              <a:rPr lang="cy-GB" dirty="0">
                <a:solidFill>
                  <a:srgbClr val="C00000"/>
                </a:solidFill>
              </a:rPr>
              <a:t>Rheoli dŵr gwastraff - </a:t>
            </a:r>
            <a:r>
              <a:rPr lang="en-US" dirty="0"/>
              <a:t>Wastewater management</a:t>
            </a:r>
          </a:p>
        </p:txBody>
      </p:sp>
      <p:sp>
        <p:nvSpPr>
          <p:cNvPr id="6" name="TextBox 5">
            <a:extLst>
              <a:ext uri="{FF2B5EF4-FFF2-40B4-BE49-F238E27FC236}">
                <a16:creationId xmlns:a16="http://schemas.microsoft.com/office/drawing/2014/main" id="{851066C3-3E38-0549-9C7A-AECF3062774E}"/>
              </a:ext>
            </a:extLst>
          </p:cNvPr>
          <p:cNvSpPr txBox="1"/>
          <p:nvPr/>
        </p:nvSpPr>
        <p:spPr>
          <a:xfrm>
            <a:off x="395536" y="1772816"/>
            <a:ext cx="3816424" cy="4093428"/>
          </a:xfrm>
          <a:prstGeom prst="rect">
            <a:avLst/>
          </a:prstGeom>
          <a:noFill/>
        </p:spPr>
        <p:txBody>
          <a:bodyPr wrap="square" rtlCol="0">
            <a:spAutoFit/>
          </a:bodyPr>
          <a:lstStyle/>
          <a:p>
            <a:r>
              <a:rPr lang="en-US" dirty="0"/>
              <a:t>Pre-1920 properties had a mixed drainage system. Post-1920 properties have a split system with surface water going directly to a local water source and foul water been taken to the local treatment plant.</a:t>
            </a:r>
          </a:p>
          <a:p>
            <a:endParaRPr lang="en-US" dirty="0"/>
          </a:p>
          <a:p>
            <a:r>
              <a:rPr lang="en-US" dirty="0"/>
              <a:t>It is </a:t>
            </a:r>
            <a:r>
              <a:rPr lang="en-US" dirty="0">
                <a:solidFill>
                  <a:srgbClr val="0077E3"/>
                </a:solidFill>
              </a:rPr>
              <a:t>illegal - </a:t>
            </a:r>
            <a:r>
              <a:rPr lang="cy-GB" sz="2000" dirty="0">
                <a:solidFill>
                  <a:srgbClr val="C00000"/>
                </a:solidFill>
              </a:rPr>
              <a:t>anghyfreithlon</a:t>
            </a:r>
            <a:r>
              <a:rPr lang="en-US" dirty="0"/>
              <a:t> to deliberately mix foul with surface as it will pollute the local stream or rivers with human waste or chemicals.  </a:t>
            </a:r>
          </a:p>
        </p:txBody>
      </p:sp>
      <p:pic>
        <p:nvPicPr>
          <p:cNvPr id="4" name="Picture 3" descr="Diagram&#10;&#10;Description automatically generated">
            <a:extLst>
              <a:ext uri="{FF2B5EF4-FFF2-40B4-BE49-F238E27FC236}">
                <a16:creationId xmlns:a16="http://schemas.microsoft.com/office/drawing/2014/main" id="{D0112958-7EDC-4143-9FF7-F8115248F4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543" b="14282"/>
          <a:stretch/>
        </p:blipFill>
        <p:spPr>
          <a:xfrm>
            <a:off x="4211960" y="2220996"/>
            <a:ext cx="4731988" cy="3629004"/>
          </a:xfrm>
          <a:prstGeom prst="rect">
            <a:avLst/>
          </a:prstGeom>
        </p:spPr>
      </p:pic>
    </p:spTree>
    <p:extLst>
      <p:ext uri="{BB962C8B-B14F-4D97-AF65-F5344CB8AC3E}">
        <p14:creationId xmlns:p14="http://schemas.microsoft.com/office/powerpoint/2010/main" val="717132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4DB6B-FBAC-DE4F-A6B1-B9DABA09A5A8}"/>
              </a:ext>
            </a:extLst>
          </p:cNvPr>
          <p:cNvSpPr>
            <a:spLocks noGrp="1"/>
          </p:cNvSpPr>
          <p:nvPr>
            <p:ph type="title"/>
          </p:nvPr>
        </p:nvSpPr>
        <p:spPr/>
        <p:txBody>
          <a:bodyPr/>
          <a:lstStyle/>
          <a:p>
            <a:r>
              <a:rPr lang="en-US" dirty="0"/>
              <a:t>Optimising site potential and building space</a:t>
            </a:r>
          </a:p>
        </p:txBody>
      </p:sp>
      <p:sp>
        <p:nvSpPr>
          <p:cNvPr id="3" name="Content Placeholder 2">
            <a:extLst>
              <a:ext uri="{FF2B5EF4-FFF2-40B4-BE49-F238E27FC236}">
                <a16:creationId xmlns:a16="http://schemas.microsoft.com/office/drawing/2014/main" id="{4FF5972F-3558-0940-B9CF-6E69FD599DA7}"/>
              </a:ext>
            </a:extLst>
          </p:cNvPr>
          <p:cNvSpPr>
            <a:spLocks noGrp="1"/>
          </p:cNvSpPr>
          <p:nvPr>
            <p:ph sz="quarter" idx="10"/>
          </p:nvPr>
        </p:nvSpPr>
        <p:spPr>
          <a:xfrm>
            <a:off x="457200" y="1512000"/>
            <a:ext cx="8003232" cy="1628968"/>
          </a:xfrm>
        </p:spPr>
        <p:txBody>
          <a:bodyPr/>
          <a:lstStyle/>
          <a:p>
            <a:r>
              <a:rPr lang="en-US" dirty="0"/>
              <a:t>By careful and considerate planning, new developments can maximise the number of properties on a single plot by reducing the footprint of each home via building them closer together and designing overall structures/ rooms that make use of commercially available sizes of  materials.</a:t>
            </a:r>
          </a:p>
        </p:txBody>
      </p:sp>
      <p:pic>
        <p:nvPicPr>
          <p:cNvPr id="5" name="Picture 4" descr="Diagram&#10;&#10;Description automatically generated">
            <a:extLst>
              <a:ext uri="{FF2B5EF4-FFF2-40B4-BE49-F238E27FC236}">
                <a16:creationId xmlns:a16="http://schemas.microsoft.com/office/drawing/2014/main" id="{9A311AA2-D998-48A5-BD31-AD31EA1D3D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5916"/>
          <a:stretch/>
        </p:blipFill>
        <p:spPr>
          <a:xfrm>
            <a:off x="1835696" y="3501008"/>
            <a:ext cx="5706520" cy="2217920"/>
          </a:xfrm>
          <a:prstGeom prst="rect">
            <a:avLst/>
          </a:prstGeom>
        </p:spPr>
      </p:pic>
    </p:spTree>
    <p:extLst>
      <p:ext uri="{BB962C8B-B14F-4D97-AF65-F5344CB8AC3E}">
        <p14:creationId xmlns:p14="http://schemas.microsoft.com/office/powerpoint/2010/main" val="2304909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678C2-E452-9440-8370-661CB38C07E3}"/>
              </a:ext>
            </a:extLst>
          </p:cNvPr>
          <p:cNvSpPr>
            <a:spLocks noGrp="1"/>
          </p:cNvSpPr>
          <p:nvPr>
            <p:ph type="title"/>
          </p:nvPr>
        </p:nvSpPr>
        <p:spPr/>
        <p:txBody>
          <a:bodyPr/>
          <a:lstStyle/>
          <a:p>
            <a:r>
              <a:rPr lang="en-US" dirty="0"/>
              <a:t>Designing waste out of projects</a:t>
            </a:r>
          </a:p>
        </p:txBody>
      </p:sp>
      <p:sp>
        <p:nvSpPr>
          <p:cNvPr id="3" name="Content Placeholder 2">
            <a:extLst>
              <a:ext uri="{FF2B5EF4-FFF2-40B4-BE49-F238E27FC236}">
                <a16:creationId xmlns:a16="http://schemas.microsoft.com/office/drawing/2014/main" id="{47544227-EE4D-9D4D-9F4C-4F1152FE7ABD}"/>
              </a:ext>
            </a:extLst>
          </p:cNvPr>
          <p:cNvSpPr>
            <a:spLocks noGrp="1"/>
          </p:cNvSpPr>
          <p:nvPr>
            <p:ph sz="quarter" idx="10"/>
          </p:nvPr>
        </p:nvSpPr>
        <p:spPr>
          <a:xfrm>
            <a:off x="457200" y="1460318"/>
            <a:ext cx="4402832" cy="4704986"/>
          </a:xfrm>
        </p:spPr>
        <p:txBody>
          <a:bodyPr/>
          <a:lstStyle/>
          <a:p>
            <a:r>
              <a:rPr lang="cy-GB" dirty="0">
                <a:solidFill>
                  <a:srgbClr val="C00000"/>
                </a:solidFill>
              </a:rPr>
              <a:t> Brics, blociau, pren - </a:t>
            </a:r>
            <a:r>
              <a:rPr lang="en-US" dirty="0">
                <a:solidFill>
                  <a:srgbClr val="0077E3"/>
                </a:solidFill>
              </a:rPr>
              <a:t>Bricks, blocks, timber </a:t>
            </a:r>
            <a:r>
              <a:rPr lang="en-US" dirty="0"/>
              <a:t>and sheet material all come in standard sizes. </a:t>
            </a:r>
            <a:br>
              <a:rPr lang="en-US" dirty="0"/>
            </a:br>
            <a:r>
              <a:rPr lang="en-US" dirty="0"/>
              <a:t>To save waste, houses are often designed so that the outside walls are equally dividable by the length of a brick. </a:t>
            </a:r>
          </a:p>
          <a:p>
            <a:r>
              <a:rPr lang="en-US" dirty="0"/>
              <a:t>Ceiling heights match the length of plasterboards and partitions are built to accommodate the width of plasterboards. Timber is commercially available in increments of 300mm  from 2.1m, so lengths can be ordered that reduces the amount of waste.</a:t>
            </a:r>
          </a:p>
          <a:p>
            <a:endParaRPr lang="en-US" dirty="0"/>
          </a:p>
        </p:txBody>
      </p:sp>
      <p:pic>
        <p:nvPicPr>
          <p:cNvPr id="5" name="Picture 4" descr="Diagram&#10;&#10;Description automatically generated">
            <a:extLst>
              <a:ext uri="{FF2B5EF4-FFF2-40B4-BE49-F238E27FC236}">
                <a16:creationId xmlns:a16="http://schemas.microsoft.com/office/drawing/2014/main" id="{66D13207-21DE-45EF-B127-35FBD7EF868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079" b="35365"/>
          <a:stretch/>
        </p:blipFill>
        <p:spPr>
          <a:xfrm>
            <a:off x="5195824" y="2305000"/>
            <a:ext cx="3518360" cy="2586216"/>
          </a:xfrm>
          <a:prstGeom prst="rect">
            <a:avLst/>
          </a:prstGeom>
        </p:spPr>
      </p:pic>
    </p:spTree>
    <p:extLst>
      <p:ext uri="{BB962C8B-B14F-4D97-AF65-F5344CB8AC3E}">
        <p14:creationId xmlns:p14="http://schemas.microsoft.com/office/powerpoint/2010/main" val="2552694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B2DED-81AC-8C49-AED0-972528BE5B3B}"/>
              </a:ext>
            </a:extLst>
          </p:cNvPr>
          <p:cNvSpPr>
            <a:spLocks noGrp="1"/>
          </p:cNvSpPr>
          <p:nvPr>
            <p:ph type="title"/>
          </p:nvPr>
        </p:nvSpPr>
        <p:spPr/>
        <p:txBody>
          <a:bodyPr/>
          <a:lstStyle/>
          <a:p>
            <a:r>
              <a:rPr lang="cy-GB" dirty="0">
                <a:solidFill>
                  <a:srgbClr val="C00000"/>
                </a:solidFill>
              </a:rPr>
              <a:t>Deunyddiau cynaliadwy - </a:t>
            </a:r>
            <a:r>
              <a:rPr lang="en-US" dirty="0"/>
              <a:t>Sustainable materials</a:t>
            </a:r>
          </a:p>
        </p:txBody>
      </p:sp>
      <p:graphicFrame>
        <p:nvGraphicFramePr>
          <p:cNvPr id="5" name="Table 5">
            <a:extLst>
              <a:ext uri="{FF2B5EF4-FFF2-40B4-BE49-F238E27FC236}">
                <a16:creationId xmlns:a16="http://schemas.microsoft.com/office/drawing/2014/main" id="{B7F3416D-C5E7-1D45-9D0B-8F8AF15AE7B6}"/>
              </a:ext>
            </a:extLst>
          </p:cNvPr>
          <p:cNvGraphicFramePr>
            <a:graphicFrameLocks noGrp="1"/>
          </p:cNvGraphicFramePr>
          <p:nvPr>
            <p:ph sz="quarter" idx="10"/>
            <p:extLst>
              <p:ext uri="{D42A27DB-BD31-4B8C-83A1-F6EECF244321}">
                <p14:modId xmlns:p14="http://schemas.microsoft.com/office/powerpoint/2010/main" val="492091115"/>
              </p:ext>
            </p:extLst>
          </p:nvPr>
        </p:nvGraphicFramePr>
        <p:xfrm>
          <a:off x="457200" y="1511300"/>
          <a:ext cx="8229600" cy="3114040"/>
        </p:xfrm>
        <a:graphic>
          <a:graphicData uri="http://schemas.openxmlformats.org/drawingml/2006/table">
            <a:tbl>
              <a:tblPr firstRow="1" bandRow="1">
                <a:tableStyleId>{3C2FFA5D-87B4-456A-9821-1D502468CF0F}</a:tableStyleId>
              </a:tblPr>
              <a:tblGrid>
                <a:gridCol w="4114800">
                  <a:extLst>
                    <a:ext uri="{9D8B030D-6E8A-4147-A177-3AD203B41FA5}">
                      <a16:colId xmlns:a16="http://schemas.microsoft.com/office/drawing/2014/main" val="2467766670"/>
                    </a:ext>
                  </a:extLst>
                </a:gridCol>
                <a:gridCol w="4114800">
                  <a:extLst>
                    <a:ext uri="{9D8B030D-6E8A-4147-A177-3AD203B41FA5}">
                      <a16:colId xmlns:a16="http://schemas.microsoft.com/office/drawing/2014/main" val="3222648698"/>
                    </a:ext>
                  </a:extLst>
                </a:gridCol>
              </a:tblGrid>
              <a:tr h="370840">
                <a:tc>
                  <a:txBody>
                    <a:bodyPr/>
                    <a:lstStyle/>
                    <a:p>
                      <a:r>
                        <a:rPr lang="en-US" dirty="0">
                          <a:solidFill>
                            <a:schemeClr val="tx1"/>
                          </a:solidFill>
                        </a:rPr>
                        <a:t>Conventional building materials</a:t>
                      </a:r>
                    </a:p>
                  </a:txBody>
                  <a:tcPr/>
                </a:tc>
                <a:tc>
                  <a:txBody>
                    <a:bodyPr/>
                    <a:lstStyle/>
                    <a:p>
                      <a:r>
                        <a:rPr lang="en-US" dirty="0">
                          <a:solidFill>
                            <a:schemeClr val="tx1"/>
                          </a:solidFill>
                        </a:rPr>
                        <a:t>Green building materials</a:t>
                      </a:r>
                    </a:p>
                  </a:txBody>
                  <a:tcPr/>
                </a:tc>
                <a:extLst>
                  <a:ext uri="{0D108BD9-81ED-4DB2-BD59-A6C34878D82A}">
                    <a16:rowId xmlns:a16="http://schemas.microsoft.com/office/drawing/2014/main" val="3384697128"/>
                  </a:ext>
                </a:extLst>
              </a:tr>
              <a:tr h="370840">
                <a:tc>
                  <a:txBody>
                    <a:bodyPr/>
                    <a:lstStyle/>
                    <a:p>
                      <a:r>
                        <a:rPr lang="en-US" dirty="0"/>
                        <a:t>Structural</a:t>
                      </a:r>
                    </a:p>
                    <a:p>
                      <a:r>
                        <a:rPr lang="en-US" dirty="0"/>
                        <a:t>Bricks, concrete and steel</a:t>
                      </a:r>
                    </a:p>
                  </a:txBody>
                  <a:tcPr/>
                </a:tc>
                <a:tc>
                  <a:txBody>
                    <a:bodyPr/>
                    <a:lstStyle/>
                    <a:p>
                      <a:r>
                        <a:rPr lang="en-US" dirty="0"/>
                        <a:t>Structural</a:t>
                      </a:r>
                    </a:p>
                    <a:p>
                      <a:r>
                        <a:rPr lang="en-US" dirty="0"/>
                        <a:t>Timber frame, stone and straw bale, fly ash bricks, glass </a:t>
                      </a:r>
                    </a:p>
                  </a:txBody>
                  <a:tcPr/>
                </a:tc>
                <a:extLst>
                  <a:ext uri="{0D108BD9-81ED-4DB2-BD59-A6C34878D82A}">
                    <a16:rowId xmlns:a16="http://schemas.microsoft.com/office/drawing/2014/main" val="3849340096"/>
                  </a:ext>
                </a:extLst>
              </a:tr>
              <a:tr h="370840">
                <a:tc>
                  <a:txBody>
                    <a:bodyPr/>
                    <a:lstStyle/>
                    <a:p>
                      <a:r>
                        <a:rPr lang="en-US" dirty="0"/>
                        <a:t>Insulation</a:t>
                      </a:r>
                    </a:p>
                    <a:p>
                      <a:r>
                        <a:rPr lang="en-US" dirty="0"/>
                        <a:t>Foam boards and Therma-wrap</a:t>
                      </a:r>
                    </a:p>
                    <a:p>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Insulation</a:t>
                      </a:r>
                    </a:p>
                    <a:p>
                      <a:r>
                        <a:rPr lang="en-US" dirty="0"/>
                        <a:t>Sheep's wool, cellulose insulation</a:t>
                      </a:r>
                    </a:p>
                    <a:p>
                      <a:r>
                        <a:rPr lang="en-US" dirty="0"/>
                        <a:t>( made from recycled newspapers)</a:t>
                      </a:r>
                    </a:p>
                  </a:txBody>
                  <a:tcPr/>
                </a:tc>
                <a:extLst>
                  <a:ext uri="{0D108BD9-81ED-4DB2-BD59-A6C34878D82A}">
                    <a16:rowId xmlns:a16="http://schemas.microsoft.com/office/drawing/2014/main" val="2519808255"/>
                  </a:ext>
                </a:extLst>
              </a:tr>
              <a:tr h="370840">
                <a:tc>
                  <a:txBody>
                    <a:bodyPr/>
                    <a:lstStyle/>
                    <a:p>
                      <a:r>
                        <a:rPr lang="en-US" dirty="0"/>
                        <a:t>Flooring</a:t>
                      </a:r>
                    </a:p>
                    <a:p>
                      <a:r>
                        <a:rPr lang="en-US" dirty="0"/>
                        <a:t>Concrete, wood-based laminates </a:t>
                      </a:r>
                      <a:br>
                        <a:rPr lang="en-US" dirty="0"/>
                      </a:br>
                      <a:r>
                        <a:rPr lang="en-US" dirty="0"/>
                        <a:t>and tiles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Flooring</a:t>
                      </a:r>
                    </a:p>
                    <a:p>
                      <a:r>
                        <a:rPr lang="en-US" dirty="0"/>
                        <a:t>Stone, bamboo, corkwood and timber from a sustainable source </a:t>
                      </a:r>
                    </a:p>
                  </a:txBody>
                  <a:tcPr/>
                </a:tc>
                <a:extLst>
                  <a:ext uri="{0D108BD9-81ED-4DB2-BD59-A6C34878D82A}">
                    <a16:rowId xmlns:a16="http://schemas.microsoft.com/office/drawing/2014/main" val="613655654"/>
                  </a:ext>
                </a:extLst>
              </a:tr>
            </a:tbl>
          </a:graphicData>
        </a:graphic>
      </p:graphicFrame>
    </p:spTree>
    <p:extLst>
      <p:ext uri="{BB962C8B-B14F-4D97-AF65-F5344CB8AC3E}">
        <p14:creationId xmlns:p14="http://schemas.microsoft.com/office/powerpoint/2010/main" val="3143679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3BAF9-9CD0-7F4E-B6B6-8FFDA737E025}"/>
              </a:ext>
            </a:extLst>
          </p:cNvPr>
          <p:cNvSpPr>
            <a:spLocks noGrp="1"/>
          </p:cNvSpPr>
          <p:nvPr>
            <p:ph type="title"/>
          </p:nvPr>
        </p:nvSpPr>
        <p:spPr/>
        <p:txBody>
          <a:bodyPr/>
          <a:lstStyle/>
          <a:p>
            <a:r>
              <a:rPr lang="en-US" dirty="0"/>
              <a:t> </a:t>
            </a:r>
            <a:r>
              <a:rPr lang="cy-GB" dirty="0">
                <a:solidFill>
                  <a:srgbClr val="C00000"/>
                </a:solidFill>
              </a:rPr>
              <a:t>Danfon a storio - </a:t>
            </a:r>
            <a:r>
              <a:rPr lang="en-US" dirty="0"/>
              <a:t>Delivery and storage</a:t>
            </a:r>
          </a:p>
        </p:txBody>
      </p:sp>
      <p:sp>
        <p:nvSpPr>
          <p:cNvPr id="3" name="Content Placeholder 2">
            <a:extLst>
              <a:ext uri="{FF2B5EF4-FFF2-40B4-BE49-F238E27FC236}">
                <a16:creationId xmlns:a16="http://schemas.microsoft.com/office/drawing/2014/main" id="{6F8749FA-A1A7-C740-BDFE-D0E04879231B}"/>
              </a:ext>
            </a:extLst>
          </p:cNvPr>
          <p:cNvSpPr>
            <a:spLocks noGrp="1"/>
          </p:cNvSpPr>
          <p:nvPr>
            <p:ph sz="quarter" idx="10"/>
          </p:nvPr>
        </p:nvSpPr>
        <p:spPr>
          <a:xfrm>
            <a:off x="518160" y="1512000"/>
            <a:ext cx="8229600" cy="4248000"/>
          </a:xfrm>
        </p:spPr>
        <p:txBody>
          <a:bodyPr/>
          <a:lstStyle/>
          <a:p>
            <a:r>
              <a:rPr lang="en-US" dirty="0"/>
              <a:t>Planning when materials are required and estimating how much is required allows the ordering of materials in a phased delivery, which saves on storage and avoids potential damage and waste. The correct storage of materials also reduces the likelihood of materials being damaged. Using FIFO (First In First Out) with perishable materials such as plaster, cement etc. again will reduce waste. </a:t>
            </a:r>
          </a:p>
          <a:p>
            <a:endParaRPr lang="en-US" dirty="0"/>
          </a:p>
        </p:txBody>
      </p:sp>
      <p:pic>
        <p:nvPicPr>
          <p:cNvPr id="4" name="Picture 3">
            <a:extLst>
              <a:ext uri="{FF2B5EF4-FFF2-40B4-BE49-F238E27FC236}">
                <a16:creationId xmlns:a16="http://schemas.microsoft.com/office/drawing/2014/main" id="{E2D81558-4388-0A49-8AC9-5B2DB78454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07704" y="3914312"/>
            <a:ext cx="5616624" cy="1431688"/>
          </a:xfrm>
          <a:prstGeom prst="rect">
            <a:avLst/>
          </a:prstGeom>
        </p:spPr>
      </p:pic>
    </p:spTree>
    <p:extLst>
      <p:ext uri="{BB962C8B-B14F-4D97-AF65-F5344CB8AC3E}">
        <p14:creationId xmlns:p14="http://schemas.microsoft.com/office/powerpoint/2010/main" val="2094302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992D3-050A-5A4A-A565-1C8CF48A5939}"/>
              </a:ext>
            </a:extLst>
          </p:cNvPr>
          <p:cNvSpPr>
            <a:spLocks noGrp="1"/>
          </p:cNvSpPr>
          <p:nvPr>
            <p:ph type="title"/>
          </p:nvPr>
        </p:nvSpPr>
        <p:spPr/>
        <p:txBody>
          <a:bodyPr/>
          <a:lstStyle/>
          <a:p>
            <a:r>
              <a:rPr lang="en-US" dirty="0"/>
              <a:t>The hierarchy of waste and sustainability</a:t>
            </a:r>
          </a:p>
        </p:txBody>
      </p:sp>
      <p:sp>
        <p:nvSpPr>
          <p:cNvPr id="3" name="TextBox 2">
            <a:extLst>
              <a:ext uri="{FF2B5EF4-FFF2-40B4-BE49-F238E27FC236}">
                <a16:creationId xmlns:a16="http://schemas.microsoft.com/office/drawing/2014/main" id="{12DFA94A-E722-0D43-8FBB-6A1A3961EBA3}"/>
              </a:ext>
            </a:extLst>
          </p:cNvPr>
          <p:cNvSpPr txBox="1"/>
          <p:nvPr/>
        </p:nvSpPr>
        <p:spPr>
          <a:xfrm>
            <a:off x="1115616" y="1553729"/>
            <a:ext cx="6426953" cy="1323439"/>
          </a:xfrm>
          <a:prstGeom prst="rect">
            <a:avLst/>
          </a:prstGeom>
          <a:noFill/>
        </p:spPr>
        <p:txBody>
          <a:bodyPr wrap="square" rtlCol="0">
            <a:spAutoFit/>
          </a:bodyPr>
          <a:lstStyle/>
          <a:p>
            <a:r>
              <a:rPr lang="en-US" dirty="0"/>
              <a:t>There are many factors that need to be considered when selecting materials used in the construction process, including the whole life cycle of the materials and the impact this has on the natural environment.</a:t>
            </a:r>
          </a:p>
        </p:txBody>
      </p:sp>
      <p:pic>
        <p:nvPicPr>
          <p:cNvPr id="6" name="Picture 5" descr="Diagram&#10;&#10;Description automatically generated">
            <a:extLst>
              <a:ext uri="{FF2B5EF4-FFF2-40B4-BE49-F238E27FC236}">
                <a16:creationId xmlns:a16="http://schemas.microsoft.com/office/drawing/2014/main" id="{E17076BD-95E1-4C67-AD1A-C3DC1F4FA45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4944"/>
          <a:stretch/>
        </p:blipFill>
        <p:spPr>
          <a:xfrm>
            <a:off x="4950281" y="3040309"/>
            <a:ext cx="4032448" cy="3153220"/>
          </a:xfrm>
          <a:prstGeom prst="rect">
            <a:avLst/>
          </a:prstGeom>
        </p:spPr>
      </p:pic>
      <p:pic>
        <p:nvPicPr>
          <p:cNvPr id="4" name="Picture 3">
            <a:extLst>
              <a:ext uri="{FF2B5EF4-FFF2-40B4-BE49-F238E27FC236}">
                <a16:creationId xmlns:a16="http://schemas.microsoft.com/office/drawing/2014/main" id="{F3072212-2625-1264-B6F5-646DBB8BA9DD}"/>
              </a:ext>
            </a:extLst>
          </p:cNvPr>
          <p:cNvPicPr>
            <a:picLocks noChangeAspect="1"/>
          </p:cNvPicPr>
          <p:nvPr/>
        </p:nvPicPr>
        <p:blipFill>
          <a:blip r:embed="rId4"/>
          <a:stretch>
            <a:fillRect/>
          </a:stretch>
        </p:blipFill>
        <p:spPr>
          <a:xfrm>
            <a:off x="0" y="2891181"/>
            <a:ext cx="4032448" cy="3237616"/>
          </a:xfrm>
          <a:prstGeom prst="rect">
            <a:avLst/>
          </a:prstGeom>
        </p:spPr>
      </p:pic>
    </p:spTree>
    <p:extLst>
      <p:ext uri="{BB962C8B-B14F-4D97-AF65-F5344CB8AC3E}">
        <p14:creationId xmlns:p14="http://schemas.microsoft.com/office/powerpoint/2010/main" val="3484881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52736"/>
            <a:ext cx="8229600" cy="382588"/>
          </a:xfrm>
        </p:spPr>
        <p:txBody>
          <a:bodyPr/>
          <a:lstStyle/>
          <a:p>
            <a:r>
              <a:rPr lang="en-GB" dirty="0"/>
              <a:t>The purpose of surveying (continued) </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02829" y="2766603"/>
            <a:ext cx="4313188" cy="3660700"/>
          </a:xfrm>
        </p:spPr>
        <p:txBody>
          <a:bodyPr/>
          <a:lstStyle/>
          <a:p>
            <a:pPr marL="342900" indent="-342900">
              <a:buClr>
                <a:srgbClr val="0077E3"/>
              </a:buClr>
              <a:buFont typeface="Arial" panose="020B0604020202020204" pitchFamily="34" charset="0"/>
              <a:buChar char="•"/>
            </a:pPr>
            <a:r>
              <a:rPr lang="en-GB" dirty="0"/>
              <a:t>everything is in the correct position</a:t>
            </a:r>
          </a:p>
          <a:p>
            <a:pPr marL="342900" indent="-342900">
              <a:buClr>
                <a:srgbClr val="0077E3"/>
              </a:buClr>
              <a:buFont typeface="Arial" panose="020B0604020202020204" pitchFamily="34" charset="0"/>
              <a:buChar char="•"/>
            </a:pPr>
            <a:r>
              <a:rPr lang="cy-GB" dirty="0">
                <a:solidFill>
                  <a:srgbClr val="C00000"/>
                </a:solidFill>
              </a:rPr>
              <a:t>draeniau</a:t>
            </a:r>
            <a:r>
              <a:rPr lang="cy-GB" dirty="0"/>
              <a:t> - </a:t>
            </a:r>
            <a:r>
              <a:rPr lang="en-GB" dirty="0">
                <a:solidFill>
                  <a:srgbClr val="0077E3"/>
                </a:solidFill>
              </a:rPr>
              <a:t>drains</a:t>
            </a:r>
            <a:r>
              <a:rPr lang="en-GB" dirty="0"/>
              <a:t> fall at the correct angle</a:t>
            </a:r>
          </a:p>
          <a:p>
            <a:pPr marL="342900" indent="-342900">
              <a:buClr>
                <a:srgbClr val="0077E3"/>
              </a:buClr>
              <a:buFont typeface="Arial" panose="020B0604020202020204" pitchFamily="34" charset="0"/>
              <a:buChar char="•"/>
            </a:pPr>
            <a:r>
              <a:rPr lang="cy-GB" dirty="0">
                <a:solidFill>
                  <a:srgbClr val="C00000"/>
                </a:solidFill>
              </a:rPr>
              <a:t>ffyrdd</a:t>
            </a:r>
            <a:r>
              <a:rPr lang="cy-GB" dirty="0"/>
              <a:t> - </a:t>
            </a:r>
            <a:r>
              <a:rPr lang="en-GB" dirty="0">
                <a:solidFill>
                  <a:srgbClr val="0077E3"/>
                </a:solidFill>
              </a:rPr>
              <a:t>roads</a:t>
            </a:r>
            <a:r>
              <a:rPr lang="en-GB" dirty="0"/>
              <a:t> and pavements are in the right position with camber </a:t>
            </a:r>
          </a:p>
          <a:p>
            <a:pPr marL="342900" indent="-342900">
              <a:buClr>
                <a:srgbClr val="0077E3"/>
              </a:buClr>
              <a:buFont typeface="Arial" panose="020B0604020202020204" pitchFamily="34" charset="0"/>
              <a:buChar char="•"/>
            </a:pPr>
            <a:r>
              <a:rPr lang="en-GB" dirty="0"/>
              <a:t>buildings are positioned at the right angle and height.</a:t>
            </a:r>
          </a:p>
        </p:txBody>
      </p:sp>
      <p:pic>
        <p:nvPicPr>
          <p:cNvPr id="3" name="Picture 2" descr="A picture containing sky, outdoor, person, transport&#10;&#10;Description automatically generated">
            <a:extLst>
              <a:ext uri="{FF2B5EF4-FFF2-40B4-BE49-F238E27FC236}">
                <a16:creationId xmlns:a16="http://schemas.microsoft.com/office/drawing/2014/main" id="{20512ECC-51EA-43EE-8B50-CE8518A456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0137" y="3214916"/>
            <a:ext cx="4140532" cy="2764074"/>
          </a:xfrm>
          <a:prstGeom prst="rect">
            <a:avLst/>
          </a:prstGeom>
        </p:spPr>
      </p:pic>
      <p:sp>
        <p:nvSpPr>
          <p:cNvPr id="7" name="TextBox 6">
            <a:extLst>
              <a:ext uri="{FF2B5EF4-FFF2-40B4-BE49-F238E27FC236}">
                <a16:creationId xmlns:a16="http://schemas.microsoft.com/office/drawing/2014/main" id="{9103438F-A0C9-445F-B8BB-2F34BA0AA875}"/>
              </a:ext>
            </a:extLst>
          </p:cNvPr>
          <p:cNvSpPr txBox="1"/>
          <p:nvPr/>
        </p:nvSpPr>
        <p:spPr>
          <a:xfrm>
            <a:off x="402828" y="1613599"/>
            <a:ext cx="8229600" cy="1015663"/>
          </a:xfrm>
          <a:prstGeom prst="rect">
            <a:avLst/>
          </a:prstGeom>
          <a:noFill/>
        </p:spPr>
        <p:txBody>
          <a:bodyPr wrap="square">
            <a:spAutoFit/>
          </a:bodyPr>
          <a:lstStyle/>
          <a:p>
            <a:r>
              <a:rPr lang="en-GB" dirty="0"/>
              <a:t>During the construction process a surveyor will set out roads, drains, foundation heights and positions of buildings or structures. Surveying ensures: </a:t>
            </a:r>
          </a:p>
        </p:txBody>
      </p:sp>
    </p:spTree>
    <p:extLst>
      <p:ext uri="{BB962C8B-B14F-4D97-AF65-F5344CB8AC3E}">
        <p14:creationId xmlns:p14="http://schemas.microsoft.com/office/powerpoint/2010/main" val="3232902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 waste </a:t>
            </a:r>
            <a:r>
              <a:rPr lang="en-US"/>
              <a:t>management plan (SWMP)</a:t>
            </a:r>
            <a:endParaRPr lang="en-GB" dirty="0"/>
          </a:p>
        </p:txBody>
      </p:sp>
      <p:sp>
        <p:nvSpPr>
          <p:cNvPr id="3" name="Content Placeholder 2"/>
          <p:cNvSpPr>
            <a:spLocks noGrp="1"/>
          </p:cNvSpPr>
          <p:nvPr>
            <p:ph sz="quarter" idx="10"/>
          </p:nvPr>
        </p:nvSpPr>
        <p:spPr/>
        <p:txBody>
          <a:bodyPr/>
          <a:lstStyle/>
          <a:p>
            <a:pPr eaLnBrk="1" hangingPunct="1">
              <a:defRPr/>
            </a:pPr>
            <a:r>
              <a:rPr lang="en-GB" dirty="0"/>
              <a:t>What are the waste actions that the SWMP covers? The waste hierarchy consists of four main methods of handling waste: </a:t>
            </a:r>
          </a:p>
          <a:p>
            <a:pPr marL="285750" indent="-285750" eaLnBrk="1" hangingPunct="1">
              <a:buClr>
                <a:srgbClr val="0077E3"/>
              </a:buClr>
              <a:buFont typeface="Arial" pitchFamily="34" charset="0"/>
              <a:buChar char="•"/>
              <a:defRPr/>
            </a:pPr>
            <a:r>
              <a:rPr lang="cy-GB" b="1" dirty="0">
                <a:solidFill>
                  <a:srgbClr val="C00000"/>
                </a:solidFill>
              </a:rPr>
              <a:t>Ailddefnyddio</a:t>
            </a:r>
            <a:r>
              <a:rPr lang="cy-GB" b="1" dirty="0"/>
              <a:t> - </a:t>
            </a:r>
            <a:r>
              <a:rPr lang="en-GB" b="1" dirty="0">
                <a:solidFill>
                  <a:srgbClr val="0077E3"/>
                </a:solidFill>
              </a:rPr>
              <a:t>Reuse</a:t>
            </a:r>
            <a:r>
              <a:rPr lang="en-GB" dirty="0"/>
              <a:t> – in other projects, or in another phase of the same project. </a:t>
            </a:r>
          </a:p>
          <a:p>
            <a:pPr marL="285750" indent="-285750" eaLnBrk="1" hangingPunct="1">
              <a:buClr>
                <a:srgbClr val="0077E3"/>
              </a:buClr>
              <a:buFont typeface="Arial" pitchFamily="34" charset="0"/>
              <a:buChar char="•"/>
              <a:defRPr/>
            </a:pPr>
            <a:r>
              <a:rPr lang="cy-GB" b="1" dirty="0">
                <a:solidFill>
                  <a:srgbClr val="C00000"/>
                </a:solidFill>
              </a:rPr>
              <a:t>Ailgylchu</a:t>
            </a:r>
            <a:r>
              <a:rPr lang="cy-GB" dirty="0">
                <a:solidFill>
                  <a:srgbClr val="C00000"/>
                </a:solidFill>
              </a:rPr>
              <a:t> - </a:t>
            </a:r>
            <a:r>
              <a:rPr lang="en-GB" b="1" dirty="0">
                <a:solidFill>
                  <a:srgbClr val="0077E3"/>
                </a:solidFill>
              </a:rPr>
              <a:t>Recycle</a:t>
            </a:r>
            <a:r>
              <a:rPr lang="en-GB" dirty="0"/>
              <a:t> – such as turning the results of demolition into recycled aggregate for use in roads. </a:t>
            </a:r>
          </a:p>
          <a:p>
            <a:pPr marL="285750" indent="-285750" eaLnBrk="1" hangingPunct="1">
              <a:buClr>
                <a:srgbClr val="0077E3"/>
              </a:buClr>
              <a:buFont typeface="Arial" pitchFamily="34" charset="0"/>
              <a:buChar char="•"/>
              <a:defRPr/>
            </a:pPr>
            <a:r>
              <a:rPr lang="cy-GB" b="1" dirty="0">
                <a:solidFill>
                  <a:srgbClr val="C00000"/>
                </a:solidFill>
              </a:rPr>
              <a:t>Adfer </a:t>
            </a:r>
            <a:r>
              <a:rPr lang="cy-GB" b="1" dirty="0">
                <a:solidFill>
                  <a:srgbClr val="0077E3"/>
                </a:solidFill>
              </a:rPr>
              <a:t>- </a:t>
            </a:r>
            <a:r>
              <a:rPr lang="en-GB" b="1" dirty="0">
                <a:solidFill>
                  <a:srgbClr val="0077E3"/>
                </a:solidFill>
              </a:rPr>
              <a:t>Recover</a:t>
            </a:r>
            <a:r>
              <a:rPr lang="en-GB" dirty="0">
                <a:solidFill>
                  <a:srgbClr val="0077E3"/>
                </a:solidFill>
              </a:rPr>
              <a:t> </a:t>
            </a:r>
            <a:r>
              <a:rPr lang="en-GB" dirty="0"/>
              <a:t>– for example, recovery of mercury and other non-ferrous metals from end-of-life industrial sites, or the cleaning and re-selling of bricks during demolition. </a:t>
            </a:r>
          </a:p>
          <a:p>
            <a:pPr marL="285750" indent="-285750" eaLnBrk="1" hangingPunct="1">
              <a:buClr>
                <a:srgbClr val="0077E3"/>
              </a:buClr>
              <a:buFont typeface="Arial" pitchFamily="34" charset="0"/>
              <a:buChar char="•"/>
              <a:defRPr/>
            </a:pPr>
            <a:r>
              <a:rPr lang="cy-GB" b="1" dirty="0">
                <a:solidFill>
                  <a:srgbClr val="C00000"/>
                </a:solidFill>
              </a:rPr>
              <a:t>Gwaredu</a:t>
            </a:r>
            <a:r>
              <a:rPr lang="cy-GB" b="1" dirty="0"/>
              <a:t> </a:t>
            </a:r>
            <a:r>
              <a:rPr lang="cy-GB" b="1" dirty="0">
                <a:solidFill>
                  <a:srgbClr val="0077E3"/>
                </a:solidFill>
              </a:rPr>
              <a:t>- </a:t>
            </a:r>
            <a:r>
              <a:rPr lang="en-GB" b="1" dirty="0">
                <a:solidFill>
                  <a:srgbClr val="0077E3"/>
                </a:solidFill>
              </a:rPr>
              <a:t>Dispose</a:t>
            </a:r>
            <a:r>
              <a:rPr lang="en-GB" dirty="0">
                <a:solidFill>
                  <a:srgbClr val="0077E3"/>
                </a:solidFill>
              </a:rPr>
              <a:t> </a:t>
            </a:r>
            <a:r>
              <a:rPr lang="en-GB" dirty="0"/>
              <a:t>– to landfill, the final and least preferred option within any waste management hierarchy. </a:t>
            </a:r>
          </a:p>
          <a:p>
            <a:endParaRPr lang="en-GB" dirty="0"/>
          </a:p>
        </p:txBody>
      </p:sp>
    </p:spTree>
    <p:extLst>
      <p:ext uri="{BB962C8B-B14F-4D97-AF65-F5344CB8AC3E}">
        <p14:creationId xmlns:p14="http://schemas.microsoft.com/office/powerpoint/2010/main" val="3015218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cy-GB" u="sng" dirty="0">
                <a:solidFill>
                  <a:srgbClr val="C00000"/>
                </a:solidFill>
              </a:rPr>
              <a:t>Gwaredu gwastraff - </a:t>
            </a:r>
            <a:r>
              <a:rPr lang="en-US" u="sng" dirty="0"/>
              <a:t>Waste disposal</a:t>
            </a:r>
          </a:p>
        </p:txBody>
      </p:sp>
      <p:sp>
        <p:nvSpPr>
          <p:cNvPr id="5" name="TextBox 4">
            <a:extLst>
              <a:ext uri="{FF2B5EF4-FFF2-40B4-BE49-F238E27FC236}">
                <a16:creationId xmlns:a16="http://schemas.microsoft.com/office/drawing/2014/main" id="{50F155D4-8527-694C-9402-08150E36CE9C}"/>
              </a:ext>
            </a:extLst>
          </p:cNvPr>
          <p:cNvSpPr txBox="1"/>
          <p:nvPr/>
        </p:nvSpPr>
        <p:spPr>
          <a:xfrm>
            <a:off x="457200" y="1700808"/>
            <a:ext cx="7670660"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Timber</a:t>
            </a:r>
            <a:r>
              <a:rPr lang="en-US" dirty="0"/>
              <a:t> should be placed in a timber-only skip where it can go to be recycled into sheet materials or, if unsuitable for repurposing, pulped to use as fuel in a biomass plant.</a:t>
            </a:r>
          </a:p>
        </p:txBody>
      </p:sp>
      <p:sp>
        <p:nvSpPr>
          <p:cNvPr id="9" name="TextBox 8">
            <a:extLst>
              <a:ext uri="{FF2B5EF4-FFF2-40B4-BE49-F238E27FC236}">
                <a16:creationId xmlns:a16="http://schemas.microsoft.com/office/drawing/2014/main" id="{E048F216-9107-874B-92D3-B5811ECCD7A2}"/>
              </a:ext>
            </a:extLst>
          </p:cNvPr>
          <p:cNvSpPr txBox="1"/>
          <p:nvPr/>
        </p:nvSpPr>
        <p:spPr>
          <a:xfrm>
            <a:off x="457200" y="3026691"/>
            <a:ext cx="7991372"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Metal</a:t>
            </a:r>
            <a:r>
              <a:rPr lang="en-US" dirty="0"/>
              <a:t> should again go into a metal-only skip so it can easily be sorted and recycled. Separating waste will reduce the amount going to landfill, saving money and landfill taxes.</a:t>
            </a:r>
          </a:p>
        </p:txBody>
      </p:sp>
    </p:spTree>
    <p:extLst>
      <p:ext uri="{BB962C8B-B14F-4D97-AF65-F5344CB8AC3E}">
        <p14:creationId xmlns:p14="http://schemas.microsoft.com/office/powerpoint/2010/main" val="14501185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75C15-B046-8F4A-AC73-79273A0FFF4F}"/>
              </a:ext>
            </a:extLst>
          </p:cNvPr>
          <p:cNvSpPr>
            <a:spLocks noGrp="1"/>
          </p:cNvSpPr>
          <p:nvPr>
            <p:ph type="title"/>
          </p:nvPr>
        </p:nvSpPr>
        <p:spPr/>
        <p:txBody>
          <a:bodyPr/>
          <a:lstStyle/>
          <a:p>
            <a:r>
              <a:rPr lang="en-US" dirty="0"/>
              <a:t>Waste disposal</a:t>
            </a:r>
          </a:p>
        </p:txBody>
      </p:sp>
      <p:sp>
        <p:nvSpPr>
          <p:cNvPr id="7" name="TextBox 6">
            <a:extLst>
              <a:ext uri="{FF2B5EF4-FFF2-40B4-BE49-F238E27FC236}">
                <a16:creationId xmlns:a16="http://schemas.microsoft.com/office/drawing/2014/main" id="{ABE72B18-B5DA-6D47-89E1-0D4DFFCF0037}"/>
              </a:ext>
            </a:extLst>
          </p:cNvPr>
          <p:cNvSpPr txBox="1"/>
          <p:nvPr/>
        </p:nvSpPr>
        <p:spPr>
          <a:xfrm>
            <a:off x="460765" y="1772816"/>
            <a:ext cx="3895212" cy="317009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b="1" dirty="0"/>
              <a:t>Plasterboard</a:t>
            </a:r>
            <a:r>
              <a:rPr lang="en-US" dirty="0"/>
              <a:t> needs to be disposed of separately, as if it is mixed with organic material and added to landfill it gives of hydrogen </a:t>
            </a:r>
            <a:r>
              <a:rPr lang="en-US" dirty="0" err="1"/>
              <a:t>sulphide</a:t>
            </a:r>
            <a:r>
              <a:rPr lang="en-US" dirty="0"/>
              <a:t> (H2S).  This is a colourless gas that smells like rotten eggs and is extremely poisonous, corrosive and flammable - </a:t>
            </a:r>
            <a:r>
              <a:rPr lang="cy-GB" dirty="0">
                <a:solidFill>
                  <a:srgbClr val="C00000"/>
                </a:solidFill>
              </a:rPr>
              <a:t>fflamadwy</a:t>
            </a:r>
            <a:r>
              <a:rPr lang="en-US" dirty="0">
                <a:solidFill>
                  <a:srgbClr val="C00000"/>
                </a:solidFill>
              </a:rPr>
              <a:t>.</a:t>
            </a:r>
          </a:p>
        </p:txBody>
      </p:sp>
      <p:pic>
        <p:nvPicPr>
          <p:cNvPr id="4" name="Picture 3" descr="A picture containing text, red&#10;&#10;Description automatically generated">
            <a:extLst>
              <a:ext uri="{FF2B5EF4-FFF2-40B4-BE49-F238E27FC236}">
                <a16:creationId xmlns:a16="http://schemas.microsoft.com/office/drawing/2014/main" id="{7E9CA4DD-8279-4D17-BEB9-539D48A36F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86000" y="1778802"/>
            <a:ext cx="4283968" cy="2856336"/>
          </a:xfrm>
          <a:prstGeom prst="rect">
            <a:avLst/>
          </a:prstGeom>
        </p:spPr>
      </p:pic>
    </p:spTree>
    <p:extLst>
      <p:ext uri="{BB962C8B-B14F-4D97-AF65-F5344CB8AC3E}">
        <p14:creationId xmlns:p14="http://schemas.microsoft.com/office/powerpoint/2010/main" val="749713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en-US" dirty="0"/>
              <a:t>Plans and documents used in construction</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294297" y="1632575"/>
            <a:ext cx="1882552" cy="1440160"/>
          </a:xfrm>
        </p:spPr>
        <p:txBody>
          <a:bodyPr/>
          <a:lstStyle/>
          <a:p>
            <a:r>
              <a:rPr lang="en-US" dirty="0">
                <a:solidFill>
                  <a:srgbClr val="0077E3"/>
                </a:solidFill>
              </a:rPr>
              <a:t>Types of drawings and scales:</a:t>
            </a:r>
          </a:p>
          <a:p>
            <a:endParaRPr lang="en-US" dirty="0"/>
          </a:p>
        </p:txBody>
      </p:sp>
      <p:graphicFrame>
        <p:nvGraphicFramePr>
          <p:cNvPr id="5" name="object 9">
            <a:extLst>
              <a:ext uri="{FF2B5EF4-FFF2-40B4-BE49-F238E27FC236}">
                <a16:creationId xmlns:a16="http://schemas.microsoft.com/office/drawing/2014/main" id="{8F7383C0-0ABC-4F7F-BF6B-D4FA8FF6D6CE}"/>
              </a:ext>
            </a:extLst>
          </p:cNvPr>
          <p:cNvGraphicFramePr>
            <a:graphicFrameLocks noGrp="1"/>
          </p:cNvGraphicFramePr>
          <p:nvPr>
            <p:extLst>
              <p:ext uri="{D42A27DB-BD31-4B8C-83A1-F6EECF244321}">
                <p14:modId xmlns:p14="http://schemas.microsoft.com/office/powerpoint/2010/main" val="517920362"/>
              </p:ext>
            </p:extLst>
          </p:nvPr>
        </p:nvGraphicFramePr>
        <p:xfrm>
          <a:off x="2305673" y="1485822"/>
          <a:ext cx="6029528" cy="4432215"/>
        </p:xfrm>
        <a:graphic>
          <a:graphicData uri="http://schemas.openxmlformats.org/drawingml/2006/table">
            <a:tbl>
              <a:tblPr firstRow="1" bandRow="1">
                <a:tableStyleId>{2D5ABB26-0587-4C30-8999-92F81FD0307C}</a:tableStyleId>
              </a:tblPr>
              <a:tblGrid>
                <a:gridCol w="3014764">
                  <a:extLst>
                    <a:ext uri="{9D8B030D-6E8A-4147-A177-3AD203B41FA5}">
                      <a16:colId xmlns:a16="http://schemas.microsoft.com/office/drawing/2014/main" val="20000"/>
                    </a:ext>
                  </a:extLst>
                </a:gridCol>
                <a:gridCol w="3014764">
                  <a:extLst>
                    <a:ext uri="{9D8B030D-6E8A-4147-A177-3AD203B41FA5}">
                      <a16:colId xmlns:a16="http://schemas.microsoft.com/office/drawing/2014/main" val="20001"/>
                    </a:ext>
                  </a:extLst>
                </a:gridCol>
              </a:tblGrid>
              <a:tr h="406889">
                <a:tc>
                  <a:txBody>
                    <a:bodyPr/>
                    <a:lstStyle/>
                    <a:p>
                      <a:pPr marL="89535">
                        <a:lnSpc>
                          <a:spcPct val="100000"/>
                        </a:lnSpc>
                        <a:spcBef>
                          <a:spcPts val="430"/>
                        </a:spcBef>
                      </a:pPr>
                      <a:r>
                        <a:rPr sz="1600" b="1" spc="-5" dirty="0">
                          <a:solidFill>
                            <a:srgbClr val="231F20"/>
                          </a:solidFill>
                          <a:latin typeface="Gill Sans MT"/>
                          <a:cs typeface="Gill Sans MT"/>
                        </a:rPr>
                        <a:t>Scale</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a:txBody>
                    <a:bodyPr/>
                    <a:lstStyle/>
                    <a:p>
                      <a:pPr marL="89535">
                        <a:lnSpc>
                          <a:spcPct val="100000"/>
                        </a:lnSpc>
                        <a:spcBef>
                          <a:spcPts val="430"/>
                        </a:spcBef>
                      </a:pPr>
                      <a:r>
                        <a:rPr sz="1600" b="1" spc="-25" dirty="0">
                          <a:solidFill>
                            <a:srgbClr val="231F20"/>
                          </a:solidFill>
                          <a:latin typeface="Gill Sans MT"/>
                          <a:cs typeface="Gill Sans MT"/>
                        </a:rPr>
                        <a:t>Use</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solidFill>
                      <a:srgbClr val="FFEFE1"/>
                    </a:solidFill>
                  </a:tcPr>
                </a:tc>
                <a:extLst>
                  <a:ext uri="{0D108BD9-81ED-4DB2-BD59-A6C34878D82A}">
                    <a16:rowId xmlns:a16="http://schemas.microsoft.com/office/drawing/2014/main" val="10000"/>
                  </a:ext>
                </a:extLst>
              </a:tr>
              <a:tr h="406888">
                <a:tc>
                  <a:txBody>
                    <a:bodyPr/>
                    <a:lstStyle/>
                    <a:p>
                      <a:pPr marL="89535">
                        <a:lnSpc>
                          <a:spcPct val="100000"/>
                        </a:lnSpc>
                        <a:spcBef>
                          <a:spcPts val="430"/>
                        </a:spcBef>
                      </a:pPr>
                      <a:r>
                        <a:rPr sz="1600" b="1" spc="5" dirty="0">
                          <a:solidFill>
                            <a:srgbClr val="231F20"/>
                          </a:solidFill>
                          <a:latin typeface="Gill Sans MT"/>
                          <a:cs typeface="Gill Sans MT"/>
                        </a:rPr>
                        <a:t>1:1</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5" dirty="0">
                          <a:solidFill>
                            <a:srgbClr val="231F20"/>
                          </a:solidFill>
                          <a:latin typeface="Gill Sans MT"/>
                          <a:cs typeface="Gill Sans MT"/>
                        </a:rPr>
                        <a:t>Full</a:t>
                      </a:r>
                      <a:r>
                        <a:rPr sz="1600" spc="10" dirty="0">
                          <a:solidFill>
                            <a:srgbClr val="231F20"/>
                          </a:solidFill>
                          <a:latin typeface="Gill Sans MT"/>
                          <a:cs typeface="Gill Sans MT"/>
                        </a:rPr>
                        <a:t> </a:t>
                      </a:r>
                      <a:r>
                        <a:rPr sz="1600" spc="25" dirty="0">
                          <a:solidFill>
                            <a:srgbClr val="231F20"/>
                          </a:solidFill>
                          <a:latin typeface="Gill Sans MT"/>
                          <a:cs typeface="Gill Sans MT"/>
                        </a:rPr>
                        <a:t>size</a:t>
                      </a:r>
                      <a:r>
                        <a:rPr sz="1600" spc="10" dirty="0">
                          <a:solidFill>
                            <a:srgbClr val="231F20"/>
                          </a:solidFill>
                          <a:latin typeface="Gill Sans MT"/>
                          <a:cs typeface="Gill Sans MT"/>
                        </a:rPr>
                        <a:t> </a:t>
                      </a:r>
                      <a:r>
                        <a:rPr sz="1600" spc="20" dirty="0">
                          <a:solidFill>
                            <a:srgbClr val="231F20"/>
                          </a:solidFill>
                          <a:latin typeface="Gill Sans MT"/>
                          <a:cs typeface="Gill Sans MT"/>
                        </a:rPr>
                        <a:t>(used</a:t>
                      </a:r>
                      <a:r>
                        <a:rPr sz="1600" spc="10" dirty="0">
                          <a:solidFill>
                            <a:srgbClr val="231F20"/>
                          </a:solidFill>
                          <a:latin typeface="Gill Sans MT"/>
                          <a:cs typeface="Gill Sans MT"/>
                        </a:rPr>
                        <a:t> </a:t>
                      </a:r>
                      <a:r>
                        <a:rPr sz="1600" spc="-5" dirty="0">
                          <a:solidFill>
                            <a:srgbClr val="231F20"/>
                          </a:solidFill>
                          <a:latin typeface="Gill Sans MT"/>
                          <a:cs typeface="Gill Sans MT"/>
                        </a:rPr>
                        <a:t>for</a:t>
                      </a:r>
                      <a:r>
                        <a:rPr sz="1600" spc="10" dirty="0">
                          <a:solidFill>
                            <a:srgbClr val="231F20"/>
                          </a:solidFill>
                          <a:latin typeface="Gill Sans MT"/>
                          <a:cs typeface="Gill Sans MT"/>
                        </a:rPr>
                        <a:t> </a:t>
                      </a:r>
                      <a:r>
                        <a:rPr sz="1600" spc="-5" dirty="0">
                          <a:solidFill>
                            <a:srgbClr val="231F20"/>
                          </a:solidFill>
                          <a:latin typeface="Gill Sans MT"/>
                          <a:cs typeface="Gill Sans MT"/>
                        </a:rPr>
                        <a:t>rods)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904609">
                <a:tc>
                  <a:txBody>
                    <a:bodyPr/>
                    <a:lstStyle/>
                    <a:p>
                      <a:pPr marL="89535">
                        <a:lnSpc>
                          <a:spcPct val="100000"/>
                        </a:lnSpc>
                        <a:spcBef>
                          <a:spcPts val="430"/>
                        </a:spcBef>
                      </a:pPr>
                      <a:r>
                        <a:rPr sz="1600" b="1" spc="5" dirty="0">
                          <a:solidFill>
                            <a:srgbClr val="231F20"/>
                          </a:solidFill>
                          <a:latin typeface="Gill Sans MT"/>
                          <a:cs typeface="Gill Sans MT"/>
                        </a:rPr>
                        <a:t>1:2</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30" dirty="0">
                          <a:solidFill>
                            <a:srgbClr val="231F20"/>
                          </a:solidFill>
                          <a:latin typeface="Gill Sans MT"/>
                          <a:cs typeface="Gill Sans MT"/>
                        </a:rPr>
                        <a:t>Building</a:t>
                      </a:r>
                      <a:r>
                        <a:rPr sz="1600" spc="-5" dirty="0">
                          <a:solidFill>
                            <a:srgbClr val="231F20"/>
                          </a:solidFill>
                          <a:latin typeface="Gill Sans MT"/>
                          <a:cs typeface="Gill Sans MT"/>
                        </a:rPr>
                        <a:t> </a:t>
                      </a:r>
                      <a:r>
                        <a:rPr sz="1600" spc="30" dirty="0">
                          <a:solidFill>
                            <a:srgbClr val="231F20"/>
                          </a:solidFill>
                          <a:latin typeface="Gill Sans MT"/>
                          <a:cs typeface="Gill Sans MT"/>
                        </a:rPr>
                        <a:t>details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2"/>
                  </a:ext>
                </a:extLst>
              </a:tr>
              <a:tr h="1153470">
                <a:tc>
                  <a:txBody>
                    <a:bodyPr/>
                    <a:lstStyle/>
                    <a:p>
                      <a:pPr marL="89535">
                        <a:lnSpc>
                          <a:spcPct val="100000"/>
                        </a:lnSpc>
                        <a:spcBef>
                          <a:spcPts val="430"/>
                        </a:spcBef>
                      </a:pPr>
                      <a:r>
                        <a:rPr sz="1600" b="1" spc="5" dirty="0">
                          <a:solidFill>
                            <a:srgbClr val="231F20"/>
                          </a:solidFill>
                          <a:latin typeface="Gill Sans MT"/>
                          <a:cs typeface="Gill Sans MT"/>
                        </a:rPr>
                        <a:t>1:20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1:100</a:t>
                      </a:r>
                      <a:endParaRPr sz="1600" dirty="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1:200</a:t>
                      </a:r>
                      <a:endParaRPr sz="1600" dirty="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45" dirty="0">
                          <a:solidFill>
                            <a:srgbClr val="231F20"/>
                          </a:solidFill>
                          <a:latin typeface="Gill Sans MT"/>
                          <a:cs typeface="Gill Sans MT"/>
                        </a:rPr>
                        <a:t>Plans,</a:t>
                      </a:r>
                      <a:r>
                        <a:rPr sz="1600" spc="10" dirty="0">
                          <a:solidFill>
                            <a:srgbClr val="231F20"/>
                          </a:solidFill>
                          <a:latin typeface="Gill Sans MT"/>
                          <a:cs typeface="Gill Sans MT"/>
                        </a:rPr>
                        <a:t> </a:t>
                      </a:r>
                      <a:r>
                        <a:rPr sz="1600" spc="25" dirty="0">
                          <a:solidFill>
                            <a:srgbClr val="231F20"/>
                          </a:solidFill>
                          <a:latin typeface="Gill Sans MT"/>
                          <a:cs typeface="Gill Sans MT"/>
                        </a:rPr>
                        <a:t>elevations</a:t>
                      </a:r>
                      <a:r>
                        <a:rPr sz="1600" spc="10" dirty="0">
                          <a:solidFill>
                            <a:srgbClr val="231F20"/>
                          </a:solidFill>
                          <a:latin typeface="Gill Sans MT"/>
                          <a:cs typeface="Gill Sans MT"/>
                        </a:rPr>
                        <a:t> </a:t>
                      </a:r>
                      <a:r>
                        <a:rPr sz="1600" spc="50" dirty="0">
                          <a:solidFill>
                            <a:srgbClr val="231F20"/>
                          </a:solidFill>
                          <a:latin typeface="Gill Sans MT"/>
                          <a:cs typeface="Gill Sans MT"/>
                        </a:rPr>
                        <a:t>and</a:t>
                      </a:r>
                      <a:r>
                        <a:rPr sz="1600" spc="10" dirty="0">
                          <a:solidFill>
                            <a:srgbClr val="231F20"/>
                          </a:solidFill>
                          <a:latin typeface="Gill Sans MT"/>
                          <a:cs typeface="Gill Sans MT"/>
                        </a:rPr>
                        <a:t> </a:t>
                      </a:r>
                      <a:r>
                        <a:rPr sz="1600" spc="25" dirty="0">
                          <a:solidFill>
                            <a:srgbClr val="231F20"/>
                          </a:solidFill>
                          <a:latin typeface="Gill Sans MT"/>
                          <a:cs typeface="Gill Sans MT"/>
                        </a:rPr>
                        <a:t>sections</a:t>
                      </a:r>
                      <a:endParaRPr sz="1600" dirty="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904609">
                <a:tc>
                  <a:txBody>
                    <a:bodyPr/>
                    <a:lstStyle/>
                    <a:p>
                      <a:pPr marL="89535">
                        <a:lnSpc>
                          <a:spcPct val="100000"/>
                        </a:lnSpc>
                        <a:spcBef>
                          <a:spcPts val="430"/>
                        </a:spcBef>
                      </a:pPr>
                      <a:r>
                        <a:rPr sz="1600" b="1" spc="5" dirty="0">
                          <a:solidFill>
                            <a:srgbClr val="231F20"/>
                          </a:solidFill>
                          <a:latin typeface="Gill Sans MT"/>
                          <a:cs typeface="Gill Sans MT"/>
                        </a:rPr>
                        <a:t>1:200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1:500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1:1250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20" dirty="0">
                          <a:solidFill>
                            <a:srgbClr val="231F20"/>
                          </a:solidFill>
                          <a:latin typeface="Gill Sans MT"/>
                          <a:cs typeface="Gill Sans MT"/>
                        </a:rPr>
                        <a:t>Site</a:t>
                      </a:r>
                      <a:r>
                        <a:rPr sz="1600" spc="-5" dirty="0">
                          <a:solidFill>
                            <a:srgbClr val="231F20"/>
                          </a:solidFill>
                          <a:latin typeface="Gill Sans MT"/>
                          <a:cs typeface="Gill Sans MT"/>
                        </a:rPr>
                        <a:t> </a:t>
                      </a:r>
                      <a:r>
                        <a:rPr sz="1600" spc="45" dirty="0">
                          <a:solidFill>
                            <a:srgbClr val="231F20"/>
                          </a:solidFill>
                          <a:latin typeface="Gill Sans MT"/>
                          <a:cs typeface="Gill Sans MT"/>
                        </a:rPr>
                        <a:t>plans</a:t>
                      </a:r>
                      <a:endParaRPr sz="160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655750">
                <a:tc>
                  <a:txBody>
                    <a:bodyPr/>
                    <a:lstStyle/>
                    <a:p>
                      <a:pPr marL="89535">
                        <a:lnSpc>
                          <a:spcPct val="100000"/>
                        </a:lnSpc>
                        <a:spcBef>
                          <a:spcPts val="430"/>
                        </a:spcBef>
                      </a:pPr>
                      <a:r>
                        <a:rPr sz="1600" b="1" spc="5" dirty="0">
                          <a:solidFill>
                            <a:srgbClr val="231F20"/>
                          </a:solidFill>
                          <a:latin typeface="Gill Sans MT"/>
                          <a:cs typeface="Gill Sans MT"/>
                        </a:rPr>
                        <a:t>1:1250</a:t>
                      </a:r>
                      <a:endParaRPr sz="1600">
                        <a:latin typeface="Gill Sans MT"/>
                        <a:cs typeface="Gill Sans MT"/>
                      </a:endParaRPr>
                    </a:p>
                    <a:p>
                      <a:pPr marL="89535">
                        <a:lnSpc>
                          <a:spcPct val="100000"/>
                        </a:lnSpc>
                        <a:spcBef>
                          <a:spcPts val="20"/>
                        </a:spcBef>
                      </a:pPr>
                      <a:r>
                        <a:rPr sz="1600" b="1" spc="5" dirty="0">
                          <a:solidFill>
                            <a:srgbClr val="231F20"/>
                          </a:solidFill>
                          <a:latin typeface="Gill Sans MT"/>
                          <a:cs typeface="Gill Sans MT"/>
                        </a:rPr>
                        <a:t>1:2500</a:t>
                      </a:r>
                      <a:endParaRPr sz="1600">
                        <a:latin typeface="Gill Sans MT"/>
                        <a:cs typeface="Gill Sans MT"/>
                      </a:endParaRPr>
                    </a:p>
                  </a:txBody>
                  <a:tcPr marL="0" marR="0" marT="76435" marB="0">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430"/>
                        </a:spcBef>
                      </a:pPr>
                      <a:r>
                        <a:rPr sz="1600" spc="10" dirty="0">
                          <a:solidFill>
                            <a:srgbClr val="231F20"/>
                          </a:solidFill>
                          <a:latin typeface="Gill Sans MT"/>
                          <a:cs typeface="Gill Sans MT"/>
                        </a:rPr>
                        <a:t>Location</a:t>
                      </a:r>
                      <a:r>
                        <a:rPr sz="1600" spc="-5" dirty="0">
                          <a:solidFill>
                            <a:srgbClr val="231F20"/>
                          </a:solidFill>
                          <a:latin typeface="Gill Sans MT"/>
                          <a:cs typeface="Gill Sans MT"/>
                        </a:rPr>
                        <a:t> </a:t>
                      </a:r>
                      <a:r>
                        <a:rPr sz="1600" spc="45" dirty="0">
                          <a:solidFill>
                            <a:srgbClr val="231F20"/>
                          </a:solidFill>
                          <a:latin typeface="Gill Sans MT"/>
                          <a:cs typeface="Gill Sans MT"/>
                        </a:rPr>
                        <a:t>plans</a:t>
                      </a:r>
                      <a:endParaRPr sz="1600" dirty="0">
                        <a:latin typeface="Gill Sans MT"/>
                        <a:cs typeface="Gill Sans MT"/>
                      </a:endParaRPr>
                    </a:p>
                  </a:txBody>
                  <a:tcPr marL="0" marR="0" marT="76435"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CBACB1BE-27CD-3515-A1F4-4BD9B4BFF012}"/>
              </a:ext>
            </a:extLst>
          </p:cNvPr>
          <p:cNvSpPr txBox="1"/>
          <p:nvPr/>
        </p:nvSpPr>
        <p:spPr>
          <a:xfrm>
            <a:off x="147541" y="2806890"/>
            <a:ext cx="2176063" cy="1015663"/>
          </a:xfrm>
          <a:prstGeom prst="rect">
            <a:avLst/>
          </a:prstGeom>
          <a:noFill/>
        </p:spPr>
        <p:txBody>
          <a:bodyPr wrap="square">
            <a:spAutoFit/>
          </a:bodyPr>
          <a:lstStyle/>
          <a:p>
            <a:r>
              <a:rPr lang="cy-GB" dirty="0">
                <a:solidFill>
                  <a:srgbClr val="C00000"/>
                </a:solidFill>
              </a:rPr>
              <a:t>Mathau o luniadau a graddfeydd</a:t>
            </a:r>
            <a:r>
              <a:rPr lang="cy-GB" dirty="0"/>
              <a:t>:</a:t>
            </a:r>
          </a:p>
        </p:txBody>
      </p:sp>
    </p:spTree>
    <p:extLst>
      <p:ext uri="{BB962C8B-B14F-4D97-AF65-F5344CB8AC3E}">
        <p14:creationId xmlns:p14="http://schemas.microsoft.com/office/powerpoint/2010/main" val="3700887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3B53A-1DD1-A842-AB6E-56B1FCB8E816}"/>
              </a:ext>
            </a:extLst>
          </p:cNvPr>
          <p:cNvSpPr>
            <a:spLocks noGrp="1"/>
          </p:cNvSpPr>
          <p:nvPr>
            <p:ph type="title"/>
          </p:nvPr>
        </p:nvSpPr>
        <p:spPr/>
        <p:txBody>
          <a:bodyPr/>
          <a:lstStyle/>
          <a:p>
            <a:r>
              <a:rPr lang="cy-GB" u="sng" dirty="0">
                <a:solidFill>
                  <a:srgbClr val="C00000"/>
                </a:solidFill>
              </a:rPr>
              <a:t>Cynllun bloc/cynllun lleoliad - </a:t>
            </a:r>
            <a:r>
              <a:rPr lang="en-US" u="sng" dirty="0"/>
              <a:t>Block plan/location plan</a:t>
            </a:r>
          </a:p>
        </p:txBody>
      </p:sp>
      <p:sp>
        <p:nvSpPr>
          <p:cNvPr id="3" name="Content Placeholder 2">
            <a:extLst>
              <a:ext uri="{FF2B5EF4-FFF2-40B4-BE49-F238E27FC236}">
                <a16:creationId xmlns:a16="http://schemas.microsoft.com/office/drawing/2014/main" id="{78ECB00B-CE94-4345-BD0D-5B152D47424E}"/>
              </a:ext>
            </a:extLst>
          </p:cNvPr>
          <p:cNvSpPr>
            <a:spLocks noGrp="1"/>
          </p:cNvSpPr>
          <p:nvPr>
            <p:ph sz="quarter" idx="10"/>
          </p:nvPr>
        </p:nvSpPr>
        <p:spPr>
          <a:xfrm>
            <a:off x="457200" y="2060848"/>
            <a:ext cx="2530624" cy="2808312"/>
          </a:xfrm>
        </p:spPr>
        <p:txBody>
          <a:bodyPr/>
          <a:lstStyle/>
          <a:p>
            <a:r>
              <a:rPr lang="en-US" dirty="0"/>
              <a:t>Block plan/ location plans identify the proposed site in relation to the surrounding area. These are usually drawn at a scale of 1:2500 or 1:1250.</a:t>
            </a:r>
          </a:p>
          <a:p>
            <a:endParaRPr lang="en-US" dirty="0"/>
          </a:p>
        </p:txBody>
      </p:sp>
      <p:pic>
        <p:nvPicPr>
          <p:cNvPr id="7" name="Picture 6">
            <a:extLst>
              <a:ext uri="{FF2B5EF4-FFF2-40B4-BE49-F238E27FC236}">
                <a16:creationId xmlns:a16="http://schemas.microsoft.com/office/drawing/2014/main" id="{CB2CE9FD-D9AD-4750-8684-6A4928DF15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31840" y="1803089"/>
            <a:ext cx="5554960" cy="3808519"/>
          </a:xfrm>
          <a:prstGeom prst="rect">
            <a:avLst/>
          </a:prstGeom>
        </p:spPr>
      </p:pic>
    </p:spTree>
    <p:extLst>
      <p:ext uri="{BB962C8B-B14F-4D97-AF65-F5344CB8AC3E}">
        <p14:creationId xmlns:p14="http://schemas.microsoft.com/office/powerpoint/2010/main" val="36756203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8841D-8D76-554F-B305-31D6E212FE69}"/>
              </a:ext>
            </a:extLst>
          </p:cNvPr>
          <p:cNvSpPr>
            <a:spLocks noGrp="1"/>
          </p:cNvSpPr>
          <p:nvPr>
            <p:ph type="title"/>
          </p:nvPr>
        </p:nvSpPr>
        <p:spPr/>
        <p:txBody>
          <a:bodyPr/>
          <a:lstStyle/>
          <a:p>
            <a:r>
              <a:rPr lang="cy-GB" u="sng" dirty="0">
                <a:solidFill>
                  <a:srgbClr val="C00000"/>
                </a:solidFill>
              </a:rPr>
              <a:t>Cynllun o’r safle - </a:t>
            </a:r>
            <a:r>
              <a:rPr lang="en-US" u="sng" dirty="0"/>
              <a:t>Site plan</a:t>
            </a:r>
          </a:p>
        </p:txBody>
      </p:sp>
      <p:sp>
        <p:nvSpPr>
          <p:cNvPr id="3" name="Content Placeholder 2">
            <a:extLst>
              <a:ext uri="{FF2B5EF4-FFF2-40B4-BE49-F238E27FC236}">
                <a16:creationId xmlns:a16="http://schemas.microsoft.com/office/drawing/2014/main" id="{11AF7759-3F69-7042-92C5-9D2543C59497}"/>
              </a:ext>
            </a:extLst>
          </p:cNvPr>
          <p:cNvSpPr>
            <a:spLocks noGrp="1"/>
          </p:cNvSpPr>
          <p:nvPr>
            <p:ph sz="quarter" idx="10"/>
          </p:nvPr>
        </p:nvSpPr>
        <p:spPr>
          <a:xfrm>
            <a:off x="457199" y="1512000"/>
            <a:ext cx="2674641" cy="4248000"/>
          </a:xfrm>
        </p:spPr>
        <p:txBody>
          <a:bodyPr/>
          <a:lstStyle/>
          <a:p>
            <a:r>
              <a:rPr lang="en-US" dirty="0"/>
              <a:t>Site plans show more detail than a block plan and normally include boundaries of the plot, the position and dimensions of buildings within the plot, position of existing and new trees, position of manholes and drain runs and other services. These are usually drawn at a scale of 1:500 or 1:200.</a:t>
            </a:r>
          </a:p>
        </p:txBody>
      </p:sp>
      <p:grpSp>
        <p:nvGrpSpPr>
          <p:cNvPr id="6" name="Group 5">
            <a:extLst>
              <a:ext uri="{FF2B5EF4-FFF2-40B4-BE49-F238E27FC236}">
                <a16:creationId xmlns:a16="http://schemas.microsoft.com/office/drawing/2014/main" id="{FE54D464-B07C-4EEA-951C-123F90B8058A}"/>
              </a:ext>
            </a:extLst>
          </p:cNvPr>
          <p:cNvGrpSpPr/>
          <p:nvPr/>
        </p:nvGrpSpPr>
        <p:grpSpPr>
          <a:xfrm>
            <a:off x="3558485" y="1988840"/>
            <a:ext cx="4386572" cy="3047732"/>
            <a:chOff x="1050253" y="5352254"/>
            <a:chExt cx="2935605" cy="2039620"/>
          </a:xfrm>
        </p:grpSpPr>
        <p:grpSp>
          <p:nvGrpSpPr>
            <p:cNvPr id="7" name="object 51">
              <a:extLst>
                <a:ext uri="{FF2B5EF4-FFF2-40B4-BE49-F238E27FC236}">
                  <a16:creationId xmlns:a16="http://schemas.microsoft.com/office/drawing/2014/main" id="{F4F0858E-0133-4BA0-9157-9D312E1F705B}"/>
                </a:ext>
              </a:extLst>
            </p:cNvPr>
            <p:cNvGrpSpPr/>
            <p:nvPr/>
          </p:nvGrpSpPr>
          <p:grpSpPr>
            <a:xfrm>
              <a:off x="1050253" y="5352254"/>
              <a:ext cx="2935605" cy="2039620"/>
              <a:chOff x="1050253" y="5352254"/>
              <a:chExt cx="2935605" cy="2039620"/>
            </a:xfrm>
          </p:grpSpPr>
          <p:sp>
            <p:nvSpPr>
              <p:cNvPr id="13" name="object 52">
                <a:extLst>
                  <a:ext uri="{FF2B5EF4-FFF2-40B4-BE49-F238E27FC236}">
                    <a16:creationId xmlns:a16="http://schemas.microsoft.com/office/drawing/2014/main" id="{03321411-6115-4B51-8C60-E5EDE1EE21DC}"/>
                  </a:ext>
                </a:extLst>
              </p:cNvPr>
              <p:cNvSpPr/>
              <p:nvPr/>
            </p:nvSpPr>
            <p:spPr>
              <a:xfrm>
                <a:off x="1054063" y="5357770"/>
                <a:ext cx="2914015" cy="2030730"/>
              </a:xfrm>
              <a:custGeom>
                <a:avLst/>
                <a:gdLst/>
                <a:ahLst/>
                <a:cxnLst/>
                <a:rect l="l" t="t" r="r" b="b"/>
                <a:pathLst>
                  <a:path w="2914015" h="2030729">
                    <a:moveTo>
                      <a:pt x="0" y="0"/>
                    </a:moveTo>
                    <a:lnTo>
                      <a:pt x="2913900" y="0"/>
                    </a:lnTo>
                    <a:lnTo>
                      <a:pt x="2913900" y="2030171"/>
                    </a:lnTo>
                    <a:lnTo>
                      <a:pt x="0" y="2030171"/>
                    </a:lnTo>
                    <a:lnTo>
                      <a:pt x="0" y="0"/>
                    </a:lnTo>
                    <a:close/>
                  </a:path>
                </a:pathLst>
              </a:custGeom>
              <a:ln w="7162">
                <a:solidFill>
                  <a:srgbClr val="1D1C20"/>
                </a:solidFill>
              </a:ln>
            </p:spPr>
            <p:txBody>
              <a:bodyPr wrap="square" lIns="0" tIns="0" rIns="0" bIns="0" rtlCol="0"/>
              <a:lstStyle/>
              <a:p>
                <a:endParaRPr/>
              </a:p>
            </p:txBody>
          </p:sp>
          <p:sp>
            <p:nvSpPr>
              <p:cNvPr id="14" name="object 53">
                <a:extLst>
                  <a:ext uri="{FF2B5EF4-FFF2-40B4-BE49-F238E27FC236}">
                    <a16:creationId xmlns:a16="http://schemas.microsoft.com/office/drawing/2014/main" id="{B73B9355-4E14-42FE-B07A-05280BF75827}"/>
                  </a:ext>
                </a:extLst>
              </p:cNvPr>
              <p:cNvSpPr/>
              <p:nvPr/>
            </p:nvSpPr>
            <p:spPr>
              <a:xfrm>
                <a:off x="1095010" y="5491694"/>
                <a:ext cx="2871470" cy="1002665"/>
              </a:xfrm>
              <a:custGeom>
                <a:avLst/>
                <a:gdLst/>
                <a:ahLst/>
                <a:cxnLst/>
                <a:rect l="l" t="t" r="r" b="b"/>
                <a:pathLst>
                  <a:path w="2871470" h="1002664">
                    <a:moveTo>
                      <a:pt x="2871241" y="0"/>
                    </a:moveTo>
                    <a:lnTo>
                      <a:pt x="2806241" y="538"/>
                    </a:lnTo>
                    <a:lnTo>
                      <a:pt x="2742017" y="1639"/>
                    </a:lnTo>
                    <a:lnTo>
                      <a:pt x="2678595" y="3272"/>
                    </a:lnTo>
                    <a:lnTo>
                      <a:pt x="2616000" y="5408"/>
                    </a:lnTo>
                    <a:lnTo>
                      <a:pt x="2554256" y="8017"/>
                    </a:lnTo>
                    <a:lnTo>
                      <a:pt x="2493390" y="11071"/>
                    </a:lnTo>
                    <a:lnTo>
                      <a:pt x="2433426" y="14539"/>
                    </a:lnTo>
                    <a:lnTo>
                      <a:pt x="2374390" y="18393"/>
                    </a:lnTo>
                    <a:lnTo>
                      <a:pt x="2316307" y="22603"/>
                    </a:lnTo>
                    <a:lnTo>
                      <a:pt x="2259202" y="27139"/>
                    </a:lnTo>
                    <a:lnTo>
                      <a:pt x="2203101" y="31973"/>
                    </a:lnTo>
                    <a:lnTo>
                      <a:pt x="2148028" y="37075"/>
                    </a:lnTo>
                    <a:lnTo>
                      <a:pt x="2094010" y="42415"/>
                    </a:lnTo>
                    <a:lnTo>
                      <a:pt x="2041070" y="47965"/>
                    </a:lnTo>
                    <a:lnTo>
                      <a:pt x="1989236" y="53695"/>
                    </a:lnTo>
                    <a:lnTo>
                      <a:pt x="1938530" y="59575"/>
                    </a:lnTo>
                    <a:lnTo>
                      <a:pt x="1888980" y="65576"/>
                    </a:lnTo>
                    <a:lnTo>
                      <a:pt x="1840610" y="71669"/>
                    </a:lnTo>
                    <a:lnTo>
                      <a:pt x="1793446" y="77824"/>
                    </a:lnTo>
                    <a:lnTo>
                      <a:pt x="1747512" y="84012"/>
                    </a:lnTo>
                    <a:lnTo>
                      <a:pt x="1702835" y="90204"/>
                    </a:lnTo>
                    <a:lnTo>
                      <a:pt x="1659438" y="96370"/>
                    </a:lnTo>
                    <a:lnTo>
                      <a:pt x="1617348" y="102481"/>
                    </a:lnTo>
                    <a:lnTo>
                      <a:pt x="1576590" y="108507"/>
                    </a:lnTo>
                    <a:lnTo>
                      <a:pt x="1537189" y="114420"/>
                    </a:lnTo>
                    <a:lnTo>
                      <a:pt x="1499170" y="120189"/>
                    </a:lnTo>
                    <a:lnTo>
                      <a:pt x="1427380" y="131180"/>
                    </a:lnTo>
                    <a:lnTo>
                      <a:pt x="1393659" y="136344"/>
                    </a:lnTo>
                    <a:lnTo>
                      <a:pt x="1330693" y="145859"/>
                    </a:lnTo>
                    <a:lnTo>
                      <a:pt x="1286348" y="152183"/>
                    </a:lnTo>
                    <a:lnTo>
                      <a:pt x="1238094" y="158574"/>
                    </a:lnTo>
                    <a:lnTo>
                      <a:pt x="1186431" y="165002"/>
                    </a:lnTo>
                    <a:lnTo>
                      <a:pt x="1131859" y="171439"/>
                    </a:lnTo>
                    <a:lnTo>
                      <a:pt x="1074879" y="177855"/>
                    </a:lnTo>
                    <a:lnTo>
                      <a:pt x="1015991" y="184223"/>
                    </a:lnTo>
                    <a:lnTo>
                      <a:pt x="955696" y="190513"/>
                    </a:lnTo>
                    <a:lnTo>
                      <a:pt x="894494" y="196696"/>
                    </a:lnTo>
                    <a:lnTo>
                      <a:pt x="832885" y="202743"/>
                    </a:lnTo>
                    <a:lnTo>
                      <a:pt x="771370" y="208627"/>
                    </a:lnTo>
                    <a:lnTo>
                      <a:pt x="710449" y="214317"/>
                    </a:lnTo>
                    <a:lnTo>
                      <a:pt x="650622" y="219785"/>
                    </a:lnTo>
                    <a:lnTo>
                      <a:pt x="592390" y="225002"/>
                    </a:lnTo>
                    <a:lnTo>
                      <a:pt x="536253" y="229939"/>
                    </a:lnTo>
                    <a:lnTo>
                      <a:pt x="482712" y="234568"/>
                    </a:lnTo>
                    <a:lnTo>
                      <a:pt x="432267" y="238859"/>
                    </a:lnTo>
                    <a:lnTo>
                      <a:pt x="385418" y="242784"/>
                    </a:lnTo>
                    <a:lnTo>
                      <a:pt x="342665" y="246314"/>
                    </a:lnTo>
                    <a:lnTo>
                      <a:pt x="304510" y="249420"/>
                    </a:lnTo>
                    <a:lnTo>
                      <a:pt x="243992" y="254244"/>
                    </a:lnTo>
                    <a:lnTo>
                      <a:pt x="222631" y="255904"/>
                    </a:lnTo>
                    <a:lnTo>
                      <a:pt x="174963" y="263836"/>
                    </a:lnTo>
                    <a:lnTo>
                      <a:pt x="132064" y="279535"/>
                    </a:lnTo>
                    <a:lnTo>
                      <a:pt x="94383" y="302371"/>
                    </a:lnTo>
                    <a:lnTo>
                      <a:pt x="62371" y="331714"/>
                    </a:lnTo>
                    <a:lnTo>
                      <a:pt x="36476" y="366935"/>
                    </a:lnTo>
                    <a:lnTo>
                      <a:pt x="17149" y="407406"/>
                    </a:lnTo>
                    <a:lnTo>
                      <a:pt x="4841" y="452495"/>
                    </a:lnTo>
                    <a:lnTo>
                      <a:pt x="0" y="501573"/>
                    </a:lnTo>
                    <a:lnTo>
                      <a:pt x="7670" y="813777"/>
                    </a:lnTo>
                    <a:lnTo>
                      <a:pt x="22281" y="882162"/>
                    </a:lnTo>
                    <a:lnTo>
                      <a:pt x="59825" y="936010"/>
                    </a:lnTo>
                    <a:lnTo>
                      <a:pt x="123438" y="974493"/>
                    </a:lnTo>
                    <a:lnTo>
                      <a:pt x="166001" y="987713"/>
                    </a:lnTo>
                    <a:lnTo>
                      <a:pt x="216259" y="996780"/>
                    </a:lnTo>
                    <a:lnTo>
                      <a:pt x="274603" y="1001591"/>
                    </a:lnTo>
                    <a:lnTo>
                      <a:pt x="341425" y="1002042"/>
                    </a:lnTo>
                    <a:lnTo>
                      <a:pt x="417118" y="998029"/>
                    </a:lnTo>
                  </a:path>
                </a:pathLst>
              </a:custGeom>
              <a:ln w="7162">
                <a:solidFill>
                  <a:srgbClr val="1D1C20"/>
                </a:solidFill>
              </a:ln>
            </p:spPr>
            <p:txBody>
              <a:bodyPr wrap="square" lIns="0" tIns="0" rIns="0" bIns="0" rtlCol="0"/>
              <a:lstStyle/>
              <a:p>
                <a:endParaRPr/>
              </a:p>
            </p:txBody>
          </p:sp>
          <p:sp>
            <p:nvSpPr>
              <p:cNvPr id="15" name="object 54">
                <a:extLst>
                  <a:ext uri="{FF2B5EF4-FFF2-40B4-BE49-F238E27FC236}">
                    <a16:creationId xmlns:a16="http://schemas.microsoft.com/office/drawing/2014/main" id="{D26096BA-E4C0-4914-AFB8-7399A3E80BCB}"/>
                  </a:ext>
                </a:extLst>
              </p:cNvPr>
              <p:cNvSpPr/>
              <p:nvPr/>
            </p:nvSpPr>
            <p:spPr>
              <a:xfrm>
                <a:off x="1182972" y="5356064"/>
                <a:ext cx="1539875" cy="158750"/>
              </a:xfrm>
              <a:custGeom>
                <a:avLst/>
                <a:gdLst/>
                <a:ahLst/>
                <a:cxnLst/>
                <a:rect l="l" t="t" r="r" b="b"/>
                <a:pathLst>
                  <a:path w="1539875" h="158750">
                    <a:moveTo>
                      <a:pt x="887029" y="5118"/>
                    </a:moveTo>
                    <a:lnTo>
                      <a:pt x="821300" y="21710"/>
                    </a:lnTo>
                    <a:lnTo>
                      <a:pt x="763538" y="36334"/>
                    </a:lnTo>
                    <a:lnTo>
                      <a:pt x="712313" y="48897"/>
                    </a:lnTo>
                    <a:lnTo>
                      <a:pt x="666190" y="59313"/>
                    </a:lnTo>
                    <a:lnTo>
                      <a:pt x="623738" y="67490"/>
                    </a:lnTo>
                    <a:lnTo>
                      <a:pt x="583525" y="73339"/>
                    </a:lnTo>
                    <a:lnTo>
                      <a:pt x="544117" y="76771"/>
                    </a:lnTo>
                    <a:lnTo>
                      <a:pt x="37425" y="104914"/>
                    </a:lnTo>
                    <a:lnTo>
                      <a:pt x="8756" y="114753"/>
                    </a:lnTo>
                    <a:lnTo>
                      <a:pt x="0" y="133707"/>
                    </a:lnTo>
                    <a:lnTo>
                      <a:pt x="11877" y="151700"/>
                    </a:lnTo>
                    <a:lnTo>
                      <a:pt x="45108" y="158661"/>
                    </a:lnTo>
                    <a:lnTo>
                      <a:pt x="111674" y="154449"/>
                    </a:lnTo>
                    <a:lnTo>
                      <a:pt x="177742" y="150015"/>
                    </a:lnTo>
                    <a:lnTo>
                      <a:pt x="243244" y="145374"/>
                    </a:lnTo>
                    <a:lnTo>
                      <a:pt x="308107" y="140542"/>
                    </a:lnTo>
                    <a:lnTo>
                      <a:pt x="372261" y="135534"/>
                    </a:lnTo>
                    <a:lnTo>
                      <a:pt x="435637" y="130368"/>
                    </a:lnTo>
                    <a:lnTo>
                      <a:pt x="498163" y="125058"/>
                    </a:lnTo>
                    <a:lnTo>
                      <a:pt x="559768" y="119620"/>
                    </a:lnTo>
                    <a:lnTo>
                      <a:pt x="620384" y="114072"/>
                    </a:lnTo>
                    <a:lnTo>
                      <a:pt x="679938" y="108427"/>
                    </a:lnTo>
                    <a:lnTo>
                      <a:pt x="738360" y="102703"/>
                    </a:lnTo>
                    <a:lnTo>
                      <a:pt x="795580" y="96916"/>
                    </a:lnTo>
                    <a:lnTo>
                      <a:pt x="851528" y="91080"/>
                    </a:lnTo>
                    <a:lnTo>
                      <a:pt x="906132" y="85213"/>
                    </a:lnTo>
                    <a:lnTo>
                      <a:pt x="959323" y="79330"/>
                    </a:lnTo>
                    <a:lnTo>
                      <a:pt x="1011029" y="73447"/>
                    </a:lnTo>
                    <a:lnTo>
                      <a:pt x="1061180" y="67580"/>
                    </a:lnTo>
                    <a:lnTo>
                      <a:pt x="1109707" y="61744"/>
                    </a:lnTo>
                    <a:lnTo>
                      <a:pt x="1156537" y="55957"/>
                    </a:lnTo>
                    <a:lnTo>
                      <a:pt x="1201601" y="50233"/>
                    </a:lnTo>
                    <a:lnTo>
                      <a:pt x="1244829" y="44588"/>
                    </a:lnTo>
                    <a:lnTo>
                      <a:pt x="1286149" y="39040"/>
                    </a:lnTo>
                    <a:lnTo>
                      <a:pt x="1325491" y="33602"/>
                    </a:lnTo>
                    <a:lnTo>
                      <a:pt x="1397959" y="23126"/>
                    </a:lnTo>
                    <a:lnTo>
                      <a:pt x="1461670" y="13286"/>
                    </a:lnTo>
                    <a:lnTo>
                      <a:pt x="1516058" y="4211"/>
                    </a:lnTo>
                    <a:lnTo>
                      <a:pt x="1539581" y="0"/>
                    </a:lnTo>
                  </a:path>
                </a:pathLst>
              </a:custGeom>
              <a:ln w="7162">
                <a:solidFill>
                  <a:srgbClr val="1D1C20"/>
                </a:solidFill>
              </a:ln>
            </p:spPr>
            <p:txBody>
              <a:bodyPr wrap="square" lIns="0" tIns="0" rIns="0" bIns="0" rtlCol="0"/>
              <a:lstStyle/>
              <a:p>
                <a:endParaRPr/>
              </a:p>
            </p:txBody>
          </p:sp>
          <p:sp>
            <p:nvSpPr>
              <p:cNvPr id="16" name="object 55">
                <a:extLst>
                  <a:ext uri="{FF2B5EF4-FFF2-40B4-BE49-F238E27FC236}">
                    <a16:creationId xmlns:a16="http://schemas.microsoft.com/office/drawing/2014/main" id="{B6CB544E-3FBF-4B7D-863E-C7F3593856B9}"/>
                  </a:ext>
                </a:extLst>
              </p:cNvPr>
              <p:cNvSpPr/>
              <p:nvPr/>
            </p:nvSpPr>
            <p:spPr>
              <a:xfrm>
                <a:off x="1056622" y="5624319"/>
                <a:ext cx="102235" cy="5715"/>
              </a:xfrm>
              <a:custGeom>
                <a:avLst/>
                <a:gdLst/>
                <a:ahLst/>
                <a:cxnLst/>
                <a:rect l="l" t="t" r="r" b="b"/>
                <a:pathLst>
                  <a:path w="102234" h="5714">
                    <a:moveTo>
                      <a:pt x="0" y="5562"/>
                    </a:moveTo>
                    <a:lnTo>
                      <a:pt x="25371" y="4250"/>
                    </a:lnTo>
                    <a:lnTo>
                      <a:pt x="50866" y="2886"/>
                    </a:lnTo>
                    <a:lnTo>
                      <a:pt x="76480" y="1469"/>
                    </a:lnTo>
                    <a:lnTo>
                      <a:pt x="102209" y="0"/>
                    </a:lnTo>
                  </a:path>
                </a:pathLst>
              </a:custGeom>
              <a:ln w="3581">
                <a:solidFill>
                  <a:srgbClr val="1D1C20"/>
                </a:solidFill>
              </a:ln>
            </p:spPr>
            <p:txBody>
              <a:bodyPr wrap="square" lIns="0" tIns="0" rIns="0" bIns="0" rtlCol="0"/>
              <a:lstStyle/>
              <a:p>
                <a:endParaRPr/>
              </a:p>
            </p:txBody>
          </p:sp>
          <p:sp>
            <p:nvSpPr>
              <p:cNvPr id="17" name="object 56">
                <a:extLst>
                  <a:ext uri="{FF2B5EF4-FFF2-40B4-BE49-F238E27FC236}">
                    <a16:creationId xmlns:a16="http://schemas.microsoft.com/office/drawing/2014/main" id="{367EBA0C-2FB9-48C0-AC49-1B0D51447BEE}"/>
                  </a:ext>
                </a:extLst>
              </p:cNvPr>
              <p:cNvSpPr/>
              <p:nvPr/>
            </p:nvSpPr>
            <p:spPr>
              <a:xfrm>
                <a:off x="3868987" y="5373969"/>
                <a:ext cx="102870" cy="2540"/>
              </a:xfrm>
              <a:custGeom>
                <a:avLst/>
                <a:gdLst/>
                <a:ahLst/>
                <a:cxnLst/>
                <a:rect l="l" t="t" r="r" b="b"/>
                <a:pathLst>
                  <a:path w="102870" h="2539">
                    <a:moveTo>
                      <a:pt x="0" y="2032"/>
                    </a:moveTo>
                    <a:lnTo>
                      <a:pt x="25047" y="1475"/>
                    </a:lnTo>
                    <a:lnTo>
                      <a:pt x="50455" y="949"/>
                    </a:lnTo>
                    <a:lnTo>
                      <a:pt x="76232" y="456"/>
                    </a:lnTo>
                    <a:lnTo>
                      <a:pt x="102387" y="0"/>
                    </a:lnTo>
                  </a:path>
                </a:pathLst>
              </a:custGeom>
              <a:ln w="3581">
                <a:solidFill>
                  <a:srgbClr val="1D1C20"/>
                </a:solidFill>
              </a:ln>
            </p:spPr>
            <p:txBody>
              <a:bodyPr wrap="square" lIns="0" tIns="0" rIns="0" bIns="0" rtlCol="0"/>
              <a:lstStyle/>
              <a:p>
                <a:endParaRPr/>
              </a:p>
            </p:txBody>
          </p:sp>
          <p:sp>
            <p:nvSpPr>
              <p:cNvPr id="18" name="object 57">
                <a:extLst>
                  <a:ext uri="{FF2B5EF4-FFF2-40B4-BE49-F238E27FC236}">
                    <a16:creationId xmlns:a16="http://schemas.microsoft.com/office/drawing/2014/main" id="{E9C1A45E-CA20-43B8-8C00-73248D9C0ADD}"/>
                  </a:ext>
                </a:extLst>
              </p:cNvPr>
              <p:cNvSpPr/>
              <p:nvPr/>
            </p:nvSpPr>
            <p:spPr>
              <a:xfrm>
                <a:off x="1095007" y="5629880"/>
                <a:ext cx="2134235" cy="821690"/>
              </a:xfrm>
              <a:custGeom>
                <a:avLst/>
                <a:gdLst/>
                <a:ahLst/>
                <a:cxnLst/>
                <a:rect l="l" t="t" r="r" b="b"/>
                <a:pathLst>
                  <a:path w="2134235" h="821689">
                    <a:moveTo>
                      <a:pt x="0" y="363385"/>
                    </a:moveTo>
                    <a:lnTo>
                      <a:pt x="87007" y="358267"/>
                    </a:lnTo>
                    <a:lnTo>
                      <a:pt x="101644" y="304691"/>
                    </a:lnTo>
                    <a:lnTo>
                      <a:pt x="125493" y="261311"/>
                    </a:lnTo>
                    <a:lnTo>
                      <a:pt x="156097" y="229110"/>
                    </a:lnTo>
                    <a:lnTo>
                      <a:pt x="191001" y="209069"/>
                    </a:lnTo>
                    <a:lnTo>
                      <a:pt x="227749" y="202171"/>
                    </a:lnTo>
                    <a:lnTo>
                      <a:pt x="296632" y="198190"/>
                    </a:lnTo>
                    <a:lnTo>
                      <a:pt x="364406" y="193940"/>
                    </a:lnTo>
                    <a:lnTo>
                      <a:pt x="431000" y="189445"/>
                    </a:lnTo>
                    <a:lnTo>
                      <a:pt x="496345" y="184731"/>
                    </a:lnTo>
                    <a:lnTo>
                      <a:pt x="560370" y="179821"/>
                    </a:lnTo>
                    <a:lnTo>
                      <a:pt x="623006" y="174740"/>
                    </a:lnTo>
                    <a:lnTo>
                      <a:pt x="684182" y="169512"/>
                    </a:lnTo>
                    <a:lnTo>
                      <a:pt x="743828" y="164163"/>
                    </a:lnTo>
                    <a:lnTo>
                      <a:pt x="801875" y="158715"/>
                    </a:lnTo>
                    <a:lnTo>
                      <a:pt x="858253" y="153194"/>
                    </a:lnTo>
                    <a:lnTo>
                      <a:pt x="912891" y="147624"/>
                    </a:lnTo>
                    <a:lnTo>
                      <a:pt x="965720" y="142030"/>
                    </a:lnTo>
                    <a:lnTo>
                      <a:pt x="1016670" y="136436"/>
                    </a:lnTo>
                    <a:lnTo>
                      <a:pt x="1065670" y="130866"/>
                    </a:lnTo>
                    <a:lnTo>
                      <a:pt x="1112651" y="125345"/>
                    </a:lnTo>
                    <a:lnTo>
                      <a:pt x="1157543" y="119897"/>
                    </a:lnTo>
                    <a:lnTo>
                      <a:pt x="1200275" y="114548"/>
                    </a:lnTo>
                    <a:lnTo>
                      <a:pt x="1240779" y="109320"/>
                    </a:lnTo>
                    <a:lnTo>
                      <a:pt x="1278983" y="104239"/>
                    </a:lnTo>
                    <a:lnTo>
                      <a:pt x="1348214" y="94615"/>
                    </a:lnTo>
                    <a:lnTo>
                      <a:pt x="1407409" y="85870"/>
                    </a:lnTo>
                    <a:lnTo>
                      <a:pt x="1433068" y="81889"/>
                    </a:lnTo>
                    <a:lnTo>
                      <a:pt x="1485081" y="73876"/>
                    </a:lnTo>
                    <a:lnTo>
                      <a:pt x="1542727" y="65339"/>
                    </a:lnTo>
                    <a:lnTo>
                      <a:pt x="1604283" y="56499"/>
                    </a:lnTo>
                    <a:lnTo>
                      <a:pt x="1668025" y="47580"/>
                    </a:lnTo>
                    <a:lnTo>
                      <a:pt x="1732228" y="38803"/>
                    </a:lnTo>
                    <a:lnTo>
                      <a:pt x="1795170" y="30391"/>
                    </a:lnTo>
                    <a:lnTo>
                      <a:pt x="1855126" y="22564"/>
                    </a:lnTo>
                    <a:lnTo>
                      <a:pt x="1910373" y="15546"/>
                    </a:lnTo>
                    <a:lnTo>
                      <a:pt x="1959187" y="9559"/>
                    </a:lnTo>
                    <a:lnTo>
                      <a:pt x="1999844" y="4824"/>
                    </a:lnTo>
                    <a:lnTo>
                      <a:pt x="2049792" y="0"/>
                    </a:lnTo>
                    <a:lnTo>
                      <a:pt x="2134235" y="744677"/>
                    </a:lnTo>
                    <a:lnTo>
                      <a:pt x="1445856" y="821448"/>
                    </a:lnTo>
                  </a:path>
                </a:pathLst>
              </a:custGeom>
              <a:ln w="7162">
                <a:solidFill>
                  <a:srgbClr val="1D1C20"/>
                </a:solidFill>
              </a:ln>
            </p:spPr>
            <p:txBody>
              <a:bodyPr wrap="square" lIns="0" tIns="0" rIns="0" bIns="0" rtlCol="0"/>
              <a:lstStyle/>
              <a:p>
                <a:endParaRPr/>
              </a:p>
            </p:txBody>
          </p:sp>
          <p:sp>
            <p:nvSpPr>
              <p:cNvPr id="19" name="object 58">
                <a:extLst>
                  <a:ext uri="{FF2B5EF4-FFF2-40B4-BE49-F238E27FC236}">
                    <a16:creationId xmlns:a16="http://schemas.microsoft.com/office/drawing/2014/main" id="{A08286A0-0832-427C-BB01-ED6EAF09730F}"/>
                  </a:ext>
                </a:extLst>
              </p:cNvPr>
              <p:cNvSpPr/>
              <p:nvPr/>
            </p:nvSpPr>
            <p:spPr>
              <a:xfrm>
                <a:off x="2553661" y="6551137"/>
                <a:ext cx="673100" cy="831850"/>
              </a:xfrm>
              <a:custGeom>
                <a:avLst/>
                <a:gdLst/>
                <a:ahLst/>
                <a:cxnLst/>
                <a:rect l="l" t="t" r="r" b="b"/>
                <a:pathLst>
                  <a:path w="673100" h="831850">
                    <a:moveTo>
                      <a:pt x="0" y="30708"/>
                    </a:moveTo>
                    <a:lnTo>
                      <a:pt x="304520" y="2565"/>
                    </a:lnTo>
                    <a:lnTo>
                      <a:pt x="673023" y="0"/>
                    </a:lnTo>
                    <a:lnTo>
                      <a:pt x="673023" y="831684"/>
                    </a:lnTo>
                  </a:path>
                </a:pathLst>
              </a:custGeom>
              <a:ln w="7162">
                <a:solidFill>
                  <a:srgbClr val="1D1C20"/>
                </a:solidFill>
              </a:ln>
            </p:spPr>
            <p:txBody>
              <a:bodyPr wrap="square" lIns="0" tIns="0" rIns="0" bIns="0" rtlCol="0"/>
              <a:lstStyle/>
              <a:p>
                <a:endParaRPr/>
              </a:p>
            </p:txBody>
          </p:sp>
          <p:sp>
            <p:nvSpPr>
              <p:cNvPr id="20" name="object 59">
                <a:extLst>
                  <a:ext uri="{FF2B5EF4-FFF2-40B4-BE49-F238E27FC236}">
                    <a16:creationId xmlns:a16="http://schemas.microsoft.com/office/drawing/2014/main" id="{EAB35204-46CC-4B06-9DBC-ECF7C84516E8}"/>
                  </a:ext>
                </a:extLst>
              </p:cNvPr>
              <p:cNvSpPr/>
              <p:nvPr/>
            </p:nvSpPr>
            <p:spPr>
              <a:xfrm>
                <a:off x="3326485" y="6215899"/>
                <a:ext cx="640080" cy="1167130"/>
              </a:xfrm>
              <a:custGeom>
                <a:avLst/>
                <a:gdLst/>
                <a:ahLst/>
                <a:cxnLst/>
                <a:rect l="l" t="t" r="r" b="b"/>
                <a:pathLst>
                  <a:path w="640079" h="1167129">
                    <a:moveTo>
                      <a:pt x="2565" y="1166926"/>
                    </a:moveTo>
                    <a:lnTo>
                      <a:pt x="0" y="747242"/>
                    </a:lnTo>
                    <a:lnTo>
                      <a:pt x="71653" y="665353"/>
                    </a:lnTo>
                    <a:lnTo>
                      <a:pt x="74832" y="598780"/>
                    </a:lnTo>
                    <a:lnTo>
                      <a:pt x="80682" y="536442"/>
                    </a:lnTo>
                    <a:lnTo>
                      <a:pt x="89158" y="478221"/>
                    </a:lnTo>
                    <a:lnTo>
                      <a:pt x="100215" y="423999"/>
                    </a:lnTo>
                    <a:lnTo>
                      <a:pt x="113809" y="373659"/>
                    </a:lnTo>
                    <a:lnTo>
                      <a:pt x="129895" y="327082"/>
                    </a:lnTo>
                    <a:lnTo>
                      <a:pt x="148427" y="284150"/>
                    </a:lnTo>
                    <a:lnTo>
                      <a:pt x="169362" y="244747"/>
                    </a:lnTo>
                    <a:lnTo>
                      <a:pt x="192655" y="208754"/>
                    </a:lnTo>
                    <a:lnTo>
                      <a:pt x="218260" y="176054"/>
                    </a:lnTo>
                    <a:lnTo>
                      <a:pt x="246133" y="146529"/>
                    </a:lnTo>
                    <a:lnTo>
                      <a:pt x="276230" y="120061"/>
                    </a:lnTo>
                    <a:lnTo>
                      <a:pt x="308505" y="96533"/>
                    </a:lnTo>
                    <a:lnTo>
                      <a:pt x="342914" y="75826"/>
                    </a:lnTo>
                    <a:lnTo>
                      <a:pt x="379411" y="57823"/>
                    </a:lnTo>
                    <a:lnTo>
                      <a:pt x="417954" y="42407"/>
                    </a:lnTo>
                    <a:lnTo>
                      <a:pt x="458495" y="29459"/>
                    </a:lnTo>
                    <a:lnTo>
                      <a:pt x="500992" y="18862"/>
                    </a:lnTo>
                    <a:lnTo>
                      <a:pt x="545398" y="10499"/>
                    </a:lnTo>
                    <a:lnTo>
                      <a:pt x="591670" y="4250"/>
                    </a:lnTo>
                    <a:lnTo>
                      <a:pt x="639762" y="0"/>
                    </a:lnTo>
                  </a:path>
                </a:pathLst>
              </a:custGeom>
              <a:ln w="7162">
                <a:solidFill>
                  <a:srgbClr val="1D1C20"/>
                </a:solidFill>
              </a:ln>
            </p:spPr>
            <p:txBody>
              <a:bodyPr wrap="square" lIns="0" tIns="0" rIns="0" bIns="0" rtlCol="0"/>
              <a:lstStyle/>
              <a:p>
                <a:endParaRPr/>
              </a:p>
            </p:txBody>
          </p:sp>
          <p:sp>
            <p:nvSpPr>
              <p:cNvPr id="21" name="object 60">
                <a:extLst>
                  <a:ext uri="{FF2B5EF4-FFF2-40B4-BE49-F238E27FC236}">
                    <a16:creationId xmlns:a16="http://schemas.microsoft.com/office/drawing/2014/main" id="{CAA7BEEB-9EA4-4D7D-BCA7-72C922A6A3CE}"/>
                  </a:ext>
                </a:extLst>
              </p:cNvPr>
              <p:cNvSpPr/>
              <p:nvPr/>
            </p:nvSpPr>
            <p:spPr>
              <a:xfrm>
                <a:off x="1056622" y="7172983"/>
                <a:ext cx="51435" cy="635"/>
              </a:xfrm>
              <a:custGeom>
                <a:avLst/>
                <a:gdLst/>
                <a:ahLst/>
                <a:cxnLst/>
                <a:rect l="l" t="t" r="r" b="b"/>
                <a:pathLst>
                  <a:path w="51434" h="634">
                    <a:moveTo>
                      <a:pt x="0" y="0"/>
                    </a:moveTo>
                    <a:lnTo>
                      <a:pt x="51181" y="114"/>
                    </a:lnTo>
                  </a:path>
                </a:pathLst>
              </a:custGeom>
              <a:ln w="3581">
                <a:solidFill>
                  <a:srgbClr val="1D1C20"/>
                </a:solidFill>
              </a:ln>
            </p:spPr>
            <p:txBody>
              <a:bodyPr wrap="square" lIns="0" tIns="0" rIns="0" bIns="0" rtlCol="0"/>
              <a:lstStyle/>
              <a:p>
                <a:endParaRPr/>
              </a:p>
            </p:txBody>
          </p:sp>
          <p:sp>
            <p:nvSpPr>
              <p:cNvPr id="22" name="object 61">
                <a:extLst>
                  <a:ext uri="{FF2B5EF4-FFF2-40B4-BE49-F238E27FC236}">
                    <a16:creationId xmlns:a16="http://schemas.microsoft.com/office/drawing/2014/main" id="{B203BF2D-1804-44EC-8A76-D095DA660B67}"/>
                  </a:ext>
                </a:extLst>
              </p:cNvPr>
              <p:cNvSpPr/>
              <p:nvPr/>
            </p:nvSpPr>
            <p:spPr>
              <a:xfrm>
                <a:off x="1127696" y="7173133"/>
                <a:ext cx="29845" cy="635"/>
              </a:xfrm>
              <a:custGeom>
                <a:avLst/>
                <a:gdLst/>
                <a:ahLst/>
                <a:cxnLst/>
                <a:rect l="l" t="t" r="r" b="b"/>
                <a:pathLst>
                  <a:path w="29844" h="634">
                    <a:moveTo>
                      <a:pt x="0" y="0"/>
                    </a:moveTo>
                    <a:lnTo>
                      <a:pt x="29845" y="76"/>
                    </a:lnTo>
                  </a:path>
                </a:pathLst>
              </a:custGeom>
              <a:ln w="3581">
                <a:solidFill>
                  <a:srgbClr val="1D1C20"/>
                </a:solidFill>
                <a:prstDash val="sysDot"/>
              </a:ln>
            </p:spPr>
            <p:txBody>
              <a:bodyPr wrap="square" lIns="0" tIns="0" rIns="0" bIns="0" rtlCol="0"/>
              <a:lstStyle/>
              <a:p>
                <a:endParaRPr/>
              </a:p>
            </p:txBody>
          </p:sp>
          <p:sp>
            <p:nvSpPr>
              <p:cNvPr id="23" name="object 62">
                <a:extLst>
                  <a:ext uri="{FF2B5EF4-FFF2-40B4-BE49-F238E27FC236}">
                    <a16:creationId xmlns:a16="http://schemas.microsoft.com/office/drawing/2014/main" id="{E6F49735-DEC5-49DB-AA67-E988F67C7FC2}"/>
                  </a:ext>
                </a:extLst>
              </p:cNvPr>
              <p:cNvSpPr/>
              <p:nvPr/>
            </p:nvSpPr>
            <p:spPr>
              <a:xfrm>
                <a:off x="1167485" y="7173223"/>
                <a:ext cx="2218690" cy="5080"/>
              </a:xfrm>
              <a:custGeom>
                <a:avLst/>
                <a:gdLst/>
                <a:ahLst/>
                <a:cxnLst/>
                <a:rect l="l" t="t" r="r" b="b"/>
                <a:pathLst>
                  <a:path w="2218690" h="5079">
                    <a:moveTo>
                      <a:pt x="0" y="0"/>
                    </a:moveTo>
                    <a:lnTo>
                      <a:pt x="2218156" y="4749"/>
                    </a:lnTo>
                  </a:path>
                </a:pathLst>
              </a:custGeom>
              <a:ln w="3581">
                <a:solidFill>
                  <a:srgbClr val="1D1C20"/>
                </a:solidFill>
                <a:prstDash val="sysDashDot"/>
              </a:ln>
            </p:spPr>
            <p:txBody>
              <a:bodyPr wrap="square" lIns="0" tIns="0" rIns="0" bIns="0" rtlCol="0"/>
              <a:lstStyle/>
              <a:p>
                <a:endParaRPr/>
              </a:p>
            </p:txBody>
          </p:sp>
          <p:sp>
            <p:nvSpPr>
              <p:cNvPr id="24" name="object 63">
                <a:extLst>
                  <a:ext uri="{FF2B5EF4-FFF2-40B4-BE49-F238E27FC236}">
                    <a16:creationId xmlns:a16="http://schemas.microsoft.com/office/drawing/2014/main" id="{9EEECAFB-5923-4B24-BA3C-A8A9590E7D75}"/>
                  </a:ext>
                </a:extLst>
              </p:cNvPr>
              <p:cNvSpPr/>
              <p:nvPr/>
            </p:nvSpPr>
            <p:spPr>
              <a:xfrm>
                <a:off x="3395586" y="7177991"/>
                <a:ext cx="51435" cy="635"/>
              </a:xfrm>
              <a:custGeom>
                <a:avLst/>
                <a:gdLst/>
                <a:ahLst/>
                <a:cxnLst/>
                <a:rect l="l" t="t" r="r" b="b"/>
                <a:pathLst>
                  <a:path w="51435" h="634">
                    <a:moveTo>
                      <a:pt x="0" y="0"/>
                    </a:moveTo>
                    <a:lnTo>
                      <a:pt x="51181" y="114"/>
                    </a:lnTo>
                  </a:path>
                </a:pathLst>
              </a:custGeom>
              <a:ln w="3581">
                <a:solidFill>
                  <a:srgbClr val="1D1C20"/>
                </a:solidFill>
              </a:ln>
            </p:spPr>
            <p:txBody>
              <a:bodyPr wrap="square" lIns="0" tIns="0" rIns="0" bIns="0" rtlCol="0"/>
              <a:lstStyle/>
              <a:p>
                <a:endParaRPr/>
              </a:p>
            </p:txBody>
          </p:sp>
          <p:sp>
            <p:nvSpPr>
              <p:cNvPr id="25" name="object 64">
                <a:extLst>
                  <a:ext uri="{FF2B5EF4-FFF2-40B4-BE49-F238E27FC236}">
                    <a16:creationId xmlns:a16="http://schemas.microsoft.com/office/drawing/2014/main" id="{0C1EF4FA-CEBD-47C6-84D3-114FD53D0E1E}"/>
                  </a:ext>
                </a:extLst>
              </p:cNvPr>
              <p:cNvSpPr/>
              <p:nvPr/>
            </p:nvSpPr>
            <p:spPr>
              <a:xfrm>
                <a:off x="1494212" y="6055538"/>
                <a:ext cx="1102360" cy="955675"/>
              </a:xfrm>
              <a:custGeom>
                <a:avLst/>
                <a:gdLst/>
                <a:ahLst/>
                <a:cxnLst/>
                <a:rect l="l" t="t" r="r" b="b"/>
                <a:pathLst>
                  <a:path w="1102360" h="955675">
                    <a:moveTo>
                      <a:pt x="1001445" y="0"/>
                    </a:moveTo>
                    <a:lnTo>
                      <a:pt x="655116" y="37528"/>
                    </a:lnTo>
                    <a:lnTo>
                      <a:pt x="663651" y="131368"/>
                    </a:lnTo>
                    <a:lnTo>
                      <a:pt x="0" y="206425"/>
                    </a:lnTo>
                    <a:lnTo>
                      <a:pt x="68249" y="870077"/>
                    </a:lnTo>
                    <a:lnTo>
                      <a:pt x="487933" y="829132"/>
                    </a:lnTo>
                    <a:lnTo>
                      <a:pt x="494753" y="866660"/>
                    </a:lnTo>
                    <a:lnTo>
                      <a:pt x="696061" y="847890"/>
                    </a:lnTo>
                    <a:lnTo>
                      <a:pt x="692657" y="812063"/>
                    </a:lnTo>
                    <a:lnTo>
                      <a:pt x="735304" y="806945"/>
                    </a:lnTo>
                    <a:lnTo>
                      <a:pt x="752360" y="955370"/>
                    </a:lnTo>
                    <a:lnTo>
                      <a:pt x="1102106" y="919543"/>
                    </a:lnTo>
                    <a:lnTo>
                      <a:pt x="1001445" y="0"/>
                    </a:lnTo>
                    <a:close/>
                  </a:path>
                </a:pathLst>
              </a:custGeom>
              <a:solidFill>
                <a:srgbClr val="B0B5B7"/>
              </a:solidFill>
            </p:spPr>
            <p:txBody>
              <a:bodyPr wrap="square" lIns="0" tIns="0" rIns="0" bIns="0" rtlCol="0"/>
              <a:lstStyle/>
              <a:p>
                <a:endParaRPr/>
              </a:p>
            </p:txBody>
          </p:sp>
          <p:sp>
            <p:nvSpPr>
              <p:cNvPr id="26" name="object 65">
                <a:extLst>
                  <a:ext uri="{FF2B5EF4-FFF2-40B4-BE49-F238E27FC236}">
                    <a16:creationId xmlns:a16="http://schemas.microsoft.com/office/drawing/2014/main" id="{3AC51433-375B-4E81-AF2D-D7A346188928}"/>
                  </a:ext>
                </a:extLst>
              </p:cNvPr>
              <p:cNvSpPr/>
              <p:nvPr/>
            </p:nvSpPr>
            <p:spPr>
              <a:xfrm>
                <a:off x="1494212" y="6055538"/>
                <a:ext cx="1102360" cy="955675"/>
              </a:xfrm>
              <a:custGeom>
                <a:avLst/>
                <a:gdLst/>
                <a:ahLst/>
                <a:cxnLst/>
                <a:rect l="l" t="t" r="r" b="b"/>
                <a:pathLst>
                  <a:path w="1102360" h="955675">
                    <a:moveTo>
                      <a:pt x="68249" y="870077"/>
                    </a:moveTo>
                    <a:lnTo>
                      <a:pt x="0" y="206425"/>
                    </a:lnTo>
                    <a:lnTo>
                      <a:pt x="663651" y="131368"/>
                    </a:lnTo>
                    <a:lnTo>
                      <a:pt x="655116" y="37528"/>
                    </a:lnTo>
                    <a:lnTo>
                      <a:pt x="1001445" y="0"/>
                    </a:lnTo>
                    <a:lnTo>
                      <a:pt x="1102106" y="919543"/>
                    </a:lnTo>
                    <a:lnTo>
                      <a:pt x="752360" y="955370"/>
                    </a:lnTo>
                    <a:lnTo>
                      <a:pt x="735304" y="806945"/>
                    </a:lnTo>
                    <a:lnTo>
                      <a:pt x="692657" y="812063"/>
                    </a:lnTo>
                    <a:lnTo>
                      <a:pt x="696061" y="847890"/>
                    </a:lnTo>
                    <a:lnTo>
                      <a:pt x="494753" y="866660"/>
                    </a:lnTo>
                    <a:lnTo>
                      <a:pt x="487933" y="829132"/>
                    </a:lnTo>
                    <a:lnTo>
                      <a:pt x="68249" y="870077"/>
                    </a:lnTo>
                    <a:close/>
                  </a:path>
                </a:pathLst>
              </a:custGeom>
              <a:ln w="7162">
                <a:solidFill>
                  <a:srgbClr val="1D1C20"/>
                </a:solidFill>
              </a:ln>
            </p:spPr>
            <p:txBody>
              <a:bodyPr wrap="square" lIns="0" tIns="0" rIns="0" bIns="0" rtlCol="0"/>
              <a:lstStyle/>
              <a:p>
                <a:endParaRPr/>
              </a:p>
            </p:txBody>
          </p:sp>
          <p:sp>
            <p:nvSpPr>
              <p:cNvPr id="27" name="object 66">
                <a:extLst>
                  <a:ext uri="{FF2B5EF4-FFF2-40B4-BE49-F238E27FC236}">
                    <a16:creationId xmlns:a16="http://schemas.microsoft.com/office/drawing/2014/main" id="{334BB6F0-1FDE-42ED-91E8-869791FFE0BF}"/>
                  </a:ext>
                </a:extLst>
              </p:cNvPr>
              <p:cNvSpPr/>
              <p:nvPr/>
            </p:nvSpPr>
            <p:spPr>
              <a:xfrm>
                <a:off x="1982144" y="6700419"/>
                <a:ext cx="205104" cy="184785"/>
              </a:xfrm>
              <a:custGeom>
                <a:avLst/>
                <a:gdLst/>
                <a:ahLst/>
                <a:cxnLst/>
                <a:rect l="l" t="t" r="r" b="b"/>
                <a:pathLst>
                  <a:path w="205105" h="184784">
                    <a:moveTo>
                      <a:pt x="0" y="184251"/>
                    </a:moveTo>
                    <a:lnTo>
                      <a:pt x="83604" y="0"/>
                    </a:lnTo>
                    <a:lnTo>
                      <a:pt x="204724" y="167182"/>
                    </a:lnTo>
                  </a:path>
                </a:pathLst>
              </a:custGeom>
              <a:ln w="7162">
                <a:solidFill>
                  <a:srgbClr val="1D1C20"/>
                </a:solidFill>
              </a:ln>
            </p:spPr>
            <p:txBody>
              <a:bodyPr wrap="square" lIns="0" tIns="0" rIns="0" bIns="0" rtlCol="0"/>
              <a:lstStyle/>
              <a:p>
                <a:endParaRPr/>
              </a:p>
            </p:txBody>
          </p:sp>
          <p:sp>
            <p:nvSpPr>
              <p:cNvPr id="28" name="object 67">
                <a:extLst>
                  <a:ext uri="{FF2B5EF4-FFF2-40B4-BE49-F238E27FC236}">
                    <a16:creationId xmlns:a16="http://schemas.microsoft.com/office/drawing/2014/main" id="{AD57EC86-FDB0-453E-8F2B-B5F050456725}"/>
                  </a:ext>
                </a:extLst>
              </p:cNvPr>
              <p:cNvSpPr/>
              <p:nvPr/>
            </p:nvSpPr>
            <p:spPr>
              <a:xfrm>
                <a:off x="1988973" y="6814718"/>
                <a:ext cx="201930" cy="107950"/>
              </a:xfrm>
              <a:custGeom>
                <a:avLst/>
                <a:gdLst/>
                <a:ahLst/>
                <a:cxnLst/>
                <a:rect l="l" t="t" r="r" b="b"/>
                <a:pathLst>
                  <a:path w="201930" h="107950">
                    <a:moveTo>
                      <a:pt x="0" y="107480"/>
                    </a:moveTo>
                    <a:lnTo>
                      <a:pt x="88709" y="0"/>
                    </a:lnTo>
                    <a:lnTo>
                      <a:pt x="201307" y="88722"/>
                    </a:lnTo>
                  </a:path>
                </a:pathLst>
              </a:custGeom>
              <a:ln w="7162">
                <a:solidFill>
                  <a:srgbClr val="1D1C20"/>
                </a:solidFill>
              </a:ln>
            </p:spPr>
            <p:txBody>
              <a:bodyPr wrap="square" lIns="0" tIns="0" rIns="0" bIns="0" rtlCol="0"/>
              <a:lstStyle/>
              <a:p>
                <a:endParaRPr/>
              </a:p>
            </p:txBody>
          </p:sp>
          <p:sp>
            <p:nvSpPr>
              <p:cNvPr id="29" name="object 68">
                <a:extLst>
                  <a:ext uri="{FF2B5EF4-FFF2-40B4-BE49-F238E27FC236}">
                    <a16:creationId xmlns:a16="http://schemas.microsoft.com/office/drawing/2014/main" id="{D10DA581-A7C7-4920-95DC-F19115A9E803}"/>
                  </a:ext>
                </a:extLst>
              </p:cNvPr>
              <p:cNvSpPr/>
              <p:nvPr/>
            </p:nvSpPr>
            <p:spPr>
              <a:xfrm>
                <a:off x="2065741" y="6700418"/>
                <a:ext cx="12065" cy="114300"/>
              </a:xfrm>
              <a:custGeom>
                <a:avLst/>
                <a:gdLst/>
                <a:ahLst/>
                <a:cxnLst/>
                <a:rect l="l" t="t" r="r" b="b"/>
                <a:pathLst>
                  <a:path w="12064" h="114300">
                    <a:moveTo>
                      <a:pt x="5968" y="-3581"/>
                    </a:moveTo>
                    <a:lnTo>
                      <a:pt x="5968" y="117881"/>
                    </a:lnTo>
                  </a:path>
                </a:pathLst>
              </a:custGeom>
              <a:ln w="19100">
                <a:solidFill>
                  <a:srgbClr val="1D1C20"/>
                </a:solidFill>
              </a:ln>
            </p:spPr>
            <p:txBody>
              <a:bodyPr wrap="square" lIns="0" tIns="0" rIns="0" bIns="0" rtlCol="0"/>
              <a:lstStyle/>
              <a:p>
                <a:endParaRPr/>
              </a:p>
            </p:txBody>
          </p:sp>
          <p:sp>
            <p:nvSpPr>
              <p:cNvPr id="30" name="object 69">
                <a:extLst>
                  <a:ext uri="{FF2B5EF4-FFF2-40B4-BE49-F238E27FC236}">
                    <a16:creationId xmlns:a16="http://schemas.microsoft.com/office/drawing/2014/main" id="{3A96008F-DF65-41B9-AC17-67876A8B0B3B}"/>
                  </a:ext>
                </a:extLst>
              </p:cNvPr>
              <p:cNvSpPr/>
              <p:nvPr/>
            </p:nvSpPr>
            <p:spPr>
              <a:xfrm>
                <a:off x="1494218" y="6261965"/>
                <a:ext cx="232410" cy="664210"/>
              </a:xfrm>
              <a:custGeom>
                <a:avLst/>
                <a:gdLst/>
                <a:ahLst/>
                <a:cxnLst/>
                <a:rect l="l" t="t" r="r" b="b"/>
                <a:pathLst>
                  <a:path w="232410" h="664209">
                    <a:moveTo>
                      <a:pt x="0" y="0"/>
                    </a:moveTo>
                    <a:lnTo>
                      <a:pt x="232029" y="307086"/>
                    </a:lnTo>
                    <a:lnTo>
                      <a:pt x="68249" y="663651"/>
                    </a:lnTo>
                  </a:path>
                </a:pathLst>
              </a:custGeom>
              <a:ln w="7162">
                <a:solidFill>
                  <a:srgbClr val="1D1C20"/>
                </a:solidFill>
              </a:ln>
            </p:spPr>
            <p:txBody>
              <a:bodyPr wrap="square" lIns="0" tIns="0" rIns="0" bIns="0" rtlCol="0"/>
              <a:lstStyle/>
              <a:p>
                <a:endParaRPr/>
              </a:p>
            </p:txBody>
          </p:sp>
          <p:sp>
            <p:nvSpPr>
              <p:cNvPr id="31" name="object 70">
                <a:extLst>
                  <a:ext uri="{FF2B5EF4-FFF2-40B4-BE49-F238E27FC236}">
                    <a16:creationId xmlns:a16="http://schemas.microsoft.com/office/drawing/2014/main" id="{995ADC9E-B52A-45ED-A938-670E4268963E}"/>
                  </a:ext>
                </a:extLst>
              </p:cNvPr>
              <p:cNvSpPr/>
              <p:nvPr/>
            </p:nvSpPr>
            <p:spPr>
              <a:xfrm>
                <a:off x="2157869" y="6186902"/>
                <a:ext cx="71755" cy="675640"/>
              </a:xfrm>
              <a:custGeom>
                <a:avLst/>
                <a:gdLst/>
                <a:ahLst/>
                <a:cxnLst/>
                <a:rect l="l" t="t" r="r" b="b"/>
                <a:pathLst>
                  <a:path w="71755" h="675640">
                    <a:moveTo>
                      <a:pt x="0" y="0"/>
                    </a:moveTo>
                    <a:lnTo>
                      <a:pt x="71653" y="675589"/>
                    </a:lnTo>
                  </a:path>
                </a:pathLst>
              </a:custGeom>
              <a:ln w="7162">
                <a:solidFill>
                  <a:srgbClr val="1D1C20"/>
                </a:solidFill>
              </a:ln>
            </p:spPr>
            <p:txBody>
              <a:bodyPr wrap="square" lIns="0" tIns="0" rIns="0" bIns="0" rtlCol="0"/>
              <a:lstStyle/>
              <a:p>
                <a:endParaRPr/>
              </a:p>
            </p:txBody>
          </p:sp>
          <p:sp>
            <p:nvSpPr>
              <p:cNvPr id="32" name="object 71">
                <a:extLst>
                  <a:ext uri="{FF2B5EF4-FFF2-40B4-BE49-F238E27FC236}">
                    <a16:creationId xmlns:a16="http://schemas.microsoft.com/office/drawing/2014/main" id="{96014C4F-D764-4F5F-97E4-3493C353C96C}"/>
                  </a:ext>
                </a:extLst>
              </p:cNvPr>
              <p:cNvSpPr/>
              <p:nvPr/>
            </p:nvSpPr>
            <p:spPr>
              <a:xfrm>
                <a:off x="1726241" y="6524702"/>
                <a:ext cx="467995" cy="44450"/>
              </a:xfrm>
              <a:custGeom>
                <a:avLst/>
                <a:gdLst/>
                <a:ahLst/>
                <a:cxnLst/>
                <a:rect l="l" t="t" r="r" b="b"/>
                <a:pathLst>
                  <a:path w="467994" h="44450">
                    <a:moveTo>
                      <a:pt x="0" y="44348"/>
                    </a:moveTo>
                    <a:lnTo>
                      <a:pt x="467448" y="0"/>
                    </a:lnTo>
                  </a:path>
                </a:pathLst>
              </a:custGeom>
              <a:ln w="7162">
                <a:solidFill>
                  <a:srgbClr val="1D1C20"/>
                </a:solidFill>
              </a:ln>
            </p:spPr>
            <p:txBody>
              <a:bodyPr wrap="square" lIns="0" tIns="0" rIns="0" bIns="0" rtlCol="0"/>
              <a:lstStyle/>
              <a:p>
                <a:endParaRPr/>
              </a:p>
            </p:txBody>
          </p:sp>
          <p:sp>
            <p:nvSpPr>
              <p:cNvPr id="33" name="object 72">
                <a:extLst>
                  <a:ext uri="{FF2B5EF4-FFF2-40B4-BE49-F238E27FC236}">
                    <a16:creationId xmlns:a16="http://schemas.microsoft.com/office/drawing/2014/main" id="{0DC6ABCA-3216-47B5-9FB1-2C077143198E}"/>
                  </a:ext>
                </a:extLst>
              </p:cNvPr>
              <p:cNvSpPr/>
              <p:nvPr/>
            </p:nvSpPr>
            <p:spPr>
              <a:xfrm>
                <a:off x="2149332" y="6055527"/>
                <a:ext cx="346710" cy="191135"/>
              </a:xfrm>
              <a:custGeom>
                <a:avLst/>
                <a:gdLst/>
                <a:ahLst/>
                <a:cxnLst/>
                <a:rect l="l" t="t" r="r" b="b"/>
                <a:pathLst>
                  <a:path w="346710" h="191135">
                    <a:moveTo>
                      <a:pt x="0" y="37541"/>
                    </a:moveTo>
                    <a:lnTo>
                      <a:pt x="191084" y="191084"/>
                    </a:lnTo>
                    <a:lnTo>
                      <a:pt x="346329" y="0"/>
                    </a:lnTo>
                  </a:path>
                </a:pathLst>
              </a:custGeom>
              <a:ln w="7162">
                <a:solidFill>
                  <a:srgbClr val="1D1C20"/>
                </a:solidFill>
              </a:ln>
            </p:spPr>
            <p:txBody>
              <a:bodyPr wrap="square" lIns="0" tIns="0" rIns="0" bIns="0" rtlCol="0"/>
              <a:lstStyle/>
              <a:p>
                <a:endParaRPr/>
              </a:p>
            </p:txBody>
          </p:sp>
          <p:sp>
            <p:nvSpPr>
              <p:cNvPr id="34" name="object 73">
                <a:extLst>
                  <a:ext uri="{FF2B5EF4-FFF2-40B4-BE49-F238E27FC236}">
                    <a16:creationId xmlns:a16="http://schemas.microsoft.com/office/drawing/2014/main" id="{50589DB4-ADA0-4FF0-AE18-459A956BD11A}"/>
                  </a:ext>
                </a:extLst>
              </p:cNvPr>
              <p:cNvSpPr/>
              <p:nvPr/>
            </p:nvSpPr>
            <p:spPr>
              <a:xfrm>
                <a:off x="2246576" y="6821544"/>
                <a:ext cx="349885" cy="189865"/>
              </a:xfrm>
              <a:custGeom>
                <a:avLst/>
                <a:gdLst/>
                <a:ahLst/>
                <a:cxnLst/>
                <a:rect l="l" t="t" r="r" b="b"/>
                <a:pathLst>
                  <a:path w="349885" h="189865">
                    <a:moveTo>
                      <a:pt x="0" y="189369"/>
                    </a:moveTo>
                    <a:lnTo>
                      <a:pt x="156959" y="0"/>
                    </a:lnTo>
                    <a:lnTo>
                      <a:pt x="349732" y="153543"/>
                    </a:lnTo>
                  </a:path>
                </a:pathLst>
              </a:custGeom>
              <a:ln w="7162">
                <a:solidFill>
                  <a:srgbClr val="1D1C20"/>
                </a:solidFill>
              </a:ln>
            </p:spPr>
            <p:txBody>
              <a:bodyPr wrap="square" lIns="0" tIns="0" rIns="0" bIns="0" rtlCol="0"/>
              <a:lstStyle/>
              <a:p>
                <a:endParaRPr/>
              </a:p>
            </p:txBody>
          </p:sp>
          <p:sp>
            <p:nvSpPr>
              <p:cNvPr id="35" name="object 74">
                <a:extLst>
                  <a:ext uri="{FF2B5EF4-FFF2-40B4-BE49-F238E27FC236}">
                    <a16:creationId xmlns:a16="http://schemas.microsoft.com/office/drawing/2014/main" id="{B472C839-5154-4F36-9DA3-A5ABF0D7A429}"/>
                  </a:ext>
                </a:extLst>
              </p:cNvPr>
              <p:cNvSpPr/>
              <p:nvPr/>
            </p:nvSpPr>
            <p:spPr>
              <a:xfrm>
                <a:off x="2340405" y="6246615"/>
                <a:ext cx="63500" cy="575310"/>
              </a:xfrm>
              <a:custGeom>
                <a:avLst/>
                <a:gdLst/>
                <a:ahLst/>
                <a:cxnLst/>
                <a:rect l="l" t="t" r="r" b="b"/>
                <a:pathLst>
                  <a:path w="63500" h="575309">
                    <a:moveTo>
                      <a:pt x="63131" y="574928"/>
                    </a:moveTo>
                    <a:lnTo>
                      <a:pt x="0" y="0"/>
                    </a:lnTo>
                  </a:path>
                </a:pathLst>
              </a:custGeom>
              <a:ln w="7162">
                <a:solidFill>
                  <a:srgbClr val="1D1C20"/>
                </a:solidFill>
              </a:ln>
            </p:spPr>
            <p:txBody>
              <a:bodyPr wrap="square" lIns="0" tIns="0" rIns="0" bIns="0" rtlCol="0"/>
              <a:lstStyle/>
              <a:p>
                <a:endParaRPr/>
              </a:p>
            </p:txBody>
          </p:sp>
          <p:sp>
            <p:nvSpPr>
              <p:cNvPr id="36" name="object 75">
                <a:extLst>
                  <a:ext uri="{FF2B5EF4-FFF2-40B4-BE49-F238E27FC236}">
                    <a16:creationId xmlns:a16="http://schemas.microsoft.com/office/drawing/2014/main" id="{5AA172C3-7AD6-464B-89EC-39D128B530C6}"/>
                  </a:ext>
                </a:extLst>
              </p:cNvPr>
              <p:cNvSpPr/>
              <p:nvPr/>
            </p:nvSpPr>
            <p:spPr>
              <a:xfrm>
                <a:off x="2593639" y="6554604"/>
                <a:ext cx="304800" cy="404495"/>
              </a:xfrm>
              <a:custGeom>
                <a:avLst/>
                <a:gdLst/>
                <a:ahLst/>
                <a:cxnLst/>
                <a:rect l="l" t="t" r="r" b="b"/>
                <a:pathLst>
                  <a:path w="304800" h="404495">
                    <a:moveTo>
                      <a:pt x="266217" y="0"/>
                    </a:moveTo>
                    <a:lnTo>
                      <a:pt x="304520" y="365721"/>
                    </a:lnTo>
                    <a:lnTo>
                      <a:pt x="1943" y="404215"/>
                    </a:lnTo>
                    <a:lnTo>
                      <a:pt x="0" y="388988"/>
                    </a:lnTo>
                    <a:lnTo>
                      <a:pt x="287693" y="352399"/>
                    </a:lnTo>
                    <a:lnTo>
                      <a:pt x="250939" y="1600"/>
                    </a:lnTo>
                  </a:path>
                </a:pathLst>
              </a:custGeom>
              <a:ln w="3581">
                <a:solidFill>
                  <a:srgbClr val="1D1C20"/>
                </a:solidFill>
              </a:ln>
            </p:spPr>
            <p:txBody>
              <a:bodyPr wrap="square" lIns="0" tIns="0" rIns="0" bIns="0" rtlCol="0"/>
              <a:lstStyle/>
              <a:p>
                <a:endParaRPr/>
              </a:p>
            </p:txBody>
          </p:sp>
          <p:sp>
            <p:nvSpPr>
              <p:cNvPr id="37" name="object 76">
                <a:extLst>
                  <a:ext uri="{FF2B5EF4-FFF2-40B4-BE49-F238E27FC236}">
                    <a16:creationId xmlns:a16="http://schemas.microsoft.com/office/drawing/2014/main" id="{8C6D13E9-1A8D-406D-905E-80086561CB50}"/>
                  </a:ext>
                </a:extLst>
              </p:cNvPr>
              <p:cNvSpPr/>
              <p:nvPr/>
            </p:nvSpPr>
            <p:spPr>
              <a:xfrm>
                <a:off x="2508570" y="6129052"/>
                <a:ext cx="339725" cy="288290"/>
              </a:xfrm>
              <a:custGeom>
                <a:avLst/>
                <a:gdLst/>
                <a:ahLst/>
                <a:cxnLst/>
                <a:rect l="l" t="t" r="r" b="b"/>
                <a:pathLst>
                  <a:path w="339725" h="288289">
                    <a:moveTo>
                      <a:pt x="323176" y="288163"/>
                    </a:moveTo>
                    <a:lnTo>
                      <a:pt x="294208" y="16738"/>
                    </a:lnTo>
                    <a:lnTo>
                      <a:pt x="1473" y="45021"/>
                    </a:lnTo>
                    <a:lnTo>
                      <a:pt x="0" y="29730"/>
                    </a:lnTo>
                    <a:lnTo>
                      <a:pt x="307784" y="0"/>
                    </a:lnTo>
                    <a:lnTo>
                      <a:pt x="339331" y="282194"/>
                    </a:lnTo>
                  </a:path>
                </a:pathLst>
              </a:custGeom>
              <a:ln w="3581">
                <a:solidFill>
                  <a:srgbClr val="1D1C20"/>
                </a:solidFill>
              </a:ln>
            </p:spPr>
            <p:txBody>
              <a:bodyPr wrap="square" lIns="0" tIns="0" rIns="0" bIns="0" rtlCol="0"/>
              <a:lstStyle/>
              <a:p>
                <a:endParaRPr/>
              </a:p>
            </p:txBody>
          </p:sp>
          <p:pic>
            <p:nvPicPr>
              <p:cNvPr id="38" name="object 77">
                <a:extLst>
                  <a:ext uri="{FF2B5EF4-FFF2-40B4-BE49-F238E27FC236}">
                    <a16:creationId xmlns:a16="http://schemas.microsoft.com/office/drawing/2014/main" id="{31B3AE6B-6BBA-4BE8-A970-5876A69082DB}"/>
                  </a:ext>
                </a:extLst>
              </p:cNvPr>
              <p:cNvPicPr/>
              <p:nvPr/>
            </p:nvPicPr>
            <p:blipFill>
              <a:blip r:embed="rId3" cstate="print"/>
              <a:stretch>
                <a:fillRect/>
              </a:stretch>
            </p:blipFill>
            <p:spPr>
              <a:xfrm>
                <a:off x="1295467" y="7062944"/>
                <a:ext cx="457213" cy="259322"/>
              </a:xfrm>
              <a:prstGeom prst="rect">
                <a:avLst/>
              </a:prstGeom>
            </p:spPr>
          </p:pic>
          <p:pic>
            <p:nvPicPr>
              <p:cNvPr id="39" name="object 78">
                <a:extLst>
                  <a:ext uri="{FF2B5EF4-FFF2-40B4-BE49-F238E27FC236}">
                    <a16:creationId xmlns:a16="http://schemas.microsoft.com/office/drawing/2014/main" id="{0FAE4821-3820-448C-85CB-68B3B62CD1F5}"/>
                  </a:ext>
                </a:extLst>
              </p:cNvPr>
              <p:cNvPicPr/>
              <p:nvPr/>
            </p:nvPicPr>
            <p:blipFill>
              <a:blip r:embed="rId4" cstate="print"/>
              <a:stretch>
                <a:fillRect/>
              </a:stretch>
            </p:blipFill>
            <p:spPr>
              <a:xfrm>
                <a:off x="1365411" y="5890912"/>
                <a:ext cx="250786" cy="250786"/>
              </a:xfrm>
              <a:prstGeom prst="rect">
                <a:avLst/>
              </a:prstGeom>
            </p:spPr>
          </p:pic>
          <p:pic>
            <p:nvPicPr>
              <p:cNvPr id="40" name="object 79">
                <a:extLst>
                  <a:ext uri="{FF2B5EF4-FFF2-40B4-BE49-F238E27FC236}">
                    <a16:creationId xmlns:a16="http://schemas.microsoft.com/office/drawing/2014/main" id="{56552D5D-F09C-4608-BD7C-38EAFC7A4159}"/>
                  </a:ext>
                </a:extLst>
              </p:cNvPr>
              <p:cNvPicPr/>
              <p:nvPr/>
            </p:nvPicPr>
            <p:blipFill>
              <a:blip r:embed="rId5" cstate="print"/>
              <a:stretch>
                <a:fillRect/>
              </a:stretch>
            </p:blipFill>
            <p:spPr>
              <a:xfrm>
                <a:off x="1768045" y="5887489"/>
                <a:ext cx="472563" cy="359975"/>
              </a:xfrm>
              <a:prstGeom prst="rect">
                <a:avLst/>
              </a:prstGeom>
            </p:spPr>
          </p:pic>
          <p:pic>
            <p:nvPicPr>
              <p:cNvPr id="41" name="object 80">
                <a:extLst>
                  <a:ext uri="{FF2B5EF4-FFF2-40B4-BE49-F238E27FC236}">
                    <a16:creationId xmlns:a16="http://schemas.microsoft.com/office/drawing/2014/main" id="{173E11BA-FAC0-4EF4-AC4A-40128B47A6E8}"/>
                  </a:ext>
                </a:extLst>
              </p:cNvPr>
              <p:cNvPicPr/>
              <p:nvPr/>
            </p:nvPicPr>
            <p:blipFill>
              <a:blip r:embed="rId6" cstate="print"/>
              <a:stretch>
                <a:fillRect/>
              </a:stretch>
            </p:blipFill>
            <p:spPr>
              <a:xfrm>
                <a:off x="3457012" y="5983029"/>
                <a:ext cx="503271" cy="400914"/>
              </a:xfrm>
              <a:prstGeom prst="rect">
                <a:avLst/>
              </a:prstGeom>
            </p:spPr>
          </p:pic>
          <p:pic>
            <p:nvPicPr>
              <p:cNvPr id="42" name="object 81">
                <a:extLst>
                  <a:ext uri="{FF2B5EF4-FFF2-40B4-BE49-F238E27FC236}">
                    <a16:creationId xmlns:a16="http://schemas.microsoft.com/office/drawing/2014/main" id="{01DD4242-485F-4CEE-B82B-CEE712815D9A}"/>
                  </a:ext>
                </a:extLst>
              </p:cNvPr>
              <p:cNvPicPr/>
              <p:nvPr/>
            </p:nvPicPr>
            <p:blipFill>
              <a:blip r:embed="rId7" cstate="print"/>
              <a:stretch>
                <a:fillRect/>
              </a:stretch>
            </p:blipFill>
            <p:spPr>
              <a:xfrm>
                <a:off x="3709497" y="6535782"/>
                <a:ext cx="250786" cy="250786"/>
              </a:xfrm>
              <a:prstGeom prst="rect">
                <a:avLst/>
              </a:prstGeom>
            </p:spPr>
          </p:pic>
          <p:pic>
            <p:nvPicPr>
              <p:cNvPr id="43" name="object 82">
                <a:extLst>
                  <a:ext uri="{FF2B5EF4-FFF2-40B4-BE49-F238E27FC236}">
                    <a16:creationId xmlns:a16="http://schemas.microsoft.com/office/drawing/2014/main" id="{F58300DA-323C-4B38-A126-70DE1E913BB5}"/>
                  </a:ext>
                </a:extLst>
              </p:cNvPr>
              <p:cNvPicPr/>
              <p:nvPr/>
            </p:nvPicPr>
            <p:blipFill>
              <a:blip r:embed="rId8" cstate="print"/>
              <a:stretch>
                <a:fillRect/>
              </a:stretch>
            </p:blipFill>
            <p:spPr>
              <a:xfrm>
                <a:off x="1058335" y="6109271"/>
                <a:ext cx="250786" cy="250786"/>
              </a:xfrm>
              <a:prstGeom prst="rect">
                <a:avLst/>
              </a:prstGeom>
            </p:spPr>
          </p:pic>
          <p:pic>
            <p:nvPicPr>
              <p:cNvPr id="44" name="object 83">
                <a:extLst>
                  <a:ext uri="{FF2B5EF4-FFF2-40B4-BE49-F238E27FC236}">
                    <a16:creationId xmlns:a16="http://schemas.microsoft.com/office/drawing/2014/main" id="{C30461F7-2061-43BE-9457-0123288C7EAC}"/>
                  </a:ext>
                </a:extLst>
              </p:cNvPr>
              <p:cNvPicPr/>
              <p:nvPr/>
            </p:nvPicPr>
            <p:blipFill>
              <a:blip r:embed="rId9" cstate="print"/>
              <a:stretch>
                <a:fillRect/>
              </a:stretch>
            </p:blipFill>
            <p:spPr>
              <a:xfrm>
                <a:off x="3252278" y="6711505"/>
                <a:ext cx="250786" cy="250786"/>
              </a:xfrm>
              <a:prstGeom prst="rect">
                <a:avLst/>
              </a:prstGeom>
            </p:spPr>
          </p:pic>
          <p:sp>
            <p:nvSpPr>
              <p:cNvPr id="45" name="object 84">
                <a:extLst>
                  <a:ext uri="{FF2B5EF4-FFF2-40B4-BE49-F238E27FC236}">
                    <a16:creationId xmlns:a16="http://schemas.microsoft.com/office/drawing/2014/main" id="{C879EF1B-6C02-44E2-B732-6C6B59284AE6}"/>
                  </a:ext>
                </a:extLst>
              </p:cNvPr>
              <p:cNvSpPr/>
              <p:nvPr/>
            </p:nvSpPr>
            <p:spPr>
              <a:xfrm>
                <a:off x="2735346" y="6423953"/>
                <a:ext cx="64135" cy="140335"/>
              </a:xfrm>
              <a:custGeom>
                <a:avLst/>
                <a:gdLst/>
                <a:ahLst/>
                <a:cxnLst/>
                <a:rect l="l" t="t" r="r" b="b"/>
                <a:pathLst>
                  <a:path w="64135" h="140334">
                    <a:moveTo>
                      <a:pt x="0" y="6816"/>
                    </a:moveTo>
                    <a:lnTo>
                      <a:pt x="0" y="140064"/>
                    </a:lnTo>
                  </a:path>
                  <a:path w="64135" h="140334">
                    <a:moveTo>
                      <a:pt x="63990" y="0"/>
                    </a:moveTo>
                    <a:lnTo>
                      <a:pt x="63990" y="133248"/>
                    </a:lnTo>
                  </a:path>
                </a:pathLst>
              </a:custGeom>
              <a:ln w="15532">
                <a:solidFill>
                  <a:srgbClr val="1D1C20"/>
                </a:solidFill>
              </a:ln>
            </p:spPr>
            <p:txBody>
              <a:bodyPr wrap="square" lIns="0" tIns="0" rIns="0" bIns="0" rtlCol="0"/>
              <a:lstStyle/>
              <a:p>
                <a:endParaRPr/>
              </a:p>
            </p:txBody>
          </p:sp>
          <p:sp>
            <p:nvSpPr>
              <p:cNvPr id="46" name="object 85">
                <a:extLst>
                  <a:ext uri="{FF2B5EF4-FFF2-40B4-BE49-F238E27FC236}">
                    <a16:creationId xmlns:a16="http://schemas.microsoft.com/office/drawing/2014/main" id="{356ADF94-066E-4086-A7CD-13FB481FB637}"/>
                  </a:ext>
                </a:extLst>
              </p:cNvPr>
              <p:cNvSpPr/>
              <p:nvPr/>
            </p:nvSpPr>
            <p:spPr>
              <a:xfrm>
                <a:off x="2728445" y="6443231"/>
                <a:ext cx="77470" cy="100965"/>
              </a:xfrm>
              <a:custGeom>
                <a:avLst/>
                <a:gdLst/>
                <a:ahLst/>
                <a:cxnLst/>
                <a:rect l="l" t="t" r="r" b="b"/>
                <a:pathLst>
                  <a:path w="77469" h="100965">
                    <a:moveTo>
                      <a:pt x="0" y="0"/>
                    </a:moveTo>
                    <a:lnTo>
                      <a:pt x="68414" y="0"/>
                    </a:lnTo>
                  </a:path>
                  <a:path w="77469" h="100965">
                    <a:moveTo>
                      <a:pt x="1427" y="16777"/>
                    </a:moveTo>
                    <a:lnTo>
                      <a:pt x="69842" y="16777"/>
                    </a:lnTo>
                  </a:path>
                  <a:path w="77469" h="100965">
                    <a:moveTo>
                      <a:pt x="2838" y="33557"/>
                    </a:moveTo>
                    <a:lnTo>
                      <a:pt x="71253" y="33557"/>
                    </a:lnTo>
                  </a:path>
                  <a:path w="77469" h="100965">
                    <a:moveTo>
                      <a:pt x="4257" y="50326"/>
                    </a:moveTo>
                    <a:lnTo>
                      <a:pt x="72671" y="50326"/>
                    </a:lnTo>
                  </a:path>
                  <a:path w="77469" h="100965">
                    <a:moveTo>
                      <a:pt x="5687" y="67104"/>
                    </a:moveTo>
                    <a:lnTo>
                      <a:pt x="74101" y="67104"/>
                    </a:lnTo>
                  </a:path>
                  <a:path w="77469" h="100965">
                    <a:moveTo>
                      <a:pt x="7106" y="83883"/>
                    </a:moveTo>
                    <a:lnTo>
                      <a:pt x="75521" y="83883"/>
                    </a:lnTo>
                  </a:path>
                  <a:path w="77469" h="100965">
                    <a:moveTo>
                      <a:pt x="8525" y="100656"/>
                    </a:moveTo>
                    <a:lnTo>
                      <a:pt x="76940" y="100656"/>
                    </a:lnTo>
                  </a:path>
                </a:pathLst>
              </a:custGeom>
              <a:ln w="9550">
                <a:solidFill>
                  <a:srgbClr val="1D1C20"/>
                </a:solidFill>
              </a:ln>
            </p:spPr>
            <p:txBody>
              <a:bodyPr wrap="square" lIns="0" tIns="0" rIns="0" bIns="0" rtlCol="0"/>
              <a:lstStyle/>
              <a:p>
                <a:endParaRPr/>
              </a:p>
            </p:txBody>
          </p:sp>
          <p:sp>
            <p:nvSpPr>
              <p:cNvPr id="47" name="object 86">
                <a:extLst>
                  <a:ext uri="{FF2B5EF4-FFF2-40B4-BE49-F238E27FC236}">
                    <a16:creationId xmlns:a16="http://schemas.microsoft.com/office/drawing/2014/main" id="{59D15733-A659-40BB-AB58-45DA5EFA4603}"/>
                  </a:ext>
                </a:extLst>
              </p:cNvPr>
              <p:cNvSpPr/>
              <p:nvPr/>
            </p:nvSpPr>
            <p:spPr>
              <a:xfrm>
                <a:off x="3035024" y="5724566"/>
                <a:ext cx="43180" cy="124460"/>
              </a:xfrm>
              <a:custGeom>
                <a:avLst/>
                <a:gdLst/>
                <a:ahLst/>
                <a:cxnLst/>
                <a:rect l="l" t="t" r="r" b="b"/>
                <a:pathLst>
                  <a:path w="43180" h="124460">
                    <a:moveTo>
                      <a:pt x="43091" y="120434"/>
                    </a:moveTo>
                    <a:lnTo>
                      <a:pt x="16471" y="124079"/>
                    </a:lnTo>
                    <a:lnTo>
                      <a:pt x="0" y="3644"/>
                    </a:lnTo>
                    <a:lnTo>
                      <a:pt x="26606" y="0"/>
                    </a:lnTo>
                    <a:lnTo>
                      <a:pt x="43091" y="120434"/>
                    </a:lnTo>
                    <a:close/>
                  </a:path>
                </a:pathLst>
              </a:custGeom>
              <a:ln w="7162">
                <a:solidFill>
                  <a:srgbClr val="1D1C20"/>
                </a:solidFill>
              </a:ln>
            </p:spPr>
            <p:txBody>
              <a:bodyPr wrap="square" lIns="0" tIns="0" rIns="0" bIns="0" rtlCol="0"/>
              <a:lstStyle/>
              <a:p>
                <a:endParaRPr/>
              </a:p>
            </p:txBody>
          </p:sp>
          <p:sp>
            <p:nvSpPr>
              <p:cNvPr id="48" name="object 87">
                <a:extLst>
                  <a:ext uri="{FF2B5EF4-FFF2-40B4-BE49-F238E27FC236}">
                    <a16:creationId xmlns:a16="http://schemas.microsoft.com/office/drawing/2014/main" id="{675ABDE2-BFC4-41B9-91D5-96D7A602874C}"/>
                  </a:ext>
                </a:extLst>
              </p:cNvPr>
              <p:cNvSpPr/>
              <p:nvPr/>
            </p:nvSpPr>
            <p:spPr>
              <a:xfrm>
                <a:off x="1312528" y="5472804"/>
                <a:ext cx="51435" cy="52705"/>
              </a:xfrm>
              <a:custGeom>
                <a:avLst/>
                <a:gdLst/>
                <a:ahLst/>
                <a:cxnLst/>
                <a:rect l="l" t="t" r="r" b="b"/>
                <a:pathLst>
                  <a:path w="51434" h="52704">
                    <a:moveTo>
                      <a:pt x="51168" y="0"/>
                    </a:moveTo>
                    <a:lnTo>
                      <a:pt x="0" y="977"/>
                    </a:lnTo>
                    <a:lnTo>
                      <a:pt x="546" y="52158"/>
                    </a:lnTo>
                  </a:path>
                </a:pathLst>
              </a:custGeom>
              <a:ln w="10236">
                <a:solidFill>
                  <a:srgbClr val="1D1C20"/>
                </a:solidFill>
              </a:ln>
            </p:spPr>
            <p:txBody>
              <a:bodyPr wrap="square" lIns="0" tIns="0" rIns="0" bIns="0" rtlCol="0"/>
              <a:lstStyle/>
              <a:p>
                <a:endParaRPr/>
              </a:p>
            </p:txBody>
          </p:sp>
          <p:sp>
            <p:nvSpPr>
              <p:cNvPr id="49" name="object 88">
                <a:extLst>
                  <a:ext uri="{FF2B5EF4-FFF2-40B4-BE49-F238E27FC236}">
                    <a16:creationId xmlns:a16="http://schemas.microsoft.com/office/drawing/2014/main" id="{731AC1B3-5054-42B2-BDEC-759674DABD13}"/>
                  </a:ext>
                </a:extLst>
              </p:cNvPr>
              <p:cNvSpPr/>
              <p:nvPr/>
            </p:nvSpPr>
            <p:spPr>
              <a:xfrm>
                <a:off x="1313300" y="5545113"/>
                <a:ext cx="1270" cy="71120"/>
              </a:xfrm>
              <a:custGeom>
                <a:avLst/>
                <a:gdLst/>
                <a:ahLst/>
                <a:cxnLst/>
                <a:rect l="l" t="t" r="r" b="b"/>
                <a:pathLst>
                  <a:path w="1269" h="71120">
                    <a:moveTo>
                      <a:pt x="381" y="-5118"/>
                    </a:moveTo>
                    <a:lnTo>
                      <a:pt x="381" y="75679"/>
                    </a:lnTo>
                  </a:path>
                </a:pathLst>
              </a:custGeom>
              <a:ln w="10998">
                <a:solidFill>
                  <a:srgbClr val="1D1C20"/>
                </a:solidFill>
                <a:prstDash val="sysDot"/>
              </a:ln>
            </p:spPr>
            <p:txBody>
              <a:bodyPr wrap="square" lIns="0" tIns="0" rIns="0" bIns="0" rtlCol="0"/>
              <a:lstStyle/>
              <a:p>
                <a:endParaRPr/>
              </a:p>
            </p:txBody>
          </p:sp>
          <p:sp>
            <p:nvSpPr>
              <p:cNvPr id="50" name="object 89">
                <a:extLst>
                  <a:ext uri="{FF2B5EF4-FFF2-40B4-BE49-F238E27FC236}">
                    <a16:creationId xmlns:a16="http://schemas.microsoft.com/office/drawing/2014/main" id="{55EBC663-4DA7-4D86-B06C-EA9E4B41CF23}"/>
                  </a:ext>
                </a:extLst>
              </p:cNvPr>
              <p:cNvSpPr/>
              <p:nvPr/>
            </p:nvSpPr>
            <p:spPr>
              <a:xfrm>
                <a:off x="1314175" y="5625744"/>
                <a:ext cx="13335" cy="1199515"/>
              </a:xfrm>
              <a:custGeom>
                <a:avLst/>
                <a:gdLst/>
                <a:ahLst/>
                <a:cxnLst/>
                <a:rect l="l" t="t" r="r" b="b"/>
                <a:pathLst>
                  <a:path w="13334" h="1199515">
                    <a:moveTo>
                      <a:pt x="0" y="0"/>
                    </a:moveTo>
                    <a:lnTo>
                      <a:pt x="13042" y="1199375"/>
                    </a:lnTo>
                  </a:path>
                </a:pathLst>
              </a:custGeom>
              <a:ln w="10236">
                <a:solidFill>
                  <a:srgbClr val="1D1C20"/>
                </a:solidFill>
                <a:prstDash val="sysDashDotDot"/>
              </a:ln>
            </p:spPr>
            <p:txBody>
              <a:bodyPr wrap="square" lIns="0" tIns="0" rIns="0" bIns="0" rtlCol="0"/>
              <a:lstStyle/>
              <a:p>
                <a:endParaRPr/>
              </a:p>
            </p:txBody>
          </p:sp>
          <p:sp>
            <p:nvSpPr>
              <p:cNvPr id="51" name="object 90">
                <a:extLst>
                  <a:ext uri="{FF2B5EF4-FFF2-40B4-BE49-F238E27FC236}">
                    <a16:creationId xmlns:a16="http://schemas.microsoft.com/office/drawing/2014/main" id="{B4FFC60A-C222-4918-AA7C-9BDBE4502433}"/>
                  </a:ext>
                </a:extLst>
              </p:cNvPr>
              <p:cNvSpPr/>
              <p:nvPr/>
            </p:nvSpPr>
            <p:spPr>
              <a:xfrm>
                <a:off x="1276715" y="6835190"/>
                <a:ext cx="51435" cy="52705"/>
              </a:xfrm>
              <a:custGeom>
                <a:avLst/>
                <a:gdLst/>
                <a:ahLst/>
                <a:cxnLst/>
                <a:rect l="l" t="t" r="r" b="b"/>
                <a:pathLst>
                  <a:path w="51434" h="52704">
                    <a:moveTo>
                      <a:pt x="50609" y="0"/>
                    </a:moveTo>
                    <a:lnTo>
                      <a:pt x="51168" y="51181"/>
                    </a:lnTo>
                    <a:lnTo>
                      <a:pt x="0" y="52514"/>
                    </a:lnTo>
                  </a:path>
                </a:pathLst>
              </a:custGeom>
              <a:ln w="10236">
                <a:solidFill>
                  <a:srgbClr val="1D1C20"/>
                </a:solidFill>
              </a:ln>
            </p:spPr>
            <p:txBody>
              <a:bodyPr wrap="square" lIns="0" tIns="0" rIns="0" bIns="0" rtlCol="0"/>
              <a:lstStyle/>
              <a:p>
                <a:endParaRPr/>
              </a:p>
            </p:txBody>
          </p:sp>
          <p:sp>
            <p:nvSpPr>
              <p:cNvPr id="52" name="object 91">
                <a:extLst>
                  <a:ext uri="{FF2B5EF4-FFF2-40B4-BE49-F238E27FC236}">
                    <a16:creationId xmlns:a16="http://schemas.microsoft.com/office/drawing/2014/main" id="{B81116F9-65E1-4965-A145-FC343EAAB509}"/>
                  </a:ext>
                </a:extLst>
              </p:cNvPr>
              <p:cNvSpPr/>
              <p:nvPr/>
            </p:nvSpPr>
            <p:spPr>
              <a:xfrm>
                <a:off x="1191478" y="6888190"/>
                <a:ext cx="66675" cy="1905"/>
              </a:xfrm>
              <a:custGeom>
                <a:avLst/>
                <a:gdLst/>
                <a:ahLst/>
                <a:cxnLst/>
                <a:rect l="l" t="t" r="r" b="b"/>
                <a:pathLst>
                  <a:path w="66675" h="1904">
                    <a:moveTo>
                      <a:pt x="-5118" y="857"/>
                    </a:moveTo>
                    <a:lnTo>
                      <a:pt x="71412" y="857"/>
                    </a:lnTo>
                  </a:path>
                </a:pathLst>
              </a:custGeom>
              <a:ln w="11950">
                <a:solidFill>
                  <a:srgbClr val="1D1C20"/>
                </a:solidFill>
                <a:prstDash val="sysDot"/>
              </a:ln>
            </p:spPr>
            <p:txBody>
              <a:bodyPr wrap="square" lIns="0" tIns="0" rIns="0" bIns="0" rtlCol="0"/>
              <a:lstStyle/>
              <a:p>
                <a:endParaRPr/>
              </a:p>
            </p:txBody>
          </p:sp>
          <p:sp>
            <p:nvSpPr>
              <p:cNvPr id="53" name="object 92">
                <a:extLst>
                  <a:ext uri="{FF2B5EF4-FFF2-40B4-BE49-F238E27FC236}">
                    <a16:creationId xmlns:a16="http://schemas.microsoft.com/office/drawing/2014/main" id="{62077DFF-66CF-4E26-BFF8-DBD4B4617611}"/>
                  </a:ext>
                </a:extLst>
              </p:cNvPr>
              <p:cNvSpPr/>
              <p:nvPr/>
            </p:nvSpPr>
            <p:spPr>
              <a:xfrm>
                <a:off x="1130830" y="6890159"/>
                <a:ext cx="51435" cy="52705"/>
              </a:xfrm>
              <a:custGeom>
                <a:avLst/>
                <a:gdLst/>
                <a:ahLst/>
                <a:cxnLst/>
                <a:rect l="l" t="t" r="r" b="b"/>
                <a:pathLst>
                  <a:path w="51434" h="52704">
                    <a:moveTo>
                      <a:pt x="51168" y="0"/>
                    </a:moveTo>
                    <a:lnTo>
                      <a:pt x="0" y="1333"/>
                    </a:lnTo>
                    <a:lnTo>
                      <a:pt x="0" y="52514"/>
                    </a:lnTo>
                  </a:path>
                </a:pathLst>
              </a:custGeom>
              <a:ln w="10236">
                <a:solidFill>
                  <a:srgbClr val="1D1C20"/>
                </a:solidFill>
              </a:ln>
            </p:spPr>
            <p:txBody>
              <a:bodyPr wrap="square" lIns="0" tIns="0" rIns="0" bIns="0" rtlCol="0"/>
              <a:lstStyle/>
              <a:p>
                <a:endParaRPr/>
              </a:p>
            </p:txBody>
          </p:sp>
          <p:sp>
            <p:nvSpPr>
              <p:cNvPr id="54" name="object 93">
                <a:extLst>
                  <a:ext uri="{FF2B5EF4-FFF2-40B4-BE49-F238E27FC236}">
                    <a16:creationId xmlns:a16="http://schemas.microsoft.com/office/drawing/2014/main" id="{A6CA9BA3-BF48-4D9D-BD13-7DC45219D0F1}"/>
                  </a:ext>
                </a:extLst>
              </p:cNvPr>
              <p:cNvSpPr/>
              <p:nvPr/>
            </p:nvSpPr>
            <p:spPr>
              <a:xfrm>
                <a:off x="1130834" y="6972358"/>
                <a:ext cx="0" cy="104139"/>
              </a:xfrm>
              <a:custGeom>
                <a:avLst/>
                <a:gdLst/>
                <a:ahLst/>
                <a:cxnLst/>
                <a:rect l="l" t="t" r="r" b="b"/>
                <a:pathLst>
                  <a:path h="104140">
                    <a:moveTo>
                      <a:pt x="0" y="0"/>
                    </a:moveTo>
                    <a:lnTo>
                      <a:pt x="0" y="103886"/>
                    </a:lnTo>
                  </a:path>
                </a:pathLst>
              </a:custGeom>
              <a:ln w="10236">
                <a:solidFill>
                  <a:srgbClr val="1D1C20"/>
                </a:solidFill>
                <a:prstDash val="dash"/>
              </a:ln>
            </p:spPr>
            <p:txBody>
              <a:bodyPr wrap="square" lIns="0" tIns="0" rIns="0" bIns="0" rtlCol="0"/>
              <a:lstStyle/>
              <a:p>
                <a:endParaRPr/>
              </a:p>
            </p:txBody>
          </p:sp>
          <p:sp>
            <p:nvSpPr>
              <p:cNvPr id="55" name="object 94">
                <a:extLst>
                  <a:ext uri="{FF2B5EF4-FFF2-40B4-BE49-F238E27FC236}">
                    <a16:creationId xmlns:a16="http://schemas.microsoft.com/office/drawing/2014/main" id="{24BCC692-2CD5-49A3-BD8F-63016110F2FE}"/>
                  </a:ext>
                </a:extLst>
              </p:cNvPr>
              <p:cNvSpPr/>
              <p:nvPr/>
            </p:nvSpPr>
            <p:spPr>
              <a:xfrm>
                <a:off x="1130834" y="7091094"/>
                <a:ext cx="51435" cy="51435"/>
              </a:xfrm>
              <a:custGeom>
                <a:avLst/>
                <a:gdLst/>
                <a:ahLst/>
                <a:cxnLst/>
                <a:rect l="l" t="t" r="r" b="b"/>
                <a:pathLst>
                  <a:path w="51434" h="51434">
                    <a:moveTo>
                      <a:pt x="0" y="0"/>
                    </a:moveTo>
                    <a:lnTo>
                      <a:pt x="0" y="51180"/>
                    </a:lnTo>
                    <a:lnTo>
                      <a:pt x="51181" y="51307"/>
                    </a:lnTo>
                  </a:path>
                </a:pathLst>
              </a:custGeom>
              <a:ln w="10236">
                <a:solidFill>
                  <a:srgbClr val="1D1C20"/>
                </a:solidFill>
              </a:ln>
            </p:spPr>
            <p:txBody>
              <a:bodyPr wrap="square" lIns="0" tIns="0" rIns="0" bIns="0" rtlCol="0"/>
              <a:lstStyle/>
              <a:p>
                <a:endParaRPr/>
              </a:p>
            </p:txBody>
          </p:sp>
          <p:sp>
            <p:nvSpPr>
              <p:cNvPr id="56" name="object 95">
                <a:extLst>
                  <a:ext uri="{FF2B5EF4-FFF2-40B4-BE49-F238E27FC236}">
                    <a16:creationId xmlns:a16="http://schemas.microsoft.com/office/drawing/2014/main" id="{2D30C678-1FF5-4D8C-91CE-F9EE889D4EFD}"/>
                  </a:ext>
                </a:extLst>
              </p:cNvPr>
              <p:cNvSpPr/>
              <p:nvPr/>
            </p:nvSpPr>
            <p:spPr>
              <a:xfrm>
                <a:off x="1201953" y="7142445"/>
                <a:ext cx="69850" cy="635"/>
              </a:xfrm>
              <a:custGeom>
                <a:avLst/>
                <a:gdLst/>
                <a:ahLst/>
                <a:cxnLst/>
                <a:rect l="l" t="t" r="r" b="b"/>
                <a:pathLst>
                  <a:path w="69850" h="634">
                    <a:moveTo>
                      <a:pt x="-5118" y="82"/>
                    </a:moveTo>
                    <a:lnTo>
                      <a:pt x="74891" y="82"/>
                    </a:lnTo>
                  </a:path>
                </a:pathLst>
              </a:custGeom>
              <a:ln w="10401">
                <a:solidFill>
                  <a:srgbClr val="1D1C20"/>
                </a:solidFill>
                <a:prstDash val="sysDot"/>
              </a:ln>
            </p:spPr>
            <p:txBody>
              <a:bodyPr wrap="square" lIns="0" tIns="0" rIns="0" bIns="0" rtlCol="0"/>
              <a:lstStyle/>
              <a:p>
                <a:endParaRPr/>
              </a:p>
            </p:txBody>
          </p:sp>
          <p:sp>
            <p:nvSpPr>
              <p:cNvPr id="57" name="object 96">
                <a:extLst>
                  <a:ext uri="{FF2B5EF4-FFF2-40B4-BE49-F238E27FC236}">
                    <a16:creationId xmlns:a16="http://schemas.microsoft.com/office/drawing/2014/main" id="{F828DF24-3951-4A46-9F4F-831945D48F06}"/>
                  </a:ext>
                </a:extLst>
              </p:cNvPr>
              <p:cNvSpPr/>
              <p:nvPr/>
            </p:nvSpPr>
            <p:spPr>
              <a:xfrm>
                <a:off x="1281697" y="7142624"/>
                <a:ext cx="1983739" cy="5080"/>
              </a:xfrm>
              <a:custGeom>
                <a:avLst/>
                <a:gdLst/>
                <a:ahLst/>
                <a:cxnLst/>
                <a:rect l="l" t="t" r="r" b="b"/>
                <a:pathLst>
                  <a:path w="1983739" h="5079">
                    <a:moveTo>
                      <a:pt x="0" y="0"/>
                    </a:moveTo>
                    <a:lnTo>
                      <a:pt x="1983651" y="4622"/>
                    </a:lnTo>
                  </a:path>
                </a:pathLst>
              </a:custGeom>
              <a:ln w="10236">
                <a:solidFill>
                  <a:srgbClr val="1D1C20"/>
                </a:solidFill>
                <a:prstDash val="sysDashDotDot"/>
              </a:ln>
            </p:spPr>
            <p:txBody>
              <a:bodyPr wrap="square" lIns="0" tIns="0" rIns="0" bIns="0" rtlCol="0"/>
              <a:lstStyle/>
              <a:p>
                <a:endParaRPr/>
              </a:p>
            </p:txBody>
          </p:sp>
          <p:sp>
            <p:nvSpPr>
              <p:cNvPr id="58" name="object 97">
                <a:extLst>
                  <a:ext uri="{FF2B5EF4-FFF2-40B4-BE49-F238E27FC236}">
                    <a16:creationId xmlns:a16="http://schemas.microsoft.com/office/drawing/2014/main" id="{0DD307AC-25EE-4A4E-95B4-6F6E3DD2649A}"/>
                  </a:ext>
                </a:extLst>
              </p:cNvPr>
              <p:cNvSpPr/>
              <p:nvPr/>
            </p:nvSpPr>
            <p:spPr>
              <a:xfrm>
                <a:off x="3275310" y="7096218"/>
                <a:ext cx="51435" cy="51435"/>
              </a:xfrm>
              <a:custGeom>
                <a:avLst/>
                <a:gdLst/>
                <a:ahLst/>
                <a:cxnLst/>
                <a:rect l="l" t="t" r="r" b="b"/>
                <a:pathLst>
                  <a:path w="51435" h="51434">
                    <a:moveTo>
                      <a:pt x="0" y="51054"/>
                    </a:moveTo>
                    <a:lnTo>
                      <a:pt x="51181" y="51181"/>
                    </a:lnTo>
                    <a:lnTo>
                      <a:pt x="51181" y="0"/>
                    </a:lnTo>
                  </a:path>
                </a:pathLst>
              </a:custGeom>
              <a:ln w="10236">
                <a:solidFill>
                  <a:srgbClr val="1D1C20"/>
                </a:solidFill>
              </a:ln>
            </p:spPr>
            <p:txBody>
              <a:bodyPr wrap="square" lIns="0" tIns="0" rIns="0" bIns="0" rtlCol="0"/>
              <a:lstStyle/>
              <a:p>
                <a:endParaRPr/>
              </a:p>
            </p:txBody>
          </p:sp>
          <p:sp>
            <p:nvSpPr>
              <p:cNvPr id="59" name="object 98">
                <a:extLst>
                  <a:ext uri="{FF2B5EF4-FFF2-40B4-BE49-F238E27FC236}">
                    <a16:creationId xmlns:a16="http://schemas.microsoft.com/office/drawing/2014/main" id="{4683FB4A-F9FD-45AC-9CF5-7913BF1FE1F1}"/>
                  </a:ext>
                </a:extLst>
              </p:cNvPr>
              <p:cNvSpPr/>
              <p:nvPr/>
            </p:nvSpPr>
            <p:spPr>
              <a:xfrm>
                <a:off x="3326491" y="6999642"/>
                <a:ext cx="0" cy="75565"/>
              </a:xfrm>
              <a:custGeom>
                <a:avLst/>
                <a:gdLst/>
                <a:ahLst/>
                <a:cxnLst/>
                <a:rect l="l" t="t" r="r" b="b"/>
                <a:pathLst>
                  <a:path h="75565">
                    <a:moveTo>
                      <a:pt x="0" y="75107"/>
                    </a:moveTo>
                    <a:lnTo>
                      <a:pt x="0" y="0"/>
                    </a:lnTo>
                  </a:path>
                </a:pathLst>
              </a:custGeom>
              <a:ln w="10236">
                <a:solidFill>
                  <a:srgbClr val="1D1C20"/>
                </a:solidFill>
                <a:prstDash val="sysDot"/>
              </a:ln>
            </p:spPr>
            <p:txBody>
              <a:bodyPr wrap="square" lIns="0" tIns="0" rIns="0" bIns="0" rtlCol="0"/>
              <a:lstStyle/>
              <a:p>
                <a:endParaRPr/>
              </a:p>
            </p:txBody>
          </p:sp>
          <p:sp>
            <p:nvSpPr>
              <p:cNvPr id="60" name="object 99">
                <a:extLst>
                  <a:ext uri="{FF2B5EF4-FFF2-40B4-BE49-F238E27FC236}">
                    <a16:creationId xmlns:a16="http://schemas.microsoft.com/office/drawing/2014/main" id="{67CC235B-AFBF-4E5F-8F12-18A5DA9FAB57}"/>
                  </a:ext>
                </a:extLst>
              </p:cNvPr>
              <p:cNvSpPr/>
              <p:nvPr/>
            </p:nvSpPr>
            <p:spPr>
              <a:xfrm>
                <a:off x="3326491" y="5497314"/>
                <a:ext cx="0" cy="1491615"/>
              </a:xfrm>
              <a:custGeom>
                <a:avLst/>
                <a:gdLst/>
                <a:ahLst/>
                <a:cxnLst/>
                <a:rect l="l" t="t" r="r" b="b"/>
                <a:pathLst>
                  <a:path h="1491615">
                    <a:moveTo>
                      <a:pt x="0" y="1491589"/>
                    </a:moveTo>
                    <a:lnTo>
                      <a:pt x="0" y="0"/>
                    </a:lnTo>
                  </a:path>
                </a:pathLst>
              </a:custGeom>
              <a:ln w="10236">
                <a:solidFill>
                  <a:srgbClr val="1D1C20"/>
                </a:solidFill>
                <a:prstDash val="lgDashDot"/>
              </a:ln>
            </p:spPr>
            <p:txBody>
              <a:bodyPr wrap="square" lIns="0" tIns="0" rIns="0" bIns="0" rtlCol="0"/>
              <a:lstStyle/>
              <a:p>
                <a:endParaRPr/>
              </a:p>
            </p:txBody>
          </p:sp>
          <p:sp>
            <p:nvSpPr>
              <p:cNvPr id="61" name="object 100">
                <a:extLst>
                  <a:ext uri="{FF2B5EF4-FFF2-40B4-BE49-F238E27FC236}">
                    <a16:creationId xmlns:a16="http://schemas.microsoft.com/office/drawing/2014/main" id="{34DEA563-708E-42B4-BE2D-1E01E20B5404}"/>
                  </a:ext>
                </a:extLst>
              </p:cNvPr>
              <p:cNvSpPr/>
              <p:nvPr/>
            </p:nvSpPr>
            <p:spPr>
              <a:xfrm>
                <a:off x="3275323" y="5435395"/>
                <a:ext cx="51435" cy="51435"/>
              </a:xfrm>
              <a:custGeom>
                <a:avLst/>
                <a:gdLst/>
                <a:ahLst/>
                <a:cxnLst/>
                <a:rect l="l" t="t" r="r" b="b"/>
                <a:pathLst>
                  <a:path w="51435" h="51435">
                    <a:moveTo>
                      <a:pt x="51168" y="51180"/>
                    </a:moveTo>
                    <a:lnTo>
                      <a:pt x="51168" y="0"/>
                    </a:lnTo>
                    <a:lnTo>
                      <a:pt x="0" y="977"/>
                    </a:lnTo>
                  </a:path>
                </a:pathLst>
              </a:custGeom>
              <a:ln w="10236">
                <a:solidFill>
                  <a:srgbClr val="1D1C20"/>
                </a:solidFill>
              </a:ln>
            </p:spPr>
            <p:txBody>
              <a:bodyPr wrap="square" lIns="0" tIns="0" rIns="0" bIns="0" rtlCol="0"/>
              <a:lstStyle/>
              <a:p>
                <a:endParaRPr/>
              </a:p>
            </p:txBody>
          </p:sp>
          <p:sp>
            <p:nvSpPr>
              <p:cNvPr id="62" name="object 101">
                <a:extLst>
                  <a:ext uri="{FF2B5EF4-FFF2-40B4-BE49-F238E27FC236}">
                    <a16:creationId xmlns:a16="http://schemas.microsoft.com/office/drawing/2014/main" id="{05007FD2-8820-4E38-95C6-01A2F2281AAA}"/>
                  </a:ext>
                </a:extLst>
              </p:cNvPr>
              <p:cNvSpPr/>
              <p:nvPr/>
            </p:nvSpPr>
            <p:spPr>
              <a:xfrm>
                <a:off x="3184764" y="5436754"/>
                <a:ext cx="70485" cy="1905"/>
              </a:xfrm>
              <a:custGeom>
                <a:avLst/>
                <a:gdLst/>
                <a:ahLst/>
                <a:cxnLst/>
                <a:rect l="l" t="t" r="r" b="b"/>
                <a:pathLst>
                  <a:path w="70485" h="1904">
                    <a:moveTo>
                      <a:pt x="-5118" y="673"/>
                    </a:moveTo>
                    <a:lnTo>
                      <a:pt x="75552" y="673"/>
                    </a:lnTo>
                  </a:path>
                </a:pathLst>
              </a:custGeom>
              <a:ln w="11582">
                <a:solidFill>
                  <a:srgbClr val="1D1C20"/>
                </a:solidFill>
                <a:prstDash val="sysDot"/>
              </a:ln>
            </p:spPr>
            <p:txBody>
              <a:bodyPr wrap="square" lIns="0" tIns="0" rIns="0" bIns="0" rtlCol="0"/>
              <a:lstStyle/>
              <a:p>
                <a:endParaRPr/>
              </a:p>
            </p:txBody>
          </p:sp>
          <p:sp>
            <p:nvSpPr>
              <p:cNvPr id="63" name="object 102">
                <a:extLst>
                  <a:ext uri="{FF2B5EF4-FFF2-40B4-BE49-F238E27FC236}">
                    <a16:creationId xmlns:a16="http://schemas.microsoft.com/office/drawing/2014/main" id="{61F2ADCE-C4C6-48A0-81CE-614BEF14C9F0}"/>
                  </a:ext>
                </a:extLst>
              </p:cNvPr>
              <p:cNvSpPr/>
              <p:nvPr/>
            </p:nvSpPr>
            <p:spPr>
              <a:xfrm>
                <a:off x="1373760" y="5438288"/>
                <a:ext cx="1801495" cy="34925"/>
              </a:xfrm>
              <a:custGeom>
                <a:avLst/>
                <a:gdLst/>
                <a:ahLst/>
                <a:cxnLst/>
                <a:rect l="l" t="t" r="r" b="b"/>
                <a:pathLst>
                  <a:path w="1801495" h="34925">
                    <a:moveTo>
                      <a:pt x="1800948" y="0"/>
                    </a:moveTo>
                    <a:lnTo>
                      <a:pt x="0" y="34328"/>
                    </a:lnTo>
                  </a:path>
                </a:pathLst>
              </a:custGeom>
              <a:ln w="10236">
                <a:solidFill>
                  <a:srgbClr val="1D1C20"/>
                </a:solidFill>
                <a:prstDash val="sysDashDotDot"/>
              </a:ln>
            </p:spPr>
            <p:txBody>
              <a:bodyPr wrap="square" lIns="0" tIns="0" rIns="0" bIns="0" rtlCol="0"/>
              <a:lstStyle/>
              <a:p>
                <a:endParaRPr/>
              </a:p>
            </p:txBody>
          </p:sp>
          <p:sp>
            <p:nvSpPr>
              <p:cNvPr id="64" name="object 103">
                <a:extLst>
                  <a:ext uri="{FF2B5EF4-FFF2-40B4-BE49-F238E27FC236}">
                    <a16:creationId xmlns:a16="http://schemas.microsoft.com/office/drawing/2014/main" id="{4BEF4CCF-7F0B-46EB-BFF7-EBA37758529C}"/>
                  </a:ext>
                </a:extLst>
              </p:cNvPr>
              <p:cNvSpPr/>
              <p:nvPr/>
            </p:nvSpPr>
            <p:spPr>
              <a:xfrm>
                <a:off x="1315084" y="5894694"/>
                <a:ext cx="51435" cy="4445"/>
              </a:xfrm>
              <a:custGeom>
                <a:avLst/>
                <a:gdLst/>
                <a:ahLst/>
                <a:cxnLst/>
                <a:rect l="l" t="t" r="r" b="b"/>
                <a:pathLst>
                  <a:path w="51434" h="4445">
                    <a:moveTo>
                      <a:pt x="0" y="3886"/>
                    </a:moveTo>
                    <a:lnTo>
                      <a:pt x="12882" y="2912"/>
                    </a:lnTo>
                    <a:lnTo>
                      <a:pt x="25680" y="1938"/>
                    </a:lnTo>
                    <a:lnTo>
                      <a:pt x="38395" y="966"/>
                    </a:lnTo>
                    <a:lnTo>
                      <a:pt x="51028" y="0"/>
                    </a:lnTo>
                  </a:path>
                </a:pathLst>
              </a:custGeom>
              <a:ln w="10236">
                <a:solidFill>
                  <a:srgbClr val="1D1C20"/>
                </a:solidFill>
              </a:ln>
            </p:spPr>
            <p:txBody>
              <a:bodyPr wrap="square" lIns="0" tIns="0" rIns="0" bIns="0" rtlCol="0"/>
              <a:lstStyle/>
              <a:p>
                <a:endParaRPr/>
              </a:p>
            </p:txBody>
          </p:sp>
          <p:sp>
            <p:nvSpPr>
              <p:cNvPr id="65" name="object 104">
                <a:extLst>
                  <a:ext uri="{FF2B5EF4-FFF2-40B4-BE49-F238E27FC236}">
                    <a16:creationId xmlns:a16="http://schemas.microsoft.com/office/drawing/2014/main" id="{00BC9718-8BA9-4EAA-8616-59BDCF817A20}"/>
                  </a:ext>
                </a:extLst>
              </p:cNvPr>
              <p:cNvSpPr/>
              <p:nvPr/>
            </p:nvSpPr>
            <p:spPr>
              <a:xfrm>
                <a:off x="1386552" y="5887494"/>
                <a:ext cx="71755" cy="5715"/>
              </a:xfrm>
              <a:custGeom>
                <a:avLst/>
                <a:gdLst/>
                <a:ahLst/>
                <a:cxnLst/>
                <a:rect l="l" t="t" r="r" b="b"/>
                <a:pathLst>
                  <a:path w="71755" h="5714">
                    <a:moveTo>
                      <a:pt x="0" y="5613"/>
                    </a:moveTo>
                    <a:lnTo>
                      <a:pt x="18112" y="4204"/>
                    </a:lnTo>
                    <a:lnTo>
                      <a:pt x="36068" y="2797"/>
                    </a:lnTo>
                    <a:lnTo>
                      <a:pt x="53871" y="1395"/>
                    </a:lnTo>
                    <a:lnTo>
                      <a:pt x="71526" y="0"/>
                    </a:lnTo>
                  </a:path>
                </a:pathLst>
              </a:custGeom>
              <a:ln w="10236">
                <a:solidFill>
                  <a:srgbClr val="1D1C20"/>
                </a:solidFill>
                <a:prstDash val="sysDot"/>
              </a:ln>
            </p:spPr>
            <p:txBody>
              <a:bodyPr wrap="square" lIns="0" tIns="0" rIns="0" bIns="0" rtlCol="0"/>
              <a:lstStyle/>
              <a:p>
                <a:endParaRPr/>
              </a:p>
            </p:txBody>
          </p:sp>
          <p:sp>
            <p:nvSpPr>
              <p:cNvPr id="66" name="object 105">
                <a:extLst>
                  <a:ext uri="{FF2B5EF4-FFF2-40B4-BE49-F238E27FC236}">
                    <a16:creationId xmlns:a16="http://schemas.microsoft.com/office/drawing/2014/main" id="{3C27FD79-7069-4D24-BDFF-EFDAC220C464}"/>
                  </a:ext>
                </a:extLst>
              </p:cNvPr>
              <p:cNvSpPr/>
              <p:nvPr/>
            </p:nvSpPr>
            <p:spPr>
              <a:xfrm>
                <a:off x="1468287" y="5649523"/>
                <a:ext cx="2437130" cy="237490"/>
              </a:xfrm>
              <a:custGeom>
                <a:avLst/>
                <a:gdLst/>
                <a:ahLst/>
                <a:cxnLst/>
                <a:rect l="l" t="t" r="r" b="b"/>
                <a:pathLst>
                  <a:path w="2437129" h="237489">
                    <a:moveTo>
                      <a:pt x="0" y="237147"/>
                    </a:moveTo>
                    <a:lnTo>
                      <a:pt x="52558" y="232885"/>
                    </a:lnTo>
                    <a:lnTo>
                      <a:pt x="103947" y="228612"/>
                    </a:lnTo>
                    <a:lnTo>
                      <a:pt x="154302" y="224312"/>
                    </a:lnTo>
                    <a:lnTo>
                      <a:pt x="203756" y="219969"/>
                    </a:lnTo>
                    <a:lnTo>
                      <a:pt x="252444" y="215567"/>
                    </a:lnTo>
                    <a:lnTo>
                      <a:pt x="300501" y="211089"/>
                    </a:lnTo>
                    <a:lnTo>
                      <a:pt x="348059" y="206520"/>
                    </a:lnTo>
                    <a:lnTo>
                      <a:pt x="395255" y="201842"/>
                    </a:lnTo>
                    <a:lnTo>
                      <a:pt x="442221" y="197041"/>
                    </a:lnTo>
                    <a:lnTo>
                      <a:pt x="489093" y="192100"/>
                    </a:lnTo>
                    <a:lnTo>
                      <a:pt x="536005" y="187002"/>
                    </a:lnTo>
                    <a:lnTo>
                      <a:pt x="583090" y="181732"/>
                    </a:lnTo>
                    <a:lnTo>
                      <a:pt x="630483" y="176273"/>
                    </a:lnTo>
                    <a:lnTo>
                      <a:pt x="678319" y="170610"/>
                    </a:lnTo>
                    <a:lnTo>
                      <a:pt x="726732" y="164725"/>
                    </a:lnTo>
                    <a:lnTo>
                      <a:pt x="775856" y="158604"/>
                    </a:lnTo>
                    <a:lnTo>
                      <a:pt x="825825" y="152229"/>
                    </a:lnTo>
                    <a:lnTo>
                      <a:pt x="876774" y="145584"/>
                    </a:lnTo>
                    <a:lnTo>
                      <a:pt x="928836" y="138654"/>
                    </a:lnTo>
                    <a:lnTo>
                      <a:pt x="982147" y="131422"/>
                    </a:lnTo>
                    <a:lnTo>
                      <a:pt x="1036840" y="123873"/>
                    </a:lnTo>
                    <a:lnTo>
                      <a:pt x="1093050" y="115989"/>
                    </a:lnTo>
                    <a:lnTo>
                      <a:pt x="1143064" y="108977"/>
                    </a:lnTo>
                    <a:lnTo>
                      <a:pt x="1192272" y="102197"/>
                    </a:lnTo>
                    <a:lnTo>
                      <a:pt x="1240768" y="95647"/>
                    </a:lnTo>
                    <a:lnTo>
                      <a:pt x="1288646" y="89323"/>
                    </a:lnTo>
                    <a:lnTo>
                      <a:pt x="1336002" y="83223"/>
                    </a:lnTo>
                    <a:lnTo>
                      <a:pt x="1382928" y="77344"/>
                    </a:lnTo>
                    <a:lnTo>
                      <a:pt x="1429521" y="71683"/>
                    </a:lnTo>
                    <a:lnTo>
                      <a:pt x="1475873" y="66238"/>
                    </a:lnTo>
                    <a:lnTo>
                      <a:pt x="1522080" y="61006"/>
                    </a:lnTo>
                    <a:lnTo>
                      <a:pt x="1568237" y="55983"/>
                    </a:lnTo>
                    <a:lnTo>
                      <a:pt x="1614436" y="51167"/>
                    </a:lnTo>
                    <a:lnTo>
                      <a:pt x="1660773" y="46556"/>
                    </a:lnTo>
                    <a:lnTo>
                      <a:pt x="1707343" y="42146"/>
                    </a:lnTo>
                    <a:lnTo>
                      <a:pt x="1754239" y="37935"/>
                    </a:lnTo>
                    <a:lnTo>
                      <a:pt x="1801556" y="33919"/>
                    </a:lnTo>
                    <a:lnTo>
                      <a:pt x="1849389" y="30097"/>
                    </a:lnTo>
                    <a:lnTo>
                      <a:pt x="1897832" y="26465"/>
                    </a:lnTo>
                    <a:lnTo>
                      <a:pt x="1946979" y="23021"/>
                    </a:lnTo>
                    <a:lnTo>
                      <a:pt x="1996924" y="19761"/>
                    </a:lnTo>
                    <a:lnTo>
                      <a:pt x="2047763" y="16683"/>
                    </a:lnTo>
                    <a:lnTo>
                      <a:pt x="2099589" y="13785"/>
                    </a:lnTo>
                    <a:lnTo>
                      <a:pt x="2152497" y="11063"/>
                    </a:lnTo>
                    <a:lnTo>
                      <a:pt x="2206582" y="8514"/>
                    </a:lnTo>
                    <a:lnTo>
                      <a:pt x="2261937" y="6136"/>
                    </a:lnTo>
                    <a:lnTo>
                      <a:pt x="2318657" y="3926"/>
                    </a:lnTo>
                    <a:lnTo>
                      <a:pt x="2376837" y="1882"/>
                    </a:lnTo>
                    <a:lnTo>
                      <a:pt x="2436571" y="0"/>
                    </a:lnTo>
                  </a:path>
                </a:pathLst>
              </a:custGeom>
              <a:ln w="10236">
                <a:solidFill>
                  <a:srgbClr val="1D1C20"/>
                </a:solidFill>
                <a:prstDash val="lgDashDot"/>
              </a:ln>
            </p:spPr>
            <p:txBody>
              <a:bodyPr wrap="square" lIns="0" tIns="0" rIns="0" bIns="0" rtlCol="0"/>
              <a:lstStyle/>
              <a:p>
                <a:endParaRPr/>
              </a:p>
            </p:txBody>
          </p:sp>
          <p:sp>
            <p:nvSpPr>
              <p:cNvPr id="67" name="object 106">
                <a:extLst>
                  <a:ext uri="{FF2B5EF4-FFF2-40B4-BE49-F238E27FC236}">
                    <a16:creationId xmlns:a16="http://schemas.microsoft.com/office/drawing/2014/main" id="{0A030761-9A2E-49BC-80F9-F1A167E70E1E}"/>
                  </a:ext>
                </a:extLst>
              </p:cNvPr>
              <p:cNvSpPr/>
              <p:nvPr/>
            </p:nvSpPr>
            <p:spPr>
              <a:xfrm>
                <a:off x="3915092" y="5647796"/>
                <a:ext cx="51435" cy="1905"/>
              </a:xfrm>
              <a:custGeom>
                <a:avLst/>
                <a:gdLst/>
                <a:ahLst/>
                <a:cxnLst/>
                <a:rect l="l" t="t" r="r" b="b"/>
                <a:pathLst>
                  <a:path w="51435" h="1904">
                    <a:moveTo>
                      <a:pt x="0" y="1422"/>
                    </a:moveTo>
                    <a:lnTo>
                      <a:pt x="12677" y="1053"/>
                    </a:lnTo>
                    <a:lnTo>
                      <a:pt x="25430" y="692"/>
                    </a:lnTo>
                    <a:lnTo>
                      <a:pt x="38256" y="340"/>
                    </a:lnTo>
                    <a:lnTo>
                      <a:pt x="51155" y="0"/>
                    </a:lnTo>
                  </a:path>
                </a:pathLst>
              </a:custGeom>
              <a:ln w="10236">
                <a:solidFill>
                  <a:srgbClr val="1D1C20"/>
                </a:solidFill>
              </a:ln>
            </p:spPr>
            <p:txBody>
              <a:bodyPr wrap="square" lIns="0" tIns="0" rIns="0" bIns="0" rtlCol="0"/>
              <a:lstStyle/>
              <a:p>
                <a:endParaRPr/>
              </a:p>
            </p:txBody>
          </p:sp>
          <p:sp>
            <p:nvSpPr>
              <p:cNvPr id="68" name="object 107">
                <a:extLst>
                  <a:ext uri="{FF2B5EF4-FFF2-40B4-BE49-F238E27FC236}">
                    <a16:creationId xmlns:a16="http://schemas.microsoft.com/office/drawing/2014/main" id="{8A98DC54-84EF-48A9-85A4-4747207ED724}"/>
                  </a:ext>
                </a:extLst>
              </p:cNvPr>
              <p:cNvSpPr/>
              <p:nvPr/>
            </p:nvSpPr>
            <p:spPr>
              <a:xfrm>
                <a:off x="2499921" y="6079695"/>
                <a:ext cx="20320" cy="3175"/>
              </a:xfrm>
              <a:custGeom>
                <a:avLst/>
                <a:gdLst/>
                <a:ahLst/>
                <a:cxnLst/>
                <a:rect l="l" t="t" r="r" b="b"/>
                <a:pathLst>
                  <a:path w="20319" h="3175">
                    <a:moveTo>
                      <a:pt x="0" y="3136"/>
                    </a:moveTo>
                    <a:lnTo>
                      <a:pt x="6781" y="2082"/>
                    </a:lnTo>
                    <a:lnTo>
                      <a:pt x="13538" y="1041"/>
                    </a:lnTo>
                    <a:lnTo>
                      <a:pt x="20256" y="0"/>
                    </a:lnTo>
                  </a:path>
                </a:pathLst>
              </a:custGeom>
              <a:ln w="5118">
                <a:solidFill>
                  <a:srgbClr val="1D1C20"/>
                </a:solidFill>
              </a:ln>
            </p:spPr>
            <p:txBody>
              <a:bodyPr wrap="square" lIns="0" tIns="0" rIns="0" bIns="0" rtlCol="0"/>
              <a:lstStyle/>
              <a:p>
                <a:endParaRPr/>
              </a:p>
            </p:txBody>
          </p:sp>
          <p:sp>
            <p:nvSpPr>
              <p:cNvPr id="69" name="object 108">
                <a:extLst>
                  <a:ext uri="{FF2B5EF4-FFF2-40B4-BE49-F238E27FC236}">
                    <a16:creationId xmlns:a16="http://schemas.microsoft.com/office/drawing/2014/main" id="{C9D34D75-E0E9-44A0-BECA-843C2265E3F0}"/>
                  </a:ext>
                </a:extLst>
              </p:cNvPr>
              <p:cNvSpPr/>
              <p:nvPr/>
            </p:nvSpPr>
            <p:spPr>
              <a:xfrm>
                <a:off x="2540306" y="6076592"/>
                <a:ext cx="635" cy="635"/>
              </a:xfrm>
              <a:custGeom>
                <a:avLst/>
                <a:gdLst/>
                <a:ahLst/>
                <a:cxnLst/>
                <a:rect l="l" t="t" r="r" b="b"/>
                <a:pathLst>
                  <a:path w="635" h="635">
                    <a:moveTo>
                      <a:pt x="0" y="25"/>
                    </a:moveTo>
                  </a:path>
                </a:pathLst>
              </a:custGeom>
              <a:ln w="5118">
                <a:solidFill>
                  <a:srgbClr val="1D1C20"/>
                </a:solidFill>
              </a:ln>
            </p:spPr>
            <p:txBody>
              <a:bodyPr wrap="square" lIns="0" tIns="0" rIns="0" bIns="0" rtlCol="0"/>
              <a:lstStyle/>
              <a:p>
                <a:endParaRPr/>
              </a:p>
            </p:txBody>
          </p:sp>
          <p:sp>
            <p:nvSpPr>
              <p:cNvPr id="70" name="object 109">
                <a:extLst>
                  <a:ext uri="{FF2B5EF4-FFF2-40B4-BE49-F238E27FC236}">
                    <a16:creationId xmlns:a16="http://schemas.microsoft.com/office/drawing/2014/main" id="{4C1B7D67-1B5B-4CB9-B8D8-6405559924F8}"/>
                  </a:ext>
                </a:extLst>
              </p:cNvPr>
              <p:cNvSpPr/>
              <p:nvPr/>
            </p:nvSpPr>
            <p:spPr>
              <a:xfrm>
                <a:off x="2540436" y="5947795"/>
                <a:ext cx="1405890" cy="128905"/>
              </a:xfrm>
              <a:custGeom>
                <a:avLst/>
                <a:gdLst/>
                <a:ahLst/>
                <a:cxnLst/>
                <a:rect l="l" t="t" r="r" b="b"/>
                <a:pathLst>
                  <a:path w="1405889" h="128904">
                    <a:moveTo>
                      <a:pt x="0" y="128803"/>
                    </a:moveTo>
                    <a:lnTo>
                      <a:pt x="62850" y="119335"/>
                    </a:lnTo>
                    <a:lnTo>
                      <a:pt x="124146" y="110352"/>
                    </a:lnTo>
                    <a:lnTo>
                      <a:pt x="183958" y="101839"/>
                    </a:lnTo>
                    <a:lnTo>
                      <a:pt x="242357" y="93783"/>
                    </a:lnTo>
                    <a:lnTo>
                      <a:pt x="299416" y="86170"/>
                    </a:lnTo>
                    <a:lnTo>
                      <a:pt x="355205" y="78983"/>
                    </a:lnTo>
                    <a:lnTo>
                      <a:pt x="409795" y="72210"/>
                    </a:lnTo>
                    <a:lnTo>
                      <a:pt x="463258" y="65836"/>
                    </a:lnTo>
                    <a:lnTo>
                      <a:pt x="515664" y="59847"/>
                    </a:lnTo>
                    <a:lnTo>
                      <a:pt x="567085" y="54227"/>
                    </a:lnTo>
                    <a:lnTo>
                      <a:pt x="617593" y="48964"/>
                    </a:lnTo>
                    <a:lnTo>
                      <a:pt x="667258" y="44042"/>
                    </a:lnTo>
                    <a:lnTo>
                      <a:pt x="716151" y="39447"/>
                    </a:lnTo>
                    <a:lnTo>
                      <a:pt x="764344" y="35164"/>
                    </a:lnTo>
                    <a:lnTo>
                      <a:pt x="811908" y="31180"/>
                    </a:lnTo>
                    <a:lnTo>
                      <a:pt x="858915" y="27480"/>
                    </a:lnTo>
                    <a:lnTo>
                      <a:pt x="905435" y="24050"/>
                    </a:lnTo>
                    <a:lnTo>
                      <a:pt x="951539" y="20875"/>
                    </a:lnTo>
                    <a:lnTo>
                      <a:pt x="997300" y="17940"/>
                    </a:lnTo>
                    <a:lnTo>
                      <a:pt x="1042787" y="15232"/>
                    </a:lnTo>
                    <a:lnTo>
                      <a:pt x="1088073" y="12737"/>
                    </a:lnTo>
                    <a:lnTo>
                      <a:pt x="1133228" y="10439"/>
                    </a:lnTo>
                    <a:lnTo>
                      <a:pt x="1178324" y="8324"/>
                    </a:lnTo>
                    <a:lnTo>
                      <a:pt x="1223432" y="6379"/>
                    </a:lnTo>
                    <a:lnTo>
                      <a:pt x="1268623" y="4588"/>
                    </a:lnTo>
                    <a:lnTo>
                      <a:pt x="1313968" y="2937"/>
                    </a:lnTo>
                    <a:lnTo>
                      <a:pt x="1359539" y="1413"/>
                    </a:lnTo>
                    <a:lnTo>
                      <a:pt x="1405407" y="0"/>
                    </a:lnTo>
                  </a:path>
                </a:pathLst>
              </a:custGeom>
              <a:ln w="5118">
                <a:solidFill>
                  <a:srgbClr val="1D1C20"/>
                </a:solidFill>
                <a:prstDash val="sysDashDotDot"/>
              </a:ln>
            </p:spPr>
            <p:txBody>
              <a:bodyPr wrap="square" lIns="0" tIns="0" rIns="0" bIns="0" rtlCol="0"/>
              <a:lstStyle/>
              <a:p>
                <a:endParaRPr/>
              </a:p>
            </p:txBody>
          </p:sp>
          <p:sp>
            <p:nvSpPr>
              <p:cNvPr id="71" name="object 110">
                <a:extLst>
                  <a:ext uri="{FF2B5EF4-FFF2-40B4-BE49-F238E27FC236}">
                    <a16:creationId xmlns:a16="http://schemas.microsoft.com/office/drawing/2014/main" id="{43EFCA87-8EEA-4973-B674-7D2A13C05418}"/>
                  </a:ext>
                </a:extLst>
              </p:cNvPr>
              <p:cNvSpPr/>
              <p:nvPr/>
            </p:nvSpPr>
            <p:spPr>
              <a:xfrm>
                <a:off x="3945801" y="5947200"/>
                <a:ext cx="20955" cy="635"/>
              </a:xfrm>
              <a:custGeom>
                <a:avLst/>
                <a:gdLst/>
                <a:ahLst/>
                <a:cxnLst/>
                <a:rect l="l" t="t" r="r" b="b"/>
                <a:pathLst>
                  <a:path w="20954" h="635">
                    <a:moveTo>
                      <a:pt x="0" y="596"/>
                    </a:moveTo>
                    <a:lnTo>
                      <a:pt x="6807" y="393"/>
                    </a:lnTo>
                    <a:lnTo>
                      <a:pt x="13627" y="203"/>
                    </a:lnTo>
                    <a:lnTo>
                      <a:pt x="20447" y="0"/>
                    </a:lnTo>
                  </a:path>
                </a:pathLst>
              </a:custGeom>
              <a:ln w="5118">
                <a:solidFill>
                  <a:srgbClr val="1D1C20"/>
                </a:solidFill>
              </a:ln>
            </p:spPr>
            <p:txBody>
              <a:bodyPr wrap="square" lIns="0" tIns="0" rIns="0" bIns="0" rtlCol="0"/>
              <a:lstStyle/>
              <a:p>
                <a:endParaRPr/>
              </a:p>
            </p:txBody>
          </p:sp>
          <p:sp>
            <p:nvSpPr>
              <p:cNvPr id="72" name="object 111">
                <a:extLst>
                  <a:ext uri="{FF2B5EF4-FFF2-40B4-BE49-F238E27FC236}">
                    <a16:creationId xmlns:a16="http://schemas.microsoft.com/office/drawing/2014/main" id="{D0EACC09-D398-4F3C-8BB5-B121CD6F407C}"/>
                  </a:ext>
                </a:extLst>
              </p:cNvPr>
              <p:cNvSpPr/>
              <p:nvPr/>
            </p:nvSpPr>
            <p:spPr>
              <a:xfrm>
                <a:off x="1054068" y="6676523"/>
                <a:ext cx="478790" cy="197485"/>
              </a:xfrm>
              <a:custGeom>
                <a:avLst/>
                <a:gdLst/>
                <a:ahLst/>
                <a:cxnLst/>
                <a:rect l="l" t="t" r="r" b="b"/>
                <a:pathLst>
                  <a:path w="478790" h="197484">
                    <a:moveTo>
                      <a:pt x="478535" y="2565"/>
                    </a:moveTo>
                    <a:lnTo>
                      <a:pt x="158661" y="0"/>
                    </a:lnTo>
                    <a:lnTo>
                      <a:pt x="131950" y="3842"/>
                    </a:lnTo>
                    <a:lnTo>
                      <a:pt x="119632" y="17278"/>
                    </a:lnTo>
                    <a:lnTo>
                      <a:pt x="119790" y="37429"/>
                    </a:lnTo>
                    <a:lnTo>
                      <a:pt x="146339" y="87051"/>
                    </a:lnTo>
                    <a:lnTo>
                      <a:pt x="172249" y="128718"/>
                    </a:lnTo>
                    <a:lnTo>
                      <a:pt x="176568" y="135635"/>
                    </a:lnTo>
                    <a:lnTo>
                      <a:pt x="69087" y="197053"/>
                    </a:lnTo>
                    <a:lnTo>
                      <a:pt x="0" y="66535"/>
                    </a:lnTo>
                  </a:path>
                </a:pathLst>
              </a:custGeom>
              <a:ln w="7162">
                <a:solidFill>
                  <a:srgbClr val="1D1C20"/>
                </a:solidFill>
              </a:ln>
            </p:spPr>
            <p:txBody>
              <a:bodyPr wrap="square" lIns="0" tIns="0" rIns="0" bIns="0" rtlCol="0"/>
              <a:lstStyle/>
              <a:p>
                <a:endParaRPr/>
              </a:p>
            </p:txBody>
          </p:sp>
          <p:sp>
            <p:nvSpPr>
              <p:cNvPr id="73" name="object 112">
                <a:extLst>
                  <a:ext uri="{FF2B5EF4-FFF2-40B4-BE49-F238E27FC236}">
                    <a16:creationId xmlns:a16="http://schemas.microsoft.com/office/drawing/2014/main" id="{749CBAA5-109D-4591-A6E7-96F2E7A02664}"/>
                  </a:ext>
                </a:extLst>
              </p:cNvPr>
              <p:cNvSpPr/>
              <p:nvPr/>
            </p:nvSpPr>
            <p:spPr>
              <a:xfrm>
                <a:off x="3144799" y="5589911"/>
                <a:ext cx="836930" cy="40005"/>
              </a:xfrm>
              <a:custGeom>
                <a:avLst/>
                <a:gdLst/>
                <a:ahLst/>
                <a:cxnLst/>
                <a:rect l="l" t="t" r="r" b="b"/>
                <a:pathLst>
                  <a:path w="836929" h="40004">
                    <a:moveTo>
                      <a:pt x="0" y="39970"/>
                    </a:moveTo>
                    <a:lnTo>
                      <a:pt x="72424" y="30812"/>
                    </a:lnTo>
                    <a:lnTo>
                      <a:pt x="140824" y="23125"/>
                    </a:lnTo>
                    <a:lnTo>
                      <a:pt x="205424" y="16789"/>
                    </a:lnTo>
                    <a:lnTo>
                      <a:pt x="266448" y="11680"/>
                    </a:lnTo>
                    <a:lnTo>
                      <a:pt x="324123" y="7679"/>
                    </a:lnTo>
                    <a:lnTo>
                      <a:pt x="378672" y="4661"/>
                    </a:lnTo>
                    <a:lnTo>
                      <a:pt x="430321" y="2507"/>
                    </a:lnTo>
                    <a:lnTo>
                      <a:pt x="479296" y="1093"/>
                    </a:lnTo>
                    <a:lnTo>
                      <a:pt x="525819" y="298"/>
                    </a:lnTo>
                    <a:lnTo>
                      <a:pt x="570118" y="0"/>
                    </a:lnTo>
                    <a:lnTo>
                      <a:pt x="612417" y="76"/>
                    </a:lnTo>
                    <a:lnTo>
                      <a:pt x="652940" y="407"/>
                    </a:lnTo>
                    <a:lnTo>
                      <a:pt x="691913" y="868"/>
                    </a:lnTo>
                    <a:lnTo>
                      <a:pt x="729561" y="1339"/>
                    </a:lnTo>
                    <a:lnTo>
                      <a:pt x="766108" y="1698"/>
                    </a:lnTo>
                    <a:lnTo>
                      <a:pt x="801781" y="1822"/>
                    </a:lnTo>
                    <a:lnTo>
                      <a:pt x="836803" y="1591"/>
                    </a:lnTo>
                  </a:path>
                </a:pathLst>
              </a:custGeom>
              <a:ln w="7162">
                <a:solidFill>
                  <a:srgbClr val="1D1C20"/>
                </a:solidFill>
              </a:ln>
            </p:spPr>
            <p:txBody>
              <a:bodyPr wrap="square" lIns="0" tIns="0" rIns="0" bIns="0" rtlCol="0"/>
              <a:lstStyle/>
              <a:p>
                <a:endParaRPr/>
              </a:p>
            </p:txBody>
          </p:sp>
          <p:sp>
            <p:nvSpPr>
              <p:cNvPr id="74" name="object 113">
                <a:extLst>
                  <a:ext uri="{FF2B5EF4-FFF2-40B4-BE49-F238E27FC236}">
                    <a16:creationId xmlns:a16="http://schemas.microsoft.com/office/drawing/2014/main" id="{47204EE5-3983-4161-B9DB-01F0CADA5915}"/>
                  </a:ext>
                </a:extLst>
              </p:cNvPr>
              <p:cNvSpPr/>
              <p:nvPr/>
            </p:nvSpPr>
            <p:spPr>
              <a:xfrm>
                <a:off x="3326491" y="5434582"/>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5" name="object 114">
                <a:extLst>
                  <a:ext uri="{FF2B5EF4-FFF2-40B4-BE49-F238E27FC236}">
                    <a16:creationId xmlns:a16="http://schemas.microsoft.com/office/drawing/2014/main" id="{1A86ACC2-9099-44C4-88A6-BFB8ACF08F50}"/>
                  </a:ext>
                </a:extLst>
              </p:cNvPr>
              <p:cNvSpPr/>
              <p:nvPr/>
            </p:nvSpPr>
            <p:spPr>
              <a:xfrm>
                <a:off x="3397665" y="5433777"/>
                <a:ext cx="30480" cy="635"/>
              </a:xfrm>
              <a:custGeom>
                <a:avLst/>
                <a:gdLst/>
                <a:ahLst/>
                <a:cxnLst/>
                <a:rect l="l" t="t" r="r" b="b"/>
                <a:pathLst>
                  <a:path w="30479" h="635">
                    <a:moveTo>
                      <a:pt x="-1790" y="241"/>
                    </a:moveTo>
                    <a:lnTo>
                      <a:pt x="31788" y="241"/>
                    </a:lnTo>
                  </a:path>
                </a:pathLst>
              </a:custGeom>
              <a:ln w="4064">
                <a:solidFill>
                  <a:srgbClr val="1D1C20"/>
                </a:solidFill>
                <a:prstDash val="sysDot"/>
              </a:ln>
            </p:spPr>
            <p:txBody>
              <a:bodyPr wrap="square" lIns="0" tIns="0" rIns="0" bIns="0" rtlCol="0"/>
              <a:lstStyle/>
              <a:p>
                <a:endParaRPr/>
              </a:p>
            </p:txBody>
          </p:sp>
          <p:sp>
            <p:nvSpPr>
              <p:cNvPr id="76" name="object 115">
                <a:extLst>
                  <a:ext uri="{FF2B5EF4-FFF2-40B4-BE49-F238E27FC236}">
                    <a16:creationId xmlns:a16="http://schemas.microsoft.com/office/drawing/2014/main" id="{094FB8A0-5575-440C-9760-091B82367880}"/>
                  </a:ext>
                </a:extLst>
              </p:cNvPr>
              <p:cNvSpPr/>
              <p:nvPr/>
            </p:nvSpPr>
            <p:spPr>
              <a:xfrm>
                <a:off x="3437660" y="5426131"/>
                <a:ext cx="470534" cy="7620"/>
              </a:xfrm>
              <a:custGeom>
                <a:avLst/>
                <a:gdLst/>
                <a:ahLst/>
                <a:cxnLst/>
                <a:rect l="l" t="t" r="r" b="b"/>
                <a:pathLst>
                  <a:path w="470535" h="7620">
                    <a:moveTo>
                      <a:pt x="0" y="7492"/>
                    </a:moveTo>
                    <a:lnTo>
                      <a:pt x="469976" y="0"/>
                    </a:lnTo>
                  </a:path>
                </a:pathLst>
              </a:custGeom>
              <a:ln w="3581">
                <a:solidFill>
                  <a:srgbClr val="1D1C20"/>
                </a:solidFill>
                <a:prstDash val="sysDashDot"/>
              </a:ln>
            </p:spPr>
            <p:txBody>
              <a:bodyPr wrap="square" lIns="0" tIns="0" rIns="0" bIns="0" rtlCol="0"/>
              <a:lstStyle/>
              <a:p>
                <a:endParaRPr/>
              </a:p>
            </p:txBody>
          </p:sp>
          <p:sp>
            <p:nvSpPr>
              <p:cNvPr id="77" name="object 116">
                <a:extLst>
                  <a:ext uri="{FF2B5EF4-FFF2-40B4-BE49-F238E27FC236}">
                    <a16:creationId xmlns:a16="http://schemas.microsoft.com/office/drawing/2014/main" id="{5129C0E0-D378-4721-BDD1-DC346FBF5AA0}"/>
                  </a:ext>
                </a:extLst>
              </p:cNvPr>
              <p:cNvSpPr/>
              <p:nvPr/>
            </p:nvSpPr>
            <p:spPr>
              <a:xfrm>
                <a:off x="3917640" y="5425159"/>
                <a:ext cx="51435" cy="1270"/>
              </a:xfrm>
              <a:custGeom>
                <a:avLst/>
                <a:gdLst/>
                <a:ahLst/>
                <a:cxnLst/>
                <a:rect l="l" t="t" r="r" b="b"/>
                <a:pathLst>
                  <a:path w="51435" h="1270">
                    <a:moveTo>
                      <a:pt x="0" y="812"/>
                    </a:moveTo>
                    <a:lnTo>
                      <a:pt x="51168" y="0"/>
                    </a:lnTo>
                  </a:path>
                </a:pathLst>
              </a:custGeom>
              <a:ln w="3581">
                <a:solidFill>
                  <a:srgbClr val="1D1C20"/>
                </a:solidFill>
              </a:ln>
            </p:spPr>
            <p:txBody>
              <a:bodyPr wrap="square" lIns="0" tIns="0" rIns="0" bIns="0" rtlCol="0"/>
              <a:lstStyle/>
              <a:p>
                <a:endParaRPr/>
              </a:p>
            </p:txBody>
          </p:sp>
          <p:sp>
            <p:nvSpPr>
              <p:cNvPr id="78" name="object 117">
                <a:extLst>
                  <a:ext uri="{FF2B5EF4-FFF2-40B4-BE49-F238E27FC236}">
                    <a16:creationId xmlns:a16="http://schemas.microsoft.com/office/drawing/2014/main" id="{326022D8-A3F7-46B2-8C02-1B05879307AB}"/>
                  </a:ext>
                </a:extLst>
              </p:cNvPr>
              <p:cNvSpPr/>
              <p:nvPr/>
            </p:nvSpPr>
            <p:spPr>
              <a:xfrm>
                <a:off x="2126479" y="6131454"/>
                <a:ext cx="20320" cy="3175"/>
              </a:xfrm>
              <a:custGeom>
                <a:avLst/>
                <a:gdLst/>
                <a:ahLst/>
                <a:cxnLst/>
                <a:rect l="l" t="t" r="r" b="b"/>
                <a:pathLst>
                  <a:path w="20319" h="3175">
                    <a:moveTo>
                      <a:pt x="20294" y="0"/>
                    </a:moveTo>
                    <a:lnTo>
                      <a:pt x="13589" y="901"/>
                    </a:lnTo>
                    <a:lnTo>
                      <a:pt x="6819" y="1790"/>
                    </a:lnTo>
                    <a:lnTo>
                      <a:pt x="0" y="2667"/>
                    </a:lnTo>
                  </a:path>
                </a:pathLst>
              </a:custGeom>
              <a:ln w="5118">
                <a:solidFill>
                  <a:srgbClr val="1D1C20"/>
                </a:solidFill>
              </a:ln>
            </p:spPr>
            <p:txBody>
              <a:bodyPr wrap="square" lIns="0" tIns="0" rIns="0" bIns="0" rtlCol="0"/>
              <a:lstStyle/>
              <a:p>
                <a:endParaRPr/>
              </a:p>
            </p:txBody>
          </p:sp>
          <p:sp>
            <p:nvSpPr>
              <p:cNvPr id="79" name="object 118">
                <a:extLst>
                  <a:ext uri="{FF2B5EF4-FFF2-40B4-BE49-F238E27FC236}">
                    <a16:creationId xmlns:a16="http://schemas.microsoft.com/office/drawing/2014/main" id="{BC4050BE-D3A4-4E04-9736-E622AFBD51DA}"/>
                  </a:ext>
                </a:extLst>
              </p:cNvPr>
              <p:cNvSpPr/>
              <p:nvPr/>
            </p:nvSpPr>
            <p:spPr>
              <a:xfrm>
                <a:off x="2105557" y="6136700"/>
                <a:ext cx="635" cy="635"/>
              </a:xfrm>
              <a:custGeom>
                <a:avLst/>
                <a:gdLst/>
                <a:ahLst/>
                <a:cxnLst/>
                <a:rect l="l" t="t" r="r" b="b"/>
                <a:pathLst>
                  <a:path w="635" h="635">
                    <a:moveTo>
                      <a:pt x="101" y="0"/>
                    </a:moveTo>
                  </a:path>
                </a:pathLst>
              </a:custGeom>
              <a:ln w="5118">
                <a:solidFill>
                  <a:srgbClr val="1D1C20"/>
                </a:solidFill>
              </a:ln>
            </p:spPr>
            <p:txBody>
              <a:bodyPr wrap="square" lIns="0" tIns="0" rIns="0" bIns="0" rtlCol="0"/>
              <a:lstStyle/>
              <a:p>
                <a:endParaRPr/>
              </a:p>
            </p:txBody>
          </p:sp>
          <p:sp>
            <p:nvSpPr>
              <p:cNvPr id="80" name="object 119">
                <a:extLst>
                  <a:ext uri="{FF2B5EF4-FFF2-40B4-BE49-F238E27FC236}">
                    <a16:creationId xmlns:a16="http://schemas.microsoft.com/office/drawing/2014/main" id="{2313CCCF-0EA8-48C2-AFAD-5B9940A9AACC}"/>
                  </a:ext>
                </a:extLst>
              </p:cNvPr>
              <p:cNvSpPr/>
              <p:nvPr/>
            </p:nvSpPr>
            <p:spPr>
              <a:xfrm>
                <a:off x="1348219" y="6136717"/>
                <a:ext cx="757555" cy="53975"/>
              </a:xfrm>
              <a:custGeom>
                <a:avLst/>
                <a:gdLst/>
                <a:ahLst/>
                <a:cxnLst/>
                <a:rect l="l" t="t" r="r" b="b"/>
                <a:pathLst>
                  <a:path w="757555" h="53975">
                    <a:moveTo>
                      <a:pt x="757339" y="0"/>
                    </a:moveTo>
                    <a:lnTo>
                      <a:pt x="703186" y="6098"/>
                    </a:lnTo>
                    <a:lnTo>
                      <a:pt x="647623" y="11571"/>
                    </a:lnTo>
                    <a:lnTo>
                      <a:pt x="591098" y="16481"/>
                    </a:lnTo>
                    <a:lnTo>
                      <a:pt x="534055" y="20889"/>
                    </a:lnTo>
                    <a:lnTo>
                      <a:pt x="476940" y="24858"/>
                    </a:lnTo>
                    <a:lnTo>
                      <a:pt x="420200" y="28448"/>
                    </a:lnTo>
                    <a:lnTo>
                      <a:pt x="364281" y="31723"/>
                    </a:lnTo>
                    <a:lnTo>
                      <a:pt x="309629" y="34743"/>
                    </a:lnTo>
                    <a:lnTo>
                      <a:pt x="256689" y="37570"/>
                    </a:lnTo>
                    <a:lnTo>
                      <a:pt x="205908" y="40267"/>
                    </a:lnTo>
                    <a:lnTo>
                      <a:pt x="157733" y="42894"/>
                    </a:lnTo>
                    <a:lnTo>
                      <a:pt x="112608" y="45515"/>
                    </a:lnTo>
                    <a:lnTo>
                      <a:pt x="70980" y="48189"/>
                    </a:lnTo>
                    <a:lnTo>
                      <a:pt x="33295" y="50980"/>
                    </a:lnTo>
                    <a:lnTo>
                      <a:pt x="0" y="53949"/>
                    </a:lnTo>
                  </a:path>
                </a:pathLst>
              </a:custGeom>
              <a:ln w="5118">
                <a:solidFill>
                  <a:srgbClr val="1D1C20"/>
                </a:solidFill>
                <a:prstDash val="sysDashDotDot"/>
              </a:ln>
            </p:spPr>
            <p:txBody>
              <a:bodyPr wrap="square" lIns="0" tIns="0" rIns="0" bIns="0" rtlCol="0"/>
              <a:lstStyle/>
              <a:p>
                <a:endParaRPr/>
              </a:p>
            </p:txBody>
          </p:sp>
          <p:sp>
            <p:nvSpPr>
              <p:cNvPr id="81" name="object 120">
                <a:extLst>
                  <a:ext uri="{FF2B5EF4-FFF2-40B4-BE49-F238E27FC236}">
                    <a16:creationId xmlns:a16="http://schemas.microsoft.com/office/drawing/2014/main" id="{E1E23EEF-773B-48BC-BE14-E440E98E0804}"/>
                  </a:ext>
                </a:extLst>
              </p:cNvPr>
              <p:cNvSpPr/>
              <p:nvPr/>
            </p:nvSpPr>
            <p:spPr>
              <a:xfrm>
                <a:off x="1327884" y="6190670"/>
                <a:ext cx="20320" cy="2540"/>
              </a:xfrm>
              <a:custGeom>
                <a:avLst/>
                <a:gdLst/>
                <a:ahLst/>
                <a:cxnLst/>
                <a:rect l="l" t="t" r="r" b="b"/>
                <a:pathLst>
                  <a:path w="20319" h="2539">
                    <a:moveTo>
                      <a:pt x="20319" y="0"/>
                    </a:moveTo>
                    <a:lnTo>
                      <a:pt x="13144" y="711"/>
                    </a:lnTo>
                    <a:lnTo>
                      <a:pt x="6362" y="1447"/>
                    </a:lnTo>
                    <a:lnTo>
                      <a:pt x="0" y="2197"/>
                    </a:lnTo>
                  </a:path>
                </a:pathLst>
              </a:custGeom>
              <a:ln w="5118">
                <a:solidFill>
                  <a:srgbClr val="1D1C20"/>
                </a:solidFill>
              </a:ln>
            </p:spPr>
            <p:txBody>
              <a:bodyPr wrap="square" lIns="0" tIns="0" rIns="0" bIns="0" rtlCol="0"/>
              <a:lstStyle/>
              <a:p>
                <a:endParaRPr/>
              </a:p>
            </p:txBody>
          </p:sp>
          <p:sp>
            <p:nvSpPr>
              <p:cNvPr id="82" name="object 121">
                <a:extLst>
                  <a:ext uri="{FF2B5EF4-FFF2-40B4-BE49-F238E27FC236}">
                    <a16:creationId xmlns:a16="http://schemas.microsoft.com/office/drawing/2014/main" id="{2F8FD78A-EB2D-456E-8FE9-3892D7E77A2A}"/>
                  </a:ext>
                </a:extLst>
              </p:cNvPr>
              <p:cNvSpPr/>
              <p:nvPr/>
            </p:nvSpPr>
            <p:spPr>
              <a:xfrm>
                <a:off x="1100849" y="6740715"/>
                <a:ext cx="86995" cy="86995"/>
              </a:xfrm>
              <a:custGeom>
                <a:avLst/>
                <a:gdLst/>
                <a:ahLst/>
                <a:cxnLst/>
                <a:rect l="l" t="t" r="r" b="b"/>
                <a:pathLst>
                  <a:path w="86994" h="86995">
                    <a:moveTo>
                      <a:pt x="56654" y="0"/>
                    </a:moveTo>
                    <a:lnTo>
                      <a:pt x="0" y="30149"/>
                    </a:lnTo>
                    <a:lnTo>
                      <a:pt x="30137" y="86804"/>
                    </a:lnTo>
                    <a:lnTo>
                      <a:pt x="86791" y="56654"/>
                    </a:lnTo>
                    <a:lnTo>
                      <a:pt x="56654" y="0"/>
                    </a:lnTo>
                    <a:close/>
                  </a:path>
                </a:pathLst>
              </a:custGeom>
              <a:ln w="7162">
                <a:solidFill>
                  <a:srgbClr val="1D1C20"/>
                </a:solidFill>
              </a:ln>
            </p:spPr>
            <p:txBody>
              <a:bodyPr wrap="square" lIns="0" tIns="0" rIns="0" bIns="0" rtlCol="0"/>
              <a:lstStyle/>
              <a:p>
                <a:endParaRPr/>
              </a:p>
            </p:txBody>
          </p:sp>
        </p:grpSp>
        <p:grpSp>
          <p:nvGrpSpPr>
            <p:cNvPr id="8" name="object 123">
              <a:extLst>
                <a:ext uri="{FF2B5EF4-FFF2-40B4-BE49-F238E27FC236}">
                  <a16:creationId xmlns:a16="http://schemas.microsoft.com/office/drawing/2014/main" id="{1554F7BB-CDF2-47C6-B91B-F640A776F84F}"/>
                </a:ext>
              </a:extLst>
            </p:cNvPr>
            <p:cNvGrpSpPr/>
            <p:nvPr/>
          </p:nvGrpSpPr>
          <p:grpSpPr>
            <a:xfrm>
              <a:off x="1807189" y="5466870"/>
              <a:ext cx="1818005" cy="1774825"/>
              <a:chOff x="1807189" y="5466870"/>
              <a:chExt cx="1818005" cy="1774825"/>
            </a:xfrm>
          </p:grpSpPr>
          <p:sp>
            <p:nvSpPr>
              <p:cNvPr id="9" name="object 124">
                <a:extLst>
                  <a:ext uri="{FF2B5EF4-FFF2-40B4-BE49-F238E27FC236}">
                    <a16:creationId xmlns:a16="http://schemas.microsoft.com/office/drawing/2014/main" id="{F355B4B4-21CC-40A2-BFFF-64F8AC2C32E1}"/>
                  </a:ext>
                </a:extLst>
              </p:cNvPr>
              <p:cNvSpPr/>
              <p:nvPr/>
            </p:nvSpPr>
            <p:spPr>
              <a:xfrm>
                <a:off x="1808980" y="5468661"/>
                <a:ext cx="59055" cy="61594"/>
              </a:xfrm>
              <a:custGeom>
                <a:avLst/>
                <a:gdLst/>
                <a:ahLst/>
                <a:cxnLst/>
                <a:rect l="l" t="t" r="r" b="b"/>
                <a:pathLst>
                  <a:path w="59055" h="61595">
                    <a:moveTo>
                      <a:pt x="0" y="61417"/>
                    </a:moveTo>
                    <a:lnTo>
                      <a:pt x="58851" y="0"/>
                    </a:lnTo>
                  </a:path>
                </a:pathLst>
              </a:custGeom>
              <a:ln w="3581">
                <a:solidFill>
                  <a:srgbClr val="1D1C20"/>
                </a:solidFill>
              </a:ln>
            </p:spPr>
            <p:txBody>
              <a:bodyPr wrap="square" lIns="0" tIns="0" rIns="0" bIns="0" rtlCol="0"/>
              <a:lstStyle/>
              <a:p>
                <a:endParaRPr/>
              </a:p>
            </p:txBody>
          </p:sp>
          <p:sp>
            <p:nvSpPr>
              <p:cNvPr id="10" name="object 125">
                <a:extLst>
                  <a:ext uri="{FF2B5EF4-FFF2-40B4-BE49-F238E27FC236}">
                    <a16:creationId xmlns:a16="http://schemas.microsoft.com/office/drawing/2014/main" id="{1F03B93B-D173-4479-9D13-FE30CBD361FD}"/>
                  </a:ext>
                </a:extLst>
              </p:cNvPr>
              <p:cNvSpPr/>
              <p:nvPr/>
            </p:nvSpPr>
            <p:spPr>
              <a:xfrm>
                <a:off x="2763502" y="5732243"/>
                <a:ext cx="53975" cy="102870"/>
              </a:xfrm>
              <a:custGeom>
                <a:avLst/>
                <a:gdLst/>
                <a:ahLst/>
                <a:cxnLst/>
                <a:rect l="l" t="t" r="r" b="b"/>
                <a:pathLst>
                  <a:path w="53975" h="102870">
                    <a:moveTo>
                      <a:pt x="0" y="102362"/>
                    </a:moveTo>
                    <a:lnTo>
                      <a:pt x="53746" y="0"/>
                    </a:lnTo>
                  </a:path>
                </a:pathLst>
              </a:custGeom>
              <a:ln w="3581">
                <a:solidFill>
                  <a:srgbClr val="1D1C20"/>
                </a:solidFill>
              </a:ln>
            </p:spPr>
            <p:txBody>
              <a:bodyPr wrap="square" lIns="0" tIns="0" rIns="0" bIns="0" rtlCol="0"/>
              <a:lstStyle/>
              <a:p>
                <a:endParaRPr/>
              </a:p>
            </p:txBody>
          </p:sp>
          <p:sp>
            <p:nvSpPr>
              <p:cNvPr id="11" name="object 126">
                <a:extLst>
                  <a:ext uri="{FF2B5EF4-FFF2-40B4-BE49-F238E27FC236}">
                    <a16:creationId xmlns:a16="http://schemas.microsoft.com/office/drawing/2014/main" id="{C4107AE0-E305-4A31-8580-CBD8251C09CD}"/>
                  </a:ext>
                </a:extLst>
              </p:cNvPr>
              <p:cNvSpPr/>
              <p:nvPr/>
            </p:nvSpPr>
            <p:spPr>
              <a:xfrm>
                <a:off x="3518420" y="5663149"/>
                <a:ext cx="105410" cy="299720"/>
              </a:xfrm>
              <a:custGeom>
                <a:avLst/>
                <a:gdLst/>
                <a:ahLst/>
                <a:cxnLst/>
                <a:rect l="l" t="t" r="r" b="b"/>
                <a:pathLst>
                  <a:path w="105410" h="299720">
                    <a:moveTo>
                      <a:pt x="0" y="0"/>
                    </a:moveTo>
                    <a:lnTo>
                      <a:pt x="104914" y="130505"/>
                    </a:lnTo>
                    <a:lnTo>
                      <a:pt x="17907" y="299402"/>
                    </a:lnTo>
                  </a:path>
                </a:pathLst>
              </a:custGeom>
              <a:ln w="3581">
                <a:solidFill>
                  <a:srgbClr val="1D1C20"/>
                </a:solidFill>
              </a:ln>
            </p:spPr>
            <p:txBody>
              <a:bodyPr wrap="square" lIns="0" tIns="0" rIns="0" bIns="0" rtlCol="0"/>
              <a:lstStyle/>
              <a:p>
                <a:endParaRPr/>
              </a:p>
            </p:txBody>
          </p:sp>
          <p:sp>
            <p:nvSpPr>
              <p:cNvPr id="12" name="object 127">
                <a:extLst>
                  <a:ext uri="{FF2B5EF4-FFF2-40B4-BE49-F238E27FC236}">
                    <a16:creationId xmlns:a16="http://schemas.microsoft.com/office/drawing/2014/main" id="{1B3E9484-2D53-47EE-A1E2-5657BA7C2E96}"/>
                  </a:ext>
                </a:extLst>
              </p:cNvPr>
              <p:cNvSpPr/>
              <p:nvPr/>
            </p:nvSpPr>
            <p:spPr>
              <a:xfrm>
                <a:off x="2579251" y="7147393"/>
                <a:ext cx="61594" cy="92710"/>
              </a:xfrm>
              <a:custGeom>
                <a:avLst/>
                <a:gdLst/>
                <a:ahLst/>
                <a:cxnLst/>
                <a:rect l="l" t="t" r="r" b="b"/>
                <a:pathLst>
                  <a:path w="61594" h="92709">
                    <a:moveTo>
                      <a:pt x="0" y="92125"/>
                    </a:moveTo>
                    <a:lnTo>
                      <a:pt x="61417" y="0"/>
                    </a:lnTo>
                  </a:path>
                </a:pathLst>
              </a:custGeom>
              <a:ln w="3581">
                <a:solidFill>
                  <a:srgbClr val="1D1C20"/>
                </a:solidFill>
              </a:ln>
            </p:spPr>
            <p:txBody>
              <a:bodyPr wrap="square" lIns="0" tIns="0" rIns="0" bIns="0" rtlCol="0"/>
              <a:lstStyle/>
              <a:p>
                <a:endParaRPr/>
              </a:p>
            </p:txBody>
          </p:sp>
        </p:grpSp>
      </p:grpSp>
    </p:spTree>
    <p:extLst>
      <p:ext uri="{BB962C8B-B14F-4D97-AF65-F5344CB8AC3E}">
        <p14:creationId xmlns:p14="http://schemas.microsoft.com/office/powerpoint/2010/main" val="736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84761-FED5-E94E-AFC0-01B5AC94E5C1}"/>
              </a:ext>
            </a:extLst>
          </p:cNvPr>
          <p:cNvSpPr>
            <a:spLocks noGrp="1"/>
          </p:cNvSpPr>
          <p:nvPr>
            <p:ph type="title"/>
          </p:nvPr>
        </p:nvSpPr>
        <p:spPr/>
        <p:txBody>
          <a:bodyPr/>
          <a:lstStyle/>
          <a:p>
            <a:r>
              <a:rPr lang="cy-GB" u="sng" dirty="0">
                <a:solidFill>
                  <a:srgbClr val="C00000"/>
                </a:solidFill>
              </a:rPr>
              <a:t>Cynlluniau llawr </a:t>
            </a:r>
            <a:r>
              <a:rPr lang="cy-GB" u="sng" dirty="0"/>
              <a:t>- </a:t>
            </a:r>
            <a:r>
              <a:rPr lang="en-US" u="sng" dirty="0"/>
              <a:t>Floor plans</a:t>
            </a:r>
          </a:p>
        </p:txBody>
      </p:sp>
      <p:sp>
        <p:nvSpPr>
          <p:cNvPr id="3" name="Content Placeholder 2">
            <a:extLst>
              <a:ext uri="{FF2B5EF4-FFF2-40B4-BE49-F238E27FC236}">
                <a16:creationId xmlns:a16="http://schemas.microsoft.com/office/drawing/2014/main" id="{2449237C-C36D-EE43-AC70-8F213532E5F2}"/>
              </a:ext>
            </a:extLst>
          </p:cNvPr>
          <p:cNvSpPr>
            <a:spLocks noGrp="1"/>
          </p:cNvSpPr>
          <p:nvPr>
            <p:ph sz="quarter" idx="10"/>
          </p:nvPr>
        </p:nvSpPr>
        <p:spPr>
          <a:xfrm>
            <a:off x="457200" y="1988840"/>
            <a:ext cx="2386608" cy="3771160"/>
          </a:xfrm>
        </p:spPr>
        <p:txBody>
          <a:bodyPr/>
          <a:lstStyle/>
          <a:p>
            <a:r>
              <a:rPr lang="en-US" dirty="0"/>
              <a:t>Floor plans show the layout, size and position of rooms from above, showing the location of fitted  units etc. and the position and opening of doors.</a:t>
            </a:r>
          </a:p>
          <a:p>
            <a:endParaRPr lang="en-US" dirty="0"/>
          </a:p>
          <a:p>
            <a:endParaRPr lang="en-US" dirty="0"/>
          </a:p>
          <a:p>
            <a:endParaRPr lang="en-US" dirty="0"/>
          </a:p>
        </p:txBody>
      </p:sp>
      <p:pic>
        <p:nvPicPr>
          <p:cNvPr id="6" name="Picture 5">
            <a:extLst>
              <a:ext uri="{FF2B5EF4-FFF2-40B4-BE49-F238E27FC236}">
                <a16:creationId xmlns:a16="http://schemas.microsoft.com/office/drawing/2014/main" id="{2D7F95D1-C91F-4E15-86FB-6221D6118E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64031" y="1844824"/>
            <a:ext cx="6179969" cy="3915176"/>
          </a:xfrm>
          <a:prstGeom prst="rect">
            <a:avLst/>
          </a:prstGeom>
        </p:spPr>
      </p:pic>
    </p:spTree>
    <p:extLst>
      <p:ext uri="{BB962C8B-B14F-4D97-AF65-F5344CB8AC3E}">
        <p14:creationId xmlns:p14="http://schemas.microsoft.com/office/powerpoint/2010/main" val="1935223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06D5D-CEBB-FA4F-AB88-7786E16CE11E}"/>
              </a:ext>
            </a:extLst>
          </p:cNvPr>
          <p:cNvSpPr>
            <a:spLocks noGrp="1"/>
          </p:cNvSpPr>
          <p:nvPr>
            <p:ph type="title"/>
          </p:nvPr>
        </p:nvSpPr>
        <p:spPr/>
        <p:txBody>
          <a:bodyPr/>
          <a:lstStyle/>
          <a:p>
            <a:r>
              <a:rPr lang="cy-GB" u="sng" dirty="0">
                <a:solidFill>
                  <a:srgbClr val="C00000"/>
                </a:solidFill>
              </a:rPr>
              <a:t>Lluniadau manwl - </a:t>
            </a:r>
            <a:r>
              <a:rPr lang="en-US" u="sng" dirty="0"/>
              <a:t>Detailed drawings </a:t>
            </a:r>
          </a:p>
        </p:txBody>
      </p:sp>
      <p:sp>
        <p:nvSpPr>
          <p:cNvPr id="3" name="Content Placeholder 2">
            <a:extLst>
              <a:ext uri="{FF2B5EF4-FFF2-40B4-BE49-F238E27FC236}">
                <a16:creationId xmlns:a16="http://schemas.microsoft.com/office/drawing/2014/main" id="{555106C2-B37C-464A-8242-F587B58567CE}"/>
              </a:ext>
            </a:extLst>
          </p:cNvPr>
          <p:cNvSpPr>
            <a:spLocks noGrp="1"/>
          </p:cNvSpPr>
          <p:nvPr>
            <p:ph sz="quarter" idx="10"/>
          </p:nvPr>
        </p:nvSpPr>
        <p:spPr>
          <a:xfrm>
            <a:off x="457199" y="1512000"/>
            <a:ext cx="4577359" cy="1196920"/>
          </a:xfrm>
        </p:spPr>
        <p:txBody>
          <a:bodyPr/>
          <a:lstStyle/>
          <a:p>
            <a:r>
              <a:rPr lang="en-US" dirty="0"/>
              <a:t>Detailed drawings provide a pictorial view of how components join together,  scales range from 1:10 to 1:20 with 1:1 being the </a:t>
            </a:r>
            <a:r>
              <a:rPr lang="en-US" dirty="0" err="1"/>
              <a:t>recognised</a:t>
            </a:r>
            <a:r>
              <a:rPr lang="en-US" dirty="0"/>
              <a:t> scale for setting out details.</a:t>
            </a:r>
          </a:p>
        </p:txBody>
      </p:sp>
      <p:pic>
        <p:nvPicPr>
          <p:cNvPr id="4" name="Picture 3">
            <a:extLst>
              <a:ext uri="{FF2B5EF4-FFF2-40B4-BE49-F238E27FC236}">
                <a16:creationId xmlns:a16="http://schemas.microsoft.com/office/drawing/2014/main" id="{B199C231-D45E-254E-AC42-8DBABFA930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720"/>
          <a:stretch/>
        </p:blipFill>
        <p:spPr>
          <a:xfrm>
            <a:off x="6444208" y="1200360"/>
            <a:ext cx="2699792" cy="4773057"/>
          </a:xfrm>
          <a:prstGeom prst="rect">
            <a:avLst/>
          </a:prstGeom>
        </p:spPr>
      </p:pic>
      <p:pic>
        <p:nvPicPr>
          <p:cNvPr id="5" name="Picture 4">
            <a:extLst>
              <a:ext uri="{FF2B5EF4-FFF2-40B4-BE49-F238E27FC236}">
                <a16:creationId xmlns:a16="http://schemas.microsoft.com/office/drawing/2014/main" id="{C3C805C5-D6AC-ED42-8F5A-64FA67BF7F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53662"/>
          <a:stretch/>
        </p:blipFill>
        <p:spPr>
          <a:xfrm>
            <a:off x="1907704" y="2871651"/>
            <a:ext cx="3281215" cy="2717589"/>
          </a:xfrm>
          <a:prstGeom prst="rect">
            <a:avLst/>
          </a:prstGeom>
        </p:spPr>
      </p:pic>
      <p:sp>
        <p:nvSpPr>
          <p:cNvPr id="6" name="TextBox 5">
            <a:extLst>
              <a:ext uri="{FF2B5EF4-FFF2-40B4-BE49-F238E27FC236}">
                <a16:creationId xmlns:a16="http://schemas.microsoft.com/office/drawing/2014/main" id="{55D7FA55-E860-4FF8-9FB8-F8F1F338DEF9}"/>
              </a:ext>
            </a:extLst>
          </p:cNvPr>
          <p:cNvSpPr txBox="1"/>
          <p:nvPr/>
        </p:nvSpPr>
        <p:spPr>
          <a:xfrm>
            <a:off x="3247296" y="5618916"/>
            <a:ext cx="1296144" cy="276999"/>
          </a:xfrm>
          <a:prstGeom prst="rect">
            <a:avLst/>
          </a:prstGeom>
          <a:noFill/>
        </p:spPr>
        <p:txBody>
          <a:bodyPr wrap="square" rtlCol="0">
            <a:spAutoFit/>
          </a:bodyPr>
          <a:lstStyle/>
          <a:p>
            <a:r>
              <a:rPr lang="en-US" sz="1200" b="1" dirty="0"/>
              <a:t>Jamb</a:t>
            </a:r>
            <a:endParaRPr lang="en-GB" sz="1200" b="1" dirty="0"/>
          </a:p>
        </p:txBody>
      </p:sp>
      <p:sp>
        <p:nvSpPr>
          <p:cNvPr id="7" name="TextBox 6">
            <a:extLst>
              <a:ext uri="{FF2B5EF4-FFF2-40B4-BE49-F238E27FC236}">
                <a16:creationId xmlns:a16="http://schemas.microsoft.com/office/drawing/2014/main" id="{72F72DBB-EF88-4E71-80CE-959F7584A474}"/>
              </a:ext>
            </a:extLst>
          </p:cNvPr>
          <p:cNvSpPr txBox="1"/>
          <p:nvPr/>
        </p:nvSpPr>
        <p:spPr>
          <a:xfrm>
            <a:off x="5857177" y="1921853"/>
            <a:ext cx="659039" cy="276999"/>
          </a:xfrm>
          <a:prstGeom prst="rect">
            <a:avLst/>
          </a:prstGeom>
          <a:noFill/>
        </p:spPr>
        <p:txBody>
          <a:bodyPr wrap="square" rtlCol="0">
            <a:spAutoFit/>
          </a:bodyPr>
          <a:lstStyle/>
          <a:p>
            <a:r>
              <a:rPr lang="en-US" sz="1200" b="1" dirty="0"/>
              <a:t>Head</a:t>
            </a:r>
            <a:endParaRPr lang="en-GB" sz="1200" b="1" dirty="0"/>
          </a:p>
        </p:txBody>
      </p:sp>
      <p:sp>
        <p:nvSpPr>
          <p:cNvPr id="8" name="TextBox 7">
            <a:extLst>
              <a:ext uri="{FF2B5EF4-FFF2-40B4-BE49-F238E27FC236}">
                <a16:creationId xmlns:a16="http://schemas.microsoft.com/office/drawing/2014/main" id="{05C3D210-FC00-46EB-B77D-601C18B9DE0F}"/>
              </a:ext>
            </a:extLst>
          </p:cNvPr>
          <p:cNvSpPr txBox="1"/>
          <p:nvPr/>
        </p:nvSpPr>
        <p:spPr>
          <a:xfrm>
            <a:off x="5579475" y="3586888"/>
            <a:ext cx="1224774" cy="276999"/>
          </a:xfrm>
          <a:prstGeom prst="rect">
            <a:avLst/>
          </a:prstGeom>
          <a:solidFill>
            <a:schemeClr val="bg1"/>
          </a:solidFill>
        </p:spPr>
        <p:txBody>
          <a:bodyPr wrap="square" rtlCol="0">
            <a:spAutoFit/>
          </a:bodyPr>
          <a:lstStyle/>
          <a:p>
            <a:r>
              <a:rPr lang="en-US" sz="1200" b="1" dirty="0"/>
              <a:t>Meeting stiles</a:t>
            </a:r>
            <a:endParaRPr lang="en-GB" sz="1200" b="1" dirty="0"/>
          </a:p>
        </p:txBody>
      </p:sp>
      <p:sp>
        <p:nvSpPr>
          <p:cNvPr id="9" name="TextBox 8">
            <a:extLst>
              <a:ext uri="{FF2B5EF4-FFF2-40B4-BE49-F238E27FC236}">
                <a16:creationId xmlns:a16="http://schemas.microsoft.com/office/drawing/2014/main" id="{89B9C9AF-4AE6-4DC5-9174-5FC0DB9BC74D}"/>
              </a:ext>
            </a:extLst>
          </p:cNvPr>
          <p:cNvSpPr txBox="1"/>
          <p:nvPr/>
        </p:nvSpPr>
        <p:spPr>
          <a:xfrm>
            <a:off x="5891467" y="5480416"/>
            <a:ext cx="495672" cy="276999"/>
          </a:xfrm>
          <a:prstGeom prst="rect">
            <a:avLst/>
          </a:prstGeom>
          <a:noFill/>
        </p:spPr>
        <p:txBody>
          <a:bodyPr wrap="square" rtlCol="0">
            <a:spAutoFit/>
          </a:bodyPr>
          <a:lstStyle/>
          <a:p>
            <a:r>
              <a:rPr lang="en-US" sz="1200" b="1" dirty="0" err="1"/>
              <a:t>Cill</a:t>
            </a:r>
            <a:endParaRPr lang="en-GB" sz="1200" b="1" dirty="0"/>
          </a:p>
        </p:txBody>
      </p:sp>
    </p:spTree>
    <p:extLst>
      <p:ext uri="{BB962C8B-B14F-4D97-AF65-F5344CB8AC3E}">
        <p14:creationId xmlns:p14="http://schemas.microsoft.com/office/powerpoint/2010/main" val="1531011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A67BA-BBFC-B341-A4A3-E0B23F35DA66}"/>
              </a:ext>
            </a:extLst>
          </p:cNvPr>
          <p:cNvSpPr>
            <a:spLocks noGrp="1"/>
          </p:cNvSpPr>
          <p:nvPr>
            <p:ph type="title"/>
          </p:nvPr>
        </p:nvSpPr>
        <p:spPr/>
        <p:txBody>
          <a:bodyPr/>
          <a:lstStyle/>
          <a:p>
            <a:r>
              <a:rPr lang="en-US" dirty="0"/>
              <a:t>Range drawings</a:t>
            </a:r>
          </a:p>
        </p:txBody>
      </p:sp>
      <p:sp>
        <p:nvSpPr>
          <p:cNvPr id="5" name="TextBox 4">
            <a:extLst>
              <a:ext uri="{FF2B5EF4-FFF2-40B4-BE49-F238E27FC236}">
                <a16:creationId xmlns:a16="http://schemas.microsoft.com/office/drawing/2014/main" id="{8EBCC1B7-E550-094F-98A3-C0AF2AC2B91D}"/>
              </a:ext>
            </a:extLst>
          </p:cNvPr>
          <p:cNvSpPr txBox="1"/>
          <p:nvPr/>
        </p:nvSpPr>
        <p:spPr>
          <a:xfrm>
            <a:off x="306198" y="1844824"/>
            <a:ext cx="2664296" cy="4093428"/>
          </a:xfrm>
          <a:prstGeom prst="rect">
            <a:avLst/>
          </a:prstGeom>
          <a:noFill/>
        </p:spPr>
        <p:txBody>
          <a:bodyPr wrap="square" rtlCol="0">
            <a:spAutoFit/>
          </a:bodyPr>
          <a:lstStyle/>
          <a:p>
            <a:r>
              <a:rPr lang="en-US" dirty="0"/>
              <a:t>Range drawings give a pictorial view of the available items  or components available within a  specific range. The most common examples are </a:t>
            </a:r>
            <a:r>
              <a:rPr lang="en-US" dirty="0">
                <a:solidFill>
                  <a:srgbClr val="0077E3"/>
                </a:solidFill>
              </a:rPr>
              <a:t>doors, windows, kitchen units and ironmongery - </a:t>
            </a:r>
            <a:r>
              <a:rPr lang="cy-GB" dirty="0">
                <a:solidFill>
                  <a:srgbClr val="C00000"/>
                </a:solidFill>
              </a:rPr>
              <a:t>drysau, ffenestri, unedau cegin a gwaith haearn.</a:t>
            </a:r>
            <a:r>
              <a:rPr lang="en-US" dirty="0">
                <a:solidFill>
                  <a:srgbClr val="C00000"/>
                </a:solidFill>
              </a:rPr>
              <a:t> </a:t>
            </a:r>
          </a:p>
        </p:txBody>
      </p:sp>
      <p:pic>
        <p:nvPicPr>
          <p:cNvPr id="8" name="Picture 7">
            <a:extLst>
              <a:ext uri="{FF2B5EF4-FFF2-40B4-BE49-F238E27FC236}">
                <a16:creationId xmlns:a16="http://schemas.microsoft.com/office/drawing/2014/main" id="{1E905ECF-53A6-4037-A4D9-E4E56161E760}"/>
              </a:ext>
            </a:extLst>
          </p:cNvPr>
          <p:cNvPicPr>
            <a:picLocks noChangeAspect="1"/>
          </p:cNvPicPr>
          <p:nvPr/>
        </p:nvPicPr>
        <p:blipFill rotWithShape="1">
          <a:blip r:embed="rId3"/>
          <a:srcRect l="6695" r="5914"/>
          <a:stretch/>
        </p:blipFill>
        <p:spPr>
          <a:xfrm>
            <a:off x="2864346" y="1144391"/>
            <a:ext cx="5973456" cy="4569218"/>
          </a:xfrm>
          <a:prstGeom prst="rect">
            <a:avLst/>
          </a:prstGeom>
        </p:spPr>
      </p:pic>
    </p:spTree>
    <p:extLst>
      <p:ext uri="{BB962C8B-B14F-4D97-AF65-F5344CB8AC3E}">
        <p14:creationId xmlns:p14="http://schemas.microsoft.com/office/powerpoint/2010/main" val="2379758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Projection types</a:t>
            </a:r>
          </a:p>
        </p:txBody>
      </p:sp>
      <p:sp>
        <p:nvSpPr>
          <p:cNvPr id="3075" name="Content Placeholder 2"/>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There are a number of projection types used for drawing production. These are:</a:t>
            </a:r>
          </a:p>
          <a:p>
            <a:pPr marL="342900" indent="-342900">
              <a:buClr>
                <a:srgbClr val="0077E3"/>
              </a:buClr>
              <a:buFont typeface="Arial" charset="0"/>
              <a:buChar char="•"/>
            </a:pPr>
            <a:r>
              <a:rPr lang="cy-GB" dirty="0">
                <a:solidFill>
                  <a:srgbClr val="C00000"/>
                </a:solidFill>
              </a:rPr>
              <a:t>Orthograffig </a:t>
            </a:r>
            <a:r>
              <a:rPr lang="cy-GB" dirty="0"/>
              <a:t>- </a:t>
            </a:r>
            <a:r>
              <a:rPr lang="en-GB" dirty="0">
                <a:solidFill>
                  <a:srgbClr val="0077E3"/>
                </a:solidFill>
                <a:ea typeface="ＭＳ Ｐゴシック" pitchFamily="-105" charset="-128"/>
                <a:cs typeface="ＭＳ Ｐゴシック" pitchFamily="-105" charset="-128"/>
              </a:rPr>
              <a:t>Orthographic</a:t>
            </a:r>
          </a:p>
          <a:p>
            <a:pPr marL="342900" indent="-342900">
              <a:buClr>
                <a:srgbClr val="0077E3"/>
              </a:buClr>
              <a:buFont typeface="Arial" charset="0"/>
              <a:buChar char="•"/>
            </a:pPr>
            <a:r>
              <a:rPr lang="en-GB" dirty="0" err="1">
                <a:solidFill>
                  <a:srgbClr val="C00000"/>
                </a:solidFill>
                <a:ea typeface="ＭＳ Ｐゴシック" pitchFamily="-105" charset="-128"/>
                <a:cs typeface="ＭＳ Ｐゴシック" pitchFamily="-105" charset="-128"/>
              </a:rPr>
              <a:t>Acsonometrig</a:t>
            </a:r>
            <a:r>
              <a:rPr lang="en-GB" dirty="0">
                <a:solidFill>
                  <a:srgbClr val="C00000"/>
                </a:solidFill>
                <a:ea typeface="ＭＳ Ｐゴシック" pitchFamily="-105" charset="-128"/>
                <a:cs typeface="ＭＳ Ｐゴシック" pitchFamily="-105" charset="-128"/>
              </a:rPr>
              <a:t> - </a:t>
            </a:r>
            <a:r>
              <a:rPr lang="en-GB" dirty="0">
                <a:solidFill>
                  <a:srgbClr val="0077E3"/>
                </a:solidFill>
                <a:ea typeface="ＭＳ Ｐゴシック" pitchFamily="-105" charset="-128"/>
                <a:cs typeface="ＭＳ Ｐゴシック" pitchFamily="-105" charset="-128"/>
              </a:rPr>
              <a:t>Axonometric </a:t>
            </a:r>
          </a:p>
          <a:p>
            <a:pPr marL="342900" indent="-342900">
              <a:buClr>
                <a:srgbClr val="0077E3"/>
              </a:buClr>
              <a:buFont typeface="Arial" charset="0"/>
              <a:buChar char="•"/>
            </a:pPr>
            <a:r>
              <a:rPr lang="en-GB" dirty="0" err="1">
                <a:solidFill>
                  <a:srgbClr val="C00000"/>
                </a:solidFill>
                <a:ea typeface="ＭＳ Ｐゴシック" pitchFamily="-105" charset="-128"/>
                <a:cs typeface="ＭＳ Ｐゴシック" pitchFamily="-105" charset="-128"/>
              </a:rPr>
              <a:t>Isometrig</a:t>
            </a:r>
            <a:r>
              <a:rPr lang="en-GB" dirty="0">
                <a:ea typeface="ＭＳ Ｐゴシック" pitchFamily="-105" charset="-128"/>
                <a:cs typeface="ＭＳ Ｐゴシック" pitchFamily="-105" charset="-128"/>
              </a:rPr>
              <a:t> - </a:t>
            </a:r>
            <a:r>
              <a:rPr lang="en-GB" dirty="0">
                <a:solidFill>
                  <a:srgbClr val="0077E3"/>
                </a:solidFill>
                <a:ea typeface="ＭＳ Ｐゴシック" pitchFamily="-105" charset="-128"/>
                <a:cs typeface="ＭＳ Ｐゴシック" pitchFamily="-105" charset="-128"/>
              </a:rPr>
              <a:t>Isometric</a:t>
            </a:r>
          </a:p>
          <a:p>
            <a:pPr marL="342900" indent="-342900">
              <a:buClr>
                <a:srgbClr val="0077E3"/>
              </a:buClr>
              <a:buFont typeface="Arial" charset="0"/>
              <a:buChar char="•"/>
            </a:pPr>
            <a:r>
              <a:rPr lang="en-GB" dirty="0" err="1">
                <a:solidFill>
                  <a:srgbClr val="C00000"/>
                </a:solidFill>
                <a:ea typeface="ＭＳ Ｐゴシック" pitchFamily="-105" charset="-128"/>
                <a:cs typeface="ＭＳ Ｐゴシック" pitchFamily="-105" charset="-128"/>
              </a:rPr>
              <a:t>Persbectif</a:t>
            </a:r>
            <a:r>
              <a:rPr lang="en-GB" dirty="0">
                <a:ea typeface="ＭＳ Ｐゴシック" pitchFamily="-105" charset="-128"/>
                <a:cs typeface="ＭＳ Ｐゴシック" pitchFamily="-105" charset="-128"/>
              </a:rPr>
              <a:t> </a:t>
            </a:r>
            <a:r>
              <a:rPr lang="en-GB" dirty="0">
                <a:solidFill>
                  <a:srgbClr val="0077E3"/>
                </a:solidFill>
                <a:ea typeface="ＭＳ Ｐゴシック" pitchFamily="-105" charset="-128"/>
                <a:cs typeface="ＭＳ Ｐゴシック" pitchFamily="-105" charset="-128"/>
              </a:rPr>
              <a:t>- Perspective    </a:t>
            </a:r>
          </a:p>
        </p:txBody>
      </p:sp>
    </p:spTree>
    <p:extLst>
      <p:ext uri="{BB962C8B-B14F-4D97-AF65-F5344CB8AC3E}">
        <p14:creationId xmlns:p14="http://schemas.microsoft.com/office/powerpoint/2010/main" val="315234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dirty="0">
                <a:solidFill>
                  <a:srgbClr val="C00000"/>
                </a:solidFill>
              </a:rPr>
              <a:t>Mesur tir â </a:t>
            </a:r>
            <a:r>
              <a:rPr lang="cy-GB" dirty="0" err="1">
                <a:solidFill>
                  <a:srgbClr val="C00000"/>
                </a:solidFill>
              </a:rPr>
              <a:t>chadwynfeydd</a:t>
            </a:r>
            <a:r>
              <a:rPr lang="cy-GB" dirty="0">
                <a:solidFill>
                  <a:srgbClr val="C00000"/>
                </a:solidFill>
              </a:rPr>
              <a:t> - </a:t>
            </a:r>
            <a:r>
              <a:rPr lang="en-US" dirty="0"/>
              <a:t>Chain surveying </a:t>
            </a:r>
            <a:endParaRPr lang="en-US" b="0" dirty="0"/>
          </a:p>
        </p:txBody>
      </p:sp>
      <p:sp>
        <p:nvSpPr>
          <p:cNvPr id="11" name="TextBox 10">
            <a:extLst>
              <a:ext uri="{FF2B5EF4-FFF2-40B4-BE49-F238E27FC236}">
                <a16:creationId xmlns:a16="http://schemas.microsoft.com/office/drawing/2014/main" id="{CE8287F5-C3E3-274C-8AFE-F4A06566F751}"/>
              </a:ext>
            </a:extLst>
          </p:cNvPr>
          <p:cNvSpPr txBox="1"/>
          <p:nvPr/>
        </p:nvSpPr>
        <p:spPr>
          <a:xfrm>
            <a:off x="417738" y="1905506"/>
            <a:ext cx="8258406" cy="4126130"/>
          </a:xfrm>
          <a:prstGeom prst="rect">
            <a:avLst/>
          </a:prstGeom>
          <a:noFill/>
        </p:spPr>
        <p:txBody>
          <a:bodyPr wrap="square" rtlCol="0">
            <a:spAutoFit/>
          </a:bodyPr>
          <a:lstStyle/>
          <a:p>
            <a:r>
              <a:rPr lang="en-US" dirty="0"/>
              <a:t>To transfer levels and datums for a range of tasks using various methods and points.</a:t>
            </a:r>
          </a:p>
          <a:p>
            <a:endParaRPr lang="en-US" dirty="0"/>
          </a:p>
          <a:p>
            <a:r>
              <a:rPr lang="en-GB" b="1" dirty="0"/>
              <a:t>Chain surveying </a:t>
            </a:r>
            <a:r>
              <a:rPr lang="en-GB" dirty="0"/>
              <a:t>is a simple traditional method used to survey measurements when the area is fairly level and is small and free from  obstacles. It uses a network of triangles to plot positions using a chain. </a:t>
            </a:r>
          </a:p>
          <a:p>
            <a:pPr>
              <a:lnSpc>
                <a:spcPct val="107000"/>
              </a:lnSpc>
              <a:spcAft>
                <a:spcPts val="800"/>
              </a:spcAft>
            </a:pPr>
            <a:r>
              <a:rPr lang="en-GB" dirty="0"/>
              <a:t>A metric chain has links every 200mm with tallies positioned at every 10 links (2m); a brass ring is fitted in between each tally at five links, denoting every 1m.</a:t>
            </a:r>
            <a:br>
              <a:rPr lang="en-GB" dirty="0"/>
            </a:br>
            <a:r>
              <a:rPr lang="en-GB" dirty="0">
                <a:solidFill>
                  <a:srgbClr val="000000"/>
                </a:solidFill>
                <a:effectLst/>
                <a:latin typeface="Arial" panose="020B0604020202020204" pitchFamily="34" charset="0"/>
                <a:ea typeface="Calibri" panose="020F0502020204030204" pitchFamily="34" charset="0"/>
                <a:cs typeface="Arial" panose="020B0604020202020204" pitchFamily="34" charset="0"/>
              </a:rPr>
              <a:t>Example:  Ring 1m, tally 2m, ring 3m, tally 4, two links = 4.4m</a:t>
            </a:r>
          </a:p>
          <a:p>
            <a:endParaRPr lang="en-GB" dirty="0"/>
          </a:p>
          <a:p>
            <a:endParaRPr lang="en-GB" sz="1600" dirty="0"/>
          </a:p>
          <a:p>
            <a:r>
              <a:rPr lang="en-GB" sz="1600" dirty="0"/>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u="sng" dirty="0">
                <a:solidFill>
                  <a:srgbClr val="C00000"/>
                </a:solidFill>
              </a:rPr>
              <a:t>Tafluniad orthograffig </a:t>
            </a:r>
            <a:r>
              <a:rPr lang="cy-GB" u="sng" dirty="0"/>
              <a:t>- </a:t>
            </a:r>
            <a:r>
              <a:rPr lang="en-US" u="sng" dirty="0">
                <a:ea typeface="ＭＳ Ｐゴシック" pitchFamily="-105" charset="-128"/>
                <a:cs typeface="ＭＳ Ｐゴシック" pitchFamily="-105" charset="-128"/>
              </a:rPr>
              <a:t>Orthographic projection</a:t>
            </a:r>
          </a:p>
        </p:txBody>
      </p:sp>
      <p:sp>
        <p:nvSpPr>
          <p:cNvPr id="3075" name="Content Placeholder 2"/>
          <p:cNvSpPr>
            <a:spLocks noGrp="1"/>
          </p:cNvSpPr>
          <p:nvPr>
            <p:ph sz="quarter" idx="10"/>
          </p:nvPr>
        </p:nvSpPr>
        <p:spPr>
          <a:xfrm>
            <a:off x="479370" y="1556792"/>
            <a:ext cx="8003232" cy="1193304"/>
          </a:xfrm>
        </p:spPr>
        <p:txBody>
          <a:bodyPr/>
          <a:lstStyle/>
          <a:p>
            <a:pPr marL="0" indent="0">
              <a:lnSpc>
                <a:spcPct val="100000"/>
              </a:lnSpc>
              <a:spcBef>
                <a:spcPts val="0"/>
              </a:spcBef>
              <a:spcAft>
                <a:spcPts val="0"/>
              </a:spcAft>
            </a:pPr>
            <a:r>
              <a:rPr lang="en-GB" dirty="0">
                <a:ea typeface="ＭＳ Ｐゴシック" pitchFamily="-105" charset="-128"/>
                <a:cs typeface="ＭＳ Ｐゴシック" pitchFamily="-105" charset="-128"/>
              </a:rPr>
              <a:t>This 3D image shows how each 2D elevation is drawn in an </a:t>
            </a:r>
            <a:r>
              <a:rPr lang="en-GB" b="1" dirty="0">
                <a:ea typeface="ＭＳ Ｐゴシック" pitchFamily="-105" charset="-128"/>
                <a:cs typeface="ＭＳ Ｐゴシック" pitchFamily="-105" charset="-128"/>
              </a:rPr>
              <a:t>orthographic projection</a:t>
            </a:r>
            <a:r>
              <a:rPr lang="en-GB" dirty="0">
                <a:ea typeface="ＭＳ Ｐゴシック" pitchFamily="-105" charset="-128"/>
                <a:cs typeface="ＭＳ Ｐゴシック" pitchFamily="-105" charset="-128"/>
              </a:rPr>
              <a:t>.</a:t>
            </a:r>
            <a:endParaRPr dirty="0">
              <a:ea typeface="ＭＳ Ｐゴシック" pitchFamily="-105" charset="-128"/>
              <a:cs typeface="ＭＳ Ｐゴシック" pitchFamily="-105" charset="-128"/>
            </a:endParaRPr>
          </a:p>
        </p:txBody>
      </p:sp>
      <p:grpSp>
        <p:nvGrpSpPr>
          <p:cNvPr id="7" name="Group 6">
            <a:extLst>
              <a:ext uri="{FF2B5EF4-FFF2-40B4-BE49-F238E27FC236}">
                <a16:creationId xmlns:a16="http://schemas.microsoft.com/office/drawing/2014/main" id="{441FBF5C-4973-464B-A652-FE4CB75CFEFC}"/>
              </a:ext>
            </a:extLst>
          </p:cNvPr>
          <p:cNvGrpSpPr/>
          <p:nvPr/>
        </p:nvGrpSpPr>
        <p:grpSpPr>
          <a:xfrm>
            <a:off x="971600" y="2746350"/>
            <a:ext cx="6924377" cy="2509705"/>
            <a:chOff x="2553187" y="7649547"/>
            <a:chExt cx="4283412" cy="1552500"/>
          </a:xfrm>
        </p:grpSpPr>
        <p:grpSp>
          <p:nvGrpSpPr>
            <p:cNvPr id="8" name="object 8">
              <a:extLst>
                <a:ext uri="{FF2B5EF4-FFF2-40B4-BE49-F238E27FC236}">
                  <a16:creationId xmlns:a16="http://schemas.microsoft.com/office/drawing/2014/main" id="{98DE470D-DCF9-4758-A7D6-03C43F08A58B}"/>
                </a:ext>
              </a:extLst>
            </p:cNvPr>
            <p:cNvGrpSpPr/>
            <p:nvPr/>
          </p:nvGrpSpPr>
          <p:grpSpPr>
            <a:xfrm>
              <a:off x="2665713" y="7697833"/>
              <a:ext cx="1143000" cy="1196340"/>
              <a:chOff x="2665713" y="7697833"/>
              <a:chExt cx="1143000" cy="1196340"/>
            </a:xfrm>
          </p:grpSpPr>
          <p:sp>
            <p:nvSpPr>
              <p:cNvPr id="44" name="object 9">
                <a:extLst>
                  <a:ext uri="{FF2B5EF4-FFF2-40B4-BE49-F238E27FC236}">
                    <a16:creationId xmlns:a16="http://schemas.microsoft.com/office/drawing/2014/main" id="{C1666E00-1949-4642-B538-06BAC3065E8C}"/>
                  </a:ext>
                </a:extLst>
              </p:cNvPr>
              <p:cNvSpPr/>
              <p:nvPr/>
            </p:nvSpPr>
            <p:spPr>
              <a:xfrm>
                <a:off x="3492404" y="7931588"/>
                <a:ext cx="180975" cy="344170"/>
              </a:xfrm>
              <a:custGeom>
                <a:avLst/>
                <a:gdLst/>
                <a:ahLst/>
                <a:cxnLst/>
                <a:rect l="l" t="t" r="r" b="b"/>
                <a:pathLst>
                  <a:path w="180975" h="344170">
                    <a:moveTo>
                      <a:pt x="0" y="0"/>
                    </a:moveTo>
                    <a:lnTo>
                      <a:pt x="0" y="242531"/>
                    </a:lnTo>
                    <a:lnTo>
                      <a:pt x="180492" y="344055"/>
                    </a:lnTo>
                    <a:lnTo>
                      <a:pt x="180492" y="101523"/>
                    </a:lnTo>
                    <a:lnTo>
                      <a:pt x="0" y="0"/>
                    </a:lnTo>
                    <a:close/>
                  </a:path>
                </a:pathLst>
              </a:custGeom>
              <a:solidFill>
                <a:srgbClr val="B0B5B7"/>
              </a:solidFill>
            </p:spPr>
            <p:txBody>
              <a:bodyPr wrap="square" lIns="0" tIns="0" rIns="0" bIns="0" rtlCol="0"/>
              <a:lstStyle/>
              <a:p>
                <a:endParaRPr sz="1200"/>
              </a:p>
            </p:txBody>
          </p:sp>
          <p:sp>
            <p:nvSpPr>
              <p:cNvPr id="45" name="object 10">
                <a:extLst>
                  <a:ext uri="{FF2B5EF4-FFF2-40B4-BE49-F238E27FC236}">
                    <a16:creationId xmlns:a16="http://schemas.microsoft.com/office/drawing/2014/main" id="{DA15AAA2-B94C-43C6-871F-88EF842B3DC8}"/>
                  </a:ext>
                </a:extLst>
              </p:cNvPr>
              <p:cNvSpPr/>
              <p:nvPr/>
            </p:nvSpPr>
            <p:spPr>
              <a:xfrm>
                <a:off x="3492404" y="7931588"/>
                <a:ext cx="180975" cy="344170"/>
              </a:xfrm>
              <a:custGeom>
                <a:avLst/>
                <a:gdLst/>
                <a:ahLst/>
                <a:cxnLst/>
                <a:rect l="l" t="t" r="r" b="b"/>
                <a:pathLst>
                  <a:path w="180975" h="344170">
                    <a:moveTo>
                      <a:pt x="0" y="0"/>
                    </a:moveTo>
                    <a:lnTo>
                      <a:pt x="180492" y="101523"/>
                    </a:lnTo>
                    <a:lnTo>
                      <a:pt x="180492" y="344055"/>
                    </a:lnTo>
                    <a:lnTo>
                      <a:pt x="0" y="242531"/>
                    </a:lnTo>
                    <a:lnTo>
                      <a:pt x="0" y="0"/>
                    </a:lnTo>
                    <a:close/>
                  </a:path>
                </a:pathLst>
              </a:custGeom>
              <a:ln w="4445">
                <a:solidFill>
                  <a:srgbClr val="1D1C20"/>
                </a:solidFill>
              </a:ln>
            </p:spPr>
            <p:txBody>
              <a:bodyPr wrap="square" lIns="0" tIns="0" rIns="0" bIns="0" rtlCol="0"/>
              <a:lstStyle/>
              <a:p>
                <a:endParaRPr sz="1200"/>
              </a:p>
            </p:txBody>
          </p:sp>
          <p:sp>
            <p:nvSpPr>
              <p:cNvPr id="46" name="object 11">
                <a:extLst>
                  <a:ext uri="{FF2B5EF4-FFF2-40B4-BE49-F238E27FC236}">
                    <a16:creationId xmlns:a16="http://schemas.microsoft.com/office/drawing/2014/main" id="{F300B5A7-252D-4609-B649-A342FCB2E53B}"/>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solidFill>
                <a:srgbClr val="B0B5B7"/>
              </a:solidFill>
            </p:spPr>
            <p:txBody>
              <a:bodyPr wrap="square" lIns="0" tIns="0" rIns="0" bIns="0" rtlCol="0"/>
              <a:lstStyle/>
              <a:p>
                <a:endParaRPr sz="1200"/>
              </a:p>
            </p:txBody>
          </p:sp>
          <p:sp>
            <p:nvSpPr>
              <p:cNvPr id="47" name="object 12">
                <a:extLst>
                  <a:ext uri="{FF2B5EF4-FFF2-40B4-BE49-F238E27FC236}">
                    <a16:creationId xmlns:a16="http://schemas.microsoft.com/office/drawing/2014/main" id="{74371E1A-BEC2-4622-8703-9E48F08560DA}"/>
                  </a:ext>
                </a:extLst>
              </p:cNvPr>
              <p:cNvSpPr/>
              <p:nvPr/>
            </p:nvSpPr>
            <p:spPr>
              <a:xfrm>
                <a:off x="3492404" y="8052851"/>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48" name="object 13">
                <a:extLst>
                  <a:ext uri="{FF2B5EF4-FFF2-40B4-BE49-F238E27FC236}">
                    <a16:creationId xmlns:a16="http://schemas.microsoft.com/office/drawing/2014/main" id="{33886189-AA9B-45B2-B84E-89ED98163580}"/>
                  </a:ext>
                </a:extLst>
              </p:cNvPr>
              <p:cNvSpPr/>
              <p:nvPr/>
            </p:nvSpPr>
            <p:spPr>
              <a:xfrm>
                <a:off x="2951598" y="8378729"/>
                <a:ext cx="609600" cy="342265"/>
              </a:xfrm>
              <a:custGeom>
                <a:avLst/>
                <a:gdLst/>
                <a:ahLst/>
                <a:cxnLst/>
                <a:rect l="l" t="t" r="r" b="b"/>
                <a:pathLst>
                  <a:path w="609600" h="342265">
                    <a:moveTo>
                      <a:pt x="428701" y="0"/>
                    </a:moveTo>
                    <a:lnTo>
                      <a:pt x="0" y="240652"/>
                    </a:lnTo>
                    <a:lnTo>
                      <a:pt x="180492" y="342176"/>
                    </a:lnTo>
                    <a:lnTo>
                      <a:pt x="609193" y="101523"/>
                    </a:lnTo>
                    <a:lnTo>
                      <a:pt x="428701" y="0"/>
                    </a:lnTo>
                    <a:close/>
                  </a:path>
                </a:pathLst>
              </a:custGeom>
              <a:solidFill>
                <a:srgbClr val="B0B5B7"/>
              </a:solidFill>
            </p:spPr>
            <p:txBody>
              <a:bodyPr wrap="square" lIns="0" tIns="0" rIns="0" bIns="0" rtlCol="0"/>
              <a:lstStyle/>
              <a:p>
                <a:endParaRPr sz="1200"/>
              </a:p>
            </p:txBody>
          </p:sp>
          <p:sp>
            <p:nvSpPr>
              <p:cNvPr id="49" name="object 14">
                <a:extLst>
                  <a:ext uri="{FF2B5EF4-FFF2-40B4-BE49-F238E27FC236}">
                    <a16:creationId xmlns:a16="http://schemas.microsoft.com/office/drawing/2014/main" id="{EF8230A1-CD88-4F04-A98E-68916169DE62}"/>
                  </a:ext>
                </a:extLst>
              </p:cNvPr>
              <p:cNvSpPr/>
              <p:nvPr/>
            </p:nvSpPr>
            <p:spPr>
              <a:xfrm>
                <a:off x="2951598" y="8378729"/>
                <a:ext cx="609600" cy="342265"/>
              </a:xfrm>
              <a:custGeom>
                <a:avLst/>
                <a:gdLst/>
                <a:ahLst/>
                <a:cxnLst/>
                <a:rect l="l" t="t" r="r" b="b"/>
                <a:pathLst>
                  <a:path w="609600" h="342265">
                    <a:moveTo>
                      <a:pt x="428701" y="0"/>
                    </a:moveTo>
                    <a:lnTo>
                      <a:pt x="609193" y="101523"/>
                    </a:lnTo>
                    <a:lnTo>
                      <a:pt x="180492" y="342176"/>
                    </a:lnTo>
                    <a:lnTo>
                      <a:pt x="0" y="240652"/>
                    </a:lnTo>
                    <a:lnTo>
                      <a:pt x="428701" y="0"/>
                    </a:lnTo>
                    <a:close/>
                  </a:path>
                </a:pathLst>
              </a:custGeom>
              <a:ln w="4445">
                <a:solidFill>
                  <a:srgbClr val="1D1C20"/>
                </a:solidFill>
              </a:ln>
            </p:spPr>
            <p:txBody>
              <a:bodyPr wrap="square" lIns="0" tIns="0" rIns="0" bIns="0" rtlCol="0"/>
              <a:lstStyle/>
              <a:p>
                <a:endParaRPr sz="1200"/>
              </a:p>
            </p:txBody>
          </p:sp>
          <p:sp>
            <p:nvSpPr>
              <p:cNvPr id="50" name="object 15">
                <a:extLst>
                  <a:ext uri="{FF2B5EF4-FFF2-40B4-BE49-F238E27FC236}">
                    <a16:creationId xmlns:a16="http://schemas.microsoft.com/office/drawing/2014/main" id="{C3E469A9-AC17-4B50-9CB5-AAA17225648C}"/>
                  </a:ext>
                </a:extLst>
              </p:cNvPr>
              <p:cNvSpPr/>
              <p:nvPr/>
            </p:nvSpPr>
            <p:spPr>
              <a:xfrm>
                <a:off x="3163370" y="8497520"/>
                <a:ext cx="180975" cy="101600"/>
              </a:xfrm>
              <a:custGeom>
                <a:avLst/>
                <a:gdLst/>
                <a:ahLst/>
                <a:cxnLst/>
                <a:rect l="l" t="t" r="r" b="b"/>
                <a:pathLst>
                  <a:path w="180975" h="101600">
                    <a:moveTo>
                      <a:pt x="0" y="0"/>
                    </a:moveTo>
                    <a:lnTo>
                      <a:pt x="180492" y="101523"/>
                    </a:lnTo>
                  </a:path>
                </a:pathLst>
              </a:custGeom>
              <a:ln w="4445">
                <a:solidFill>
                  <a:srgbClr val="1D1C20"/>
                </a:solidFill>
              </a:ln>
            </p:spPr>
            <p:txBody>
              <a:bodyPr wrap="square" lIns="0" tIns="0" rIns="0" bIns="0" rtlCol="0"/>
              <a:lstStyle/>
              <a:p>
                <a:endParaRPr sz="1200"/>
              </a:p>
            </p:txBody>
          </p:sp>
          <p:sp>
            <p:nvSpPr>
              <p:cNvPr id="51" name="object 16">
                <a:extLst>
                  <a:ext uri="{FF2B5EF4-FFF2-40B4-BE49-F238E27FC236}">
                    <a16:creationId xmlns:a16="http://schemas.microsoft.com/office/drawing/2014/main" id="{A1B60D00-4C5B-4384-89E4-3BE1E2C4A779}"/>
                  </a:ext>
                </a:extLst>
              </p:cNvPr>
              <p:cNvSpPr/>
              <p:nvPr/>
            </p:nvSpPr>
            <p:spPr>
              <a:xfrm>
                <a:off x="2812145" y="7902569"/>
                <a:ext cx="415290" cy="473075"/>
              </a:xfrm>
              <a:custGeom>
                <a:avLst/>
                <a:gdLst/>
                <a:ahLst/>
                <a:cxnLst/>
                <a:rect l="l" t="t" r="r" b="b"/>
                <a:pathLst>
                  <a:path w="415289" h="473075">
                    <a:moveTo>
                      <a:pt x="415010" y="0"/>
                    </a:moveTo>
                    <a:lnTo>
                      <a:pt x="207518" y="115189"/>
                    </a:lnTo>
                    <a:lnTo>
                      <a:pt x="207518" y="237782"/>
                    </a:lnTo>
                    <a:lnTo>
                      <a:pt x="0" y="352996"/>
                    </a:lnTo>
                    <a:lnTo>
                      <a:pt x="0" y="472757"/>
                    </a:lnTo>
                    <a:lnTo>
                      <a:pt x="415010" y="242392"/>
                    </a:lnTo>
                    <a:lnTo>
                      <a:pt x="415010" y="0"/>
                    </a:lnTo>
                    <a:close/>
                  </a:path>
                </a:pathLst>
              </a:custGeom>
              <a:solidFill>
                <a:srgbClr val="B0B5B7"/>
              </a:solidFill>
            </p:spPr>
            <p:txBody>
              <a:bodyPr wrap="square" lIns="0" tIns="0" rIns="0" bIns="0" rtlCol="0"/>
              <a:lstStyle/>
              <a:p>
                <a:endParaRPr sz="1200"/>
              </a:p>
            </p:txBody>
          </p:sp>
          <p:sp>
            <p:nvSpPr>
              <p:cNvPr id="52" name="object 17">
                <a:extLst>
                  <a:ext uri="{FF2B5EF4-FFF2-40B4-BE49-F238E27FC236}">
                    <a16:creationId xmlns:a16="http://schemas.microsoft.com/office/drawing/2014/main" id="{7C138DB8-83DB-46ED-B832-8F176B29FD24}"/>
                  </a:ext>
                </a:extLst>
              </p:cNvPr>
              <p:cNvSpPr/>
              <p:nvPr/>
            </p:nvSpPr>
            <p:spPr>
              <a:xfrm>
                <a:off x="2812145" y="7902569"/>
                <a:ext cx="415290" cy="473075"/>
              </a:xfrm>
              <a:custGeom>
                <a:avLst/>
                <a:gdLst/>
                <a:ahLst/>
                <a:cxnLst/>
                <a:rect l="l" t="t" r="r" b="b"/>
                <a:pathLst>
                  <a:path w="415289" h="473075">
                    <a:moveTo>
                      <a:pt x="207518" y="115189"/>
                    </a:moveTo>
                    <a:lnTo>
                      <a:pt x="207518" y="237782"/>
                    </a:lnTo>
                    <a:lnTo>
                      <a:pt x="0" y="352996"/>
                    </a:lnTo>
                    <a:lnTo>
                      <a:pt x="0" y="472757"/>
                    </a:lnTo>
                    <a:lnTo>
                      <a:pt x="415010" y="242392"/>
                    </a:lnTo>
                    <a:lnTo>
                      <a:pt x="415010" y="173939"/>
                    </a:lnTo>
                    <a:lnTo>
                      <a:pt x="415010" y="122605"/>
                    </a:lnTo>
                    <a:lnTo>
                      <a:pt x="415010" y="0"/>
                    </a:lnTo>
                    <a:lnTo>
                      <a:pt x="207518" y="115189"/>
                    </a:lnTo>
                    <a:close/>
                  </a:path>
                </a:pathLst>
              </a:custGeom>
              <a:ln w="4445">
                <a:solidFill>
                  <a:srgbClr val="1D1C20"/>
                </a:solidFill>
              </a:ln>
            </p:spPr>
            <p:txBody>
              <a:bodyPr wrap="square" lIns="0" tIns="0" rIns="0" bIns="0" rtlCol="0"/>
              <a:lstStyle/>
              <a:p>
                <a:endParaRPr sz="1200"/>
              </a:p>
            </p:txBody>
          </p:sp>
          <p:sp>
            <p:nvSpPr>
              <p:cNvPr id="53" name="object 18">
                <a:extLst>
                  <a:ext uri="{FF2B5EF4-FFF2-40B4-BE49-F238E27FC236}">
                    <a16:creationId xmlns:a16="http://schemas.microsoft.com/office/drawing/2014/main" id="{9BBAF1CA-9009-437A-8DBA-07935EEBBC3B}"/>
                  </a:ext>
                </a:extLst>
              </p:cNvPr>
              <p:cNvSpPr/>
              <p:nvPr/>
            </p:nvSpPr>
            <p:spPr>
              <a:xfrm>
                <a:off x="2667937" y="7700060"/>
                <a:ext cx="701675" cy="939800"/>
              </a:xfrm>
              <a:custGeom>
                <a:avLst/>
                <a:gdLst/>
                <a:ahLst/>
                <a:cxnLst/>
                <a:rect l="l" t="t" r="r" b="b"/>
                <a:pathLst>
                  <a:path w="701675" h="939800">
                    <a:moveTo>
                      <a:pt x="701535" y="0"/>
                    </a:moveTo>
                    <a:lnTo>
                      <a:pt x="0" y="404075"/>
                    </a:lnTo>
                    <a:lnTo>
                      <a:pt x="0" y="939393"/>
                    </a:lnTo>
                    <a:lnTo>
                      <a:pt x="701535" y="535305"/>
                    </a:lnTo>
                    <a:lnTo>
                      <a:pt x="701535" y="0"/>
                    </a:lnTo>
                    <a:close/>
                  </a:path>
                </a:pathLst>
              </a:custGeom>
              <a:ln w="4445">
                <a:solidFill>
                  <a:srgbClr val="1D1C20"/>
                </a:solidFill>
              </a:ln>
            </p:spPr>
            <p:txBody>
              <a:bodyPr wrap="square" lIns="0" tIns="0" rIns="0" bIns="0" rtlCol="0"/>
              <a:lstStyle/>
              <a:p>
                <a:endParaRPr sz="1200"/>
              </a:p>
            </p:txBody>
          </p:sp>
          <p:sp>
            <p:nvSpPr>
              <p:cNvPr id="54" name="object 19">
                <a:extLst>
                  <a:ext uri="{FF2B5EF4-FFF2-40B4-BE49-F238E27FC236}">
                    <a16:creationId xmlns:a16="http://schemas.microsoft.com/office/drawing/2014/main" id="{B30E63D2-7FB6-4852-87F0-2CB301534539}"/>
                  </a:ext>
                </a:extLst>
              </p:cNvPr>
              <p:cNvSpPr/>
              <p:nvPr/>
            </p:nvSpPr>
            <p:spPr>
              <a:xfrm>
                <a:off x="3369475" y="7700055"/>
                <a:ext cx="436880" cy="787400"/>
              </a:xfrm>
              <a:custGeom>
                <a:avLst/>
                <a:gdLst/>
                <a:ahLst/>
                <a:cxnLst/>
                <a:rect l="l" t="t" r="r" b="b"/>
                <a:pathLst>
                  <a:path w="436879" h="787400">
                    <a:moveTo>
                      <a:pt x="436435" y="252095"/>
                    </a:moveTo>
                    <a:lnTo>
                      <a:pt x="0" y="0"/>
                    </a:lnTo>
                    <a:lnTo>
                      <a:pt x="0" y="535317"/>
                    </a:lnTo>
                    <a:lnTo>
                      <a:pt x="436435" y="787400"/>
                    </a:lnTo>
                    <a:lnTo>
                      <a:pt x="436435" y="252095"/>
                    </a:lnTo>
                    <a:close/>
                  </a:path>
                </a:pathLst>
              </a:custGeom>
              <a:ln w="4445">
                <a:solidFill>
                  <a:srgbClr val="1D1C20"/>
                </a:solidFill>
              </a:ln>
            </p:spPr>
            <p:txBody>
              <a:bodyPr wrap="square" lIns="0" tIns="0" rIns="0" bIns="0" rtlCol="0"/>
              <a:lstStyle/>
              <a:p>
                <a:endParaRPr sz="1200"/>
              </a:p>
            </p:txBody>
          </p:sp>
          <p:sp>
            <p:nvSpPr>
              <p:cNvPr id="55" name="object 20">
                <a:extLst>
                  <a:ext uri="{FF2B5EF4-FFF2-40B4-BE49-F238E27FC236}">
                    <a16:creationId xmlns:a16="http://schemas.microsoft.com/office/drawing/2014/main" id="{F2BBCA05-EEAD-4391-9B5D-ED873F7EEAA5}"/>
                  </a:ext>
                </a:extLst>
              </p:cNvPr>
              <p:cNvSpPr/>
              <p:nvPr/>
            </p:nvSpPr>
            <p:spPr>
              <a:xfrm>
                <a:off x="2667935" y="8235373"/>
                <a:ext cx="1138555" cy="656590"/>
              </a:xfrm>
              <a:custGeom>
                <a:avLst/>
                <a:gdLst/>
                <a:ahLst/>
                <a:cxnLst/>
                <a:rect l="l" t="t" r="r" b="b"/>
                <a:pathLst>
                  <a:path w="1138554" h="656590">
                    <a:moveTo>
                      <a:pt x="1138135" y="252374"/>
                    </a:moveTo>
                    <a:lnTo>
                      <a:pt x="436600" y="656462"/>
                    </a:lnTo>
                    <a:lnTo>
                      <a:pt x="0" y="404075"/>
                    </a:lnTo>
                    <a:lnTo>
                      <a:pt x="701535" y="0"/>
                    </a:lnTo>
                    <a:lnTo>
                      <a:pt x="1138135" y="252374"/>
                    </a:lnTo>
                    <a:close/>
                  </a:path>
                </a:pathLst>
              </a:custGeom>
              <a:ln w="4445">
                <a:solidFill>
                  <a:srgbClr val="1D1C20"/>
                </a:solidFill>
              </a:ln>
            </p:spPr>
            <p:txBody>
              <a:bodyPr wrap="square" lIns="0" tIns="0" rIns="0" bIns="0" rtlCol="0"/>
              <a:lstStyle/>
              <a:p>
                <a:endParaRPr sz="1200"/>
              </a:p>
            </p:txBody>
          </p:sp>
          <p:sp>
            <p:nvSpPr>
              <p:cNvPr id="56" name="object 21">
                <a:extLst>
                  <a:ext uri="{FF2B5EF4-FFF2-40B4-BE49-F238E27FC236}">
                    <a16:creationId xmlns:a16="http://schemas.microsoft.com/office/drawing/2014/main" id="{4F6D8F82-863E-44D4-BA2D-FEB3F8A5E6C7}"/>
                  </a:ext>
                </a:extLst>
              </p:cNvPr>
              <p:cNvSpPr/>
              <p:nvPr/>
            </p:nvSpPr>
            <p:spPr>
              <a:xfrm>
                <a:off x="3148323" y="8135673"/>
                <a:ext cx="415290" cy="473075"/>
              </a:xfrm>
              <a:custGeom>
                <a:avLst/>
                <a:gdLst/>
                <a:ahLst/>
                <a:cxnLst/>
                <a:rect l="l" t="t" r="r" b="b"/>
                <a:pathLst>
                  <a:path w="415289" h="473075">
                    <a:moveTo>
                      <a:pt x="415010" y="0"/>
                    </a:moveTo>
                    <a:lnTo>
                      <a:pt x="207517" y="115189"/>
                    </a:lnTo>
                    <a:lnTo>
                      <a:pt x="207517" y="237794"/>
                    </a:lnTo>
                    <a:lnTo>
                      <a:pt x="0" y="352996"/>
                    </a:lnTo>
                    <a:lnTo>
                      <a:pt x="0" y="472770"/>
                    </a:lnTo>
                    <a:lnTo>
                      <a:pt x="415010" y="242392"/>
                    </a:lnTo>
                    <a:lnTo>
                      <a:pt x="415010" y="0"/>
                    </a:lnTo>
                    <a:close/>
                  </a:path>
                </a:pathLst>
              </a:custGeom>
              <a:solidFill>
                <a:srgbClr val="FFFFFF"/>
              </a:solidFill>
            </p:spPr>
            <p:txBody>
              <a:bodyPr wrap="square" lIns="0" tIns="0" rIns="0" bIns="0" rtlCol="0"/>
              <a:lstStyle/>
              <a:p>
                <a:endParaRPr sz="1200"/>
              </a:p>
            </p:txBody>
          </p:sp>
          <p:sp>
            <p:nvSpPr>
              <p:cNvPr id="57" name="object 22">
                <a:extLst>
                  <a:ext uri="{FF2B5EF4-FFF2-40B4-BE49-F238E27FC236}">
                    <a16:creationId xmlns:a16="http://schemas.microsoft.com/office/drawing/2014/main" id="{08EA11FF-5C5D-4B07-877F-3800EFA854FA}"/>
                  </a:ext>
                </a:extLst>
              </p:cNvPr>
              <p:cNvSpPr/>
              <p:nvPr/>
            </p:nvSpPr>
            <p:spPr>
              <a:xfrm>
                <a:off x="3148323" y="8135673"/>
                <a:ext cx="415290" cy="473075"/>
              </a:xfrm>
              <a:custGeom>
                <a:avLst/>
                <a:gdLst/>
                <a:ahLst/>
                <a:cxnLst/>
                <a:rect l="l" t="t" r="r" b="b"/>
                <a:pathLst>
                  <a:path w="415289" h="473075">
                    <a:moveTo>
                      <a:pt x="207517" y="115189"/>
                    </a:moveTo>
                    <a:lnTo>
                      <a:pt x="207517" y="237794"/>
                    </a:lnTo>
                    <a:lnTo>
                      <a:pt x="0" y="352996"/>
                    </a:lnTo>
                    <a:lnTo>
                      <a:pt x="0" y="472770"/>
                    </a:lnTo>
                    <a:lnTo>
                      <a:pt x="415010" y="242392"/>
                    </a:lnTo>
                    <a:lnTo>
                      <a:pt x="415010" y="173951"/>
                    </a:lnTo>
                    <a:lnTo>
                      <a:pt x="415010" y="122605"/>
                    </a:lnTo>
                    <a:lnTo>
                      <a:pt x="415010" y="0"/>
                    </a:lnTo>
                    <a:lnTo>
                      <a:pt x="207517" y="115189"/>
                    </a:lnTo>
                    <a:close/>
                  </a:path>
                </a:pathLst>
              </a:custGeom>
              <a:ln w="8890">
                <a:solidFill>
                  <a:srgbClr val="1D1C20"/>
                </a:solidFill>
              </a:ln>
            </p:spPr>
            <p:txBody>
              <a:bodyPr wrap="square" lIns="0" tIns="0" rIns="0" bIns="0" rtlCol="0"/>
              <a:lstStyle/>
              <a:p>
                <a:endParaRPr sz="1200"/>
              </a:p>
            </p:txBody>
          </p:sp>
          <p:pic>
            <p:nvPicPr>
              <p:cNvPr id="58" name="object 23">
                <a:extLst>
                  <a:ext uri="{FF2B5EF4-FFF2-40B4-BE49-F238E27FC236}">
                    <a16:creationId xmlns:a16="http://schemas.microsoft.com/office/drawing/2014/main" id="{D75B1046-0B8D-42FC-A53F-79174D842FD1}"/>
                  </a:ext>
                </a:extLst>
              </p:cNvPr>
              <p:cNvPicPr/>
              <p:nvPr/>
            </p:nvPicPr>
            <p:blipFill>
              <a:blip r:embed="rId3" cstate="print"/>
              <a:stretch>
                <a:fillRect/>
              </a:stretch>
            </p:blipFill>
            <p:spPr>
              <a:xfrm>
                <a:off x="2963390" y="8143403"/>
                <a:ext cx="396897" cy="469491"/>
              </a:xfrm>
              <a:prstGeom prst="rect">
                <a:avLst/>
              </a:prstGeom>
            </p:spPr>
          </p:pic>
          <p:sp>
            <p:nvSpPr>
              <p:cNvPr id="59" name="object 24">
                <a:extLst>
                  <a:ext uri="{FF2B5EF4-FFF2-40B4-BE49-F238E27FC236}">
                    <a16:creationId xmlns:a16="http://schemas.microsoft.com/office/drawing/2014/main" id="{D5DE6EE2-545D-43D1-A234-659D31C489B2}"/>
                  </a:ext>
                </a:extLst>
              </p:cNvPr>
              <p:cNvSpPr/>
              <p:nvPr/>
            </p:nvSpPr>
            <p:spPr>
              <a:xfrm>
                <a:off x="2967836" y="8272467"/>
                <a:ext cx="387350" cy="216535"/>
              </a:xfrm>
              <a:custGeom>
                <a:avLst/>
                <a:gdLst/>
                <a:ahLst/>
                <a:cxnLst/>
                <a:rect l="l" t="t" r="r" b="b"/>
                <a:pathLst>
                  <a:path w="387350" h="216534">
                    <a:moveTo>
                      <a:pt x="206832" y="0"/>
                    </a:moveTo>
                    <a:lnTo>
                      <a:pt x="0" y="114668"/>
                    </a:lnTo>
                    <a:lnTo>
                      <a:pt x="180492" y="216192"/>
                    </a:lnTo>
                    <a:lnTo>
                      <a:pt x="387324" y="101523"/>
                    </a:lnTo>
                    <a:lnTo>
                      <a:pt x="206832" y="0"/>
                    </a:lnTo>
                    <a:close/>
                  </a:path>
                </a:pathLst>
              </a:custGeom>
              <a:solidFill>
                <a:srgbClr val="FFFFFF"/>
              </a:solidFill>
            </p:spPr>
            <p:txBody>
              <a:bodyPr wrap="square" lIns="0" tIns="0" rIns="0" bIns="0" rtlCol="0"/>
              <a:lstStyle/>
              <a:p>
                <a:endParaRPr sz="1200"/>
              </a:p>
            </p:txBody>
          </p:sp>
          <p:sp>
            <p:nvSpPr>
              <p:cNvPr id="60" name="object 25">
                <a:extLst>
                  <a:ext uri="{FF2B5EF4-FFF2-40B4-BE49-F238E27FC236}">
                    <a16:creationId xmlns:a16="http://schemas.microsoft.com/office/drawing/2014/main" id="{8A0F756B-F491-458F-B4FE-8048E0311FEE}"/>
                  </a:ext>
                </a:extLst>
              </p:cNvPr>
              <p:cNvSpPr/>
              <p:nvPr/>
            </p:nvSpPr>
            <p:spPr>
              <a:xfrm>
                <a:off x="2967836" y="8272467"/>
                <a:ext cx="387350" cy="216535"/>
              </a:xfrm>
              <a:custGeom>
                <a:avLst/>
                <a:gdLst/>
                <a:ahLst/>
                <a:cxnLst/>
                <a:rect l="l" t="t" r="r" b="b"/>
                <a:pathLst>
                  <a:path w="387350" h="216534">
                    <a:moveTo>
                      <a:pt x="206832" y="0"/>
                    </a:moveTo>
                    <a:lnTo>
                      <a:pt x="387324" y="101523"/>
                    </a:lnTo>
                    <a:lnTo>
                      <a:pt x="180492" y="216192"/>
                    </a:lnTo>
                    <a:lnTo>
                      <a:pt x="0" y="114668"/>
                    </a:lnTo>
                    <a:lnTo>
                      <a:pt x="206832" y="0"/>
                    </a:lnTo>
                    <a:close/>
                  </a:path>
                </a:pathLst>
              </a:custGeom>
              <a:ln w="8890">
                <a:solidFill>
                  <a:srgbClr val="1D1C20"/>
                </a:solidFill>
              </a:ln>
            </p:spPr>
            <p:txBody>
              <a:bodyPr wrap="square" lIns="0" tIns="0" rIns="0" bIns="0" rtlCol="0"/>
              <a:lstStyle/>
              <a:p>
                <a:endParaRPr sz="1200"/>
              </a:p>
            </p:txBody>
          </p:sp>
          <p:sp>
            <p:nvSpPr>
              <p:cNvPr id="61" name="object 26">
                <a:extLst>
                  <a:ext uri="{FF2B5EF4-FFF2-40B4-BE49-F238E27FC236}">
                    <a16:creationId xmlns:a16="http://schemas.microsoft.com/office/drawing/2014/main" id="{CFA40CB9-BAEE-43D2-A6D6-F48DC525C6B1}"/>
                  </a:ext>
                </a:extLst>
              </p:cNvPr>
              <p:cNvSpPr/>
              <p:nvPr/>
            </p:nvSpPr>
            <p:spPr>
              <a:xfrm>
                <a:off x="3175346" y="8034663"/>
                <a:ext cx="385445" cy="216535"/>
              </a:xfrm>
              <a:custGeom>
                <a:avLst/>
                <a:gdLst/>
                <a:ahLst/>
                <a:cxnLst/>
                <a:rect l="l" t="t" r="r" b="b"/>
                <a:pathLst>
                  <a:path w="385445" h="216534">
                    <a:moveTo>
                      <a:pt x="204952" y="0"/>
                    </a:moveTo>
                    <a:lnTo>
                      <a:pt x="0" y="114668"/>
                    </a:lnTo>
                    <a:lnTo>
                      <a:pt x="180492" y="216192"/>
                    </a:lnTo>
                    <a:lnTo>
                      <a:pt x="385444" y="101523"/>
                    </a:lnTo>
                    <a:lnTo>
                      <a:pt x="204952" y="0"/>
                    </a:lnTo>
                    <a:close/>
                  </a:path>
                </a:pathLst>
              </a:custGeom>
              <a:solidFill>
                <a:srgbClr val="FFFFFF"/>
              </a:solidFill>
            </p:spPr>
            <p:txBody>
              <a:bodyPr wrap="square" lIns="0" tIns="0" rIns="0" bIns="0" rtlCol="0"/>
              <a:lstStyle/>
              <a:p>
                <a:endParaRPr sz="1200"/>
              </a:p>
            </p:txBody>
          </p:sp>
          <p:sp>
            <p:nvSpPr>
              <p:cNvPr id="62" name="object 27">
                <a:extLst>
                  <a:ext uri="{FF2B5EF4-FFF2-40B4-BE49-F238E27FC236}">
                    <a16:creationId xmlns:a16="http://schemas.microsoft.com/office/drawing/2014/main" id="{40592DCB-02A0-42D4-9C39-8DDDC6A81E6E}"/>
                  </a:ext>
                </a:extLst>
              </p:cNvPr>
              <p:cNvSpPr/>
              <p:nvPr/>
            </p:nvSpPr>
            <p:spPr>
              <a:xfrm>
                <a:off x="3175346" y="8034663"/>
                <a:ext cx="385445" cy="216535"/>
              </a:xfrm>
              <a:custGeom>
                <a:avLst/>
                <a:gdLst/>
                <a:ahLst/>
                <a:cxnLst/>
                <a:rect l="l" t="t" r="r" b="b"/>
                <a:pathLst>
                  <a:path w="385445" h="216534">
                    <a:moveTo>
                      <a:pt x="204952" y="0"/>
                    </a:moveTo>
                    <a:lnTo>
                      <a:pt x="385444" y="101523"/>
                    </a:lnTo>
                    <a:lnTo>
                      <a:pt x="180492" y="216192"/>
                    </a:lnTo>
                    <a:lnTo>
                      <a:pt x="0" y="114668"/>
                    </a:lnTo>
                    <a:lnTo>
                      <a:pt x="204952" y="0"/>
                    </a:lnTo>
                    <a:close/>
                  </a:path>
                </a:pathLst>
              </a:custGeom>
              <a:ln w="8890">
                <a:solidFill>
                  <a:srgbClr val="1D1C20"/>
                </a:solidFill>
              </a:ln>
            </p:spPr>
            <p:txBody>
              <a:bodyPr wrap="square" lIns="0" tIns="0" rIns="0" bIns="0" rtlCol="0"/>
              <a:lstStyle/>
              <a:p>
                <a:endParaRPr sz="1200"/>
              </a:p>
            </p:txBody>
          </p:sp>
        </p:grpSp>
        <p:grpSp>
          <p:nvGrpSpPr>
            <p:cNvPr id="9" name="object 28">
              <a:extLst>
                <a:ext uri="{FF2B5EF4-FFF2-40B4-BE49-F238E27FC236}">
                  <a16:creationId xmlns:a16="http://schemas.microsoft.com/office/drawing/2014/main" id="{1D88C271-1AE1-439D-AF6F-8D2B707B99A1}"/>
                </a:ext>
              </a:extLst>
            </p:cNvPr>
            <p:cNvGrpSpPr/>
            <p:nvPr/>
          </p:nvGrpSpPr>
          <p:grpSpPr>
            <a:xfrm>
              <a:off x="6392333" y="7973338"/>
              <a:ext cx="410115" cy="397102"/>
              <a:chOff x="6392333" y="7973338"/>
              <a:chExt cx="410115" cy="397102"/>
            </a:xfrm>
          </p:grpSpPr>
          <p:sp>
            <p:nvSpPr>
              <p:cNvPr id="41" name="object 29">
                <a:extLst>
                  <a:ext uri="{FF2B5EF4-FFF2-40B4-BE49-F238E27FC236}">
                    <a16:creationId xmlns:a16="http://schemas.microsoft.com/office/drawing/2014/main" id="{D5D2C72A-59BF-40F7-8EE3-419528F02B75}"/>
                  </a:ext>
                </a:extLst>
              </p:cNvPr>
              <p:cNvSpPr/>
              <p:nvPr/>
            </p:nvSpPr>
            <p:spPr>
              <a:xfrm>
                <a:off x="6392333" y="7973338"/>
                <a:ext cx="410115" cy="397102"/>
              </a:xfrm>
              <a:custGeom>
                <a:avLst/>
                <a:gdLst/>
                <a:ahLst/>
                <a:cxnLst/>
                <a:rect l="l" t="t" r="r" b="b"/>
                <a:pathLst>
                  <a:path w="500379" h="484504">
                    <a:moveTo>
                      <a:pt x="500214" y="0"/>
                    </a:moveTo>
                    <a:lnTo>
                      <a:pt x="0" y="0"/>
                    </a:lnTo>
                    <a:lnTo>
                      <a:pt x="0" y="484416"/>
                    </a:lnTo>
                    <a:lnTo>
                      <a:pt x="500214" y="484416"/>
                    </a:lnTo>
                    <a:lnTo>
                      <a:pt x="500214" y="0"/>
                    </a:lnTo>
                    <a:close/>
                  </a:path>
                </a:pathLst>
              </a:custGeom>
              <a:ln w="4444">
                <a:solidFill>
                  <a:srgbClr val="1D1C20"/>
                </a:solidFill>
              </a:ln>
            </p:spPr>
            <p:txBody>
              <a:bodyPr wrap="square" lIns="0" tIns="0" rIns="0" bIns="0" rtlCol="0"/>
              <a:lstStyle/>
              <a:p>
                <a:endParaRPr sz="1200"/>
              </a:p>
            </p:txBody>
          </p:sp>
          <p:sp>
            <p:nvSpPr>
              <p:cNvPr id="42" name="object 30">
                <a:extLst>
                  <a:ext uri="{FF2B5EF4-FFF2-40B4-BE49-F238E27FC236}">
                    <a16:creationId xmlns:a16="http://schemas.microsoft.com/office/drawing/2014/main" id="{F7994590-014F-4A96-9CC6-31DD64A3A3AA}"/>
                  </a:ext>
                </a:extLst>
              </p:cNvPr>
              <p:cNvSpPr/>
              <p:nvPr/>
            </p:nvSpPr>
            <p:spPr>
              <a:xfrm>
                <a:off x="6500796" y="8033182"/>
                <a:ext cx="266065" cy="207645"/>
              </a:xfrm>
              <a:custGeom>
                <a:avLst/>
                <a:gdLst/>
                <a:ahLst/>
                <a:cxnLst/>
                <a:rect l="l" t="t" r="r" b="b"/>
                <a:pathLst>
                  <a:path w="266065" h="207645">
                    <a:moveTo>
                      <a:pt x="265874" y="0"/>
                    </a:moveTo>
                    <a:lnTo>
                      <a:pt x="0" y="0"/>
                    </a:lnTo>
                    <a:lnTo>
                      <a:pt x="0" y="207302"/>
                    </a:lnTo>
                    <a:lnTo>
                      <a:pt x="265874" y="207302"/>
                    </a:lnTo>
                    <a:lnTo>
                      <a:pt x="265874" y="0"/>
                    </a:lnTo>
                    <a:close/>
                  </a:path>
                </a:pathLst>
              </a:custGeom>
              <a:ln w="8890">
                <a:solidFill>
                  <a:srgbClr val="1D1C20"/>
                </a:solidFill>
              </a:ln>
            </p:spPr>
            <p:txBody>
              <a:bodyPr wrap="square" lIns="0" tIns="0" rIns="0" bIns="0" rtlCol="0"/>
              <a:lstStyle/>
              <a:p>
                <a:endParaRPr sz="1200"/>
              </a:p>
            </p:txBody>
          </p:sp>
          <p:sp>
            <p:nvSpPr>
              <p:cNvPr id="43" name="object 31">
                <a:extLst>
                  <a:ext uri="{FF2B5EF4-FFF2-40B4-BE49-F238E27FC236}">
                    <a16:creationId xmlns:a16="http://schemas.microsoft.com/office/drawing/2014/main" id="{32C88317-A637-4247-838C-18C94BF18B9A}"/>
                  </a:ext>
                </a:extLst>
              </p:cNvPr>
              <p:cNvSpPr/>
              <p:nvPr/>
            </p:nvSpPr>
            <p:spPr>
              <a:xfrm>
                <a:off x="6503023" y="8136846"/>
                <a:ext cx="261620" cy="0"/>
              </a:xfrm>
              <a:custGeom>
                <a:avLst/>
                <a:gdLst/>
                <a:ahLst/>
                <a:cxnLst/>
                <a:rect l="l" t="t" r="r" b="b"/>
                <a:pathLst>
                  <a:path w="261620">
                    <a:moveTo>
                      <a:pt x="0" y="0"/>
                    </a:moveTo>
                    <a:lnTo>
                      <a:pt x="261353" y="0"/>
                    </a:lnTo>
                  </a:path>
                </a:pathLst>
              </a:custGeom>
              <a:ln w="8890">
                <a:solidFill>
                  <a:srgbClr val="1D1C20"/>
                </a:solidFill>
              </a:ln>
            </p:spPr>
            <p:txBody>
              <a:bodyPr wrap="square" lIns="0" tIns="0" rIns="0" bIns="0" rtlCol="0"/>
              <a:lstStyle/>
              <a:p>
                <a:endParaRPr sz="1200"/>
              </a:p>
            </p:txBody>
          </p:sp>
        </p:grpSp>
        <p:sp>
          <p:nvSpPr>
            <p:cNvPr id="10" name="object 32">
              <a:extLst>
                <a:ext uri="{FF2B5EF4-FFF2-40B4-BE49-F238E27FC236}">
                  <a16:creationId xmlns:a16="http://schemas.microsoft.com/office/drawing/2014/main" id="{0B608ADE-1D54-4995-90DE-6BD524D59455}"/>
                </a:ext>
              </a:extLst>
            </p:cNvPr>
            <p:cNvSpPr/>
            <p:nvPr/>
          </p:nvSpPr>
          <p:spPr>
            <a:xfrm>
              <a:off x="5752713" y="8030942"/>
              <a:ext cx="514350" cy="209550"/>
            </a:xfrm>
            <a:custGeom>
              <a:avLst/>
              <a:gdLst/>
              <a:ahLst/>
              <a:cxnLst/>
              <a:rect l="l" t="t" r="r" b="b"/>
              <a:pathLst>
                <a:path w="514350" h="209550">
                  <a:moveTo>
                    <a:pt x="256870" y="0"/>
                  </a:moveTo>
                  <a:lnTo>
                    <a:pt x="256870" y="99148"/>
                  </a:lnTo>
                  <a:lnTo>
                    <a:pt x="0" y="99148"/>
                  </a:lnTo>
                  <a:lnTo>
                    <a:pt x="0" y="209549"/>
                  </a:lnTo>
                  <a:lnTo>
                    <a:pt x="513727" y="209549"/>
                  </a:lnTo>
                  <a:lnTo>
                    <a:pt x="513727" y="146443"/>
                  </a:lnTo>
                  <a:lnTo>
                    <a:pt x="513727" y="99148"/>
                  </a:lnTo>
                  <a:lnTo>
                    <a:pt x="513727" y="0"/>
                  </a:lnTo>
                  <a:lnTo>
                    <a:pt x="256870" y="0"/>
                  </a:lnTo>
                  <a:close/>
                </a:path>
              </a:pathLst>
            </a:custGeom>
            <a:ln w="8890">
              <a:solidFill>
                <a:srgbClr val="1D1C20"/>
              </a:solidFill>
            </a:ln>
          </p:spPr>
          <p:txBody>
            <a:bodyPr wrap="square" lIns="0" tIns="0" rIns="0" bIns="0" rtlCol="0"/>
            <a:lstStyle/>
            <a:p>
              <a:endParaRPr sz="1200"/>
            </a:p>
          </p:txBody>
        </p:sp>
        <p:grpSp>
          <p:nvGrpSpPr>
            <p:cNvPr id="11" name="object 33">
              <a:extLst>
                <a:ext uri="{FF2B5EF4-FFF2-40B4-BE49-F238E27FC236}">
                  <a16:creationId xmlns:a16="http://schemas.microsoft.com/office/drawing/2014/main" id="{4393681B-23C5-421D-9166-92A3F5D7C972}"/>
                </a:ext>
              </a:extLst>
            </p:cNvPr>
            <p:cNvGrpSpPr/>
            <p:nvPr/>
          </p:nvGrpSpPr>
          <p:grpSpPr>
            <a:xfrm>
              <a:off x="5738539" y="8510009"/>
              <a:ext cx="513715" cy="235351"/>
              <a:chOff x="5738539" y="8510009"/>
              <a:chExt cx="513715" cy="235351"/>
            </a:xfrm>
          </p:grpSpPr>
          <p:sp>
            <p:nvSpPr>
              <p:cNvPr id="39" name="object 34">
                <a:extLst>
                  <a:ext uri="{FF2B5EF4-FFF2-40B4-BE49-F238E27FC236}">
                    <a16:creationId xmlns:a16="http://schemas.microsoft.com/office/drawing/2014/main" id="{2008C6B5-FA4D-4E33-86EC-4B55CDE9772E}"/>
                  </a:ext>
                </a:extLst>
              </p:cNvPr>
              <p:cNvSpPr/>
              <p:nvPr/>
            </p:nvSpPr>
            <p:spPr>
              <a:xfrm>
                <a:off x="5738539" y="8510009"/>
                <a:ext cx="513715" cy="223520"/>
              </a:xfrm>
              <a:custGeom>
                <a:avLst/>
                <a:gdLst/>
                <a:ahLst/>
                <a:cxnLst/>
                <a:rect l="l" t="t" r="r" b="b"/>
                <a:pathLst>
                  <a:path w="513714" h="223520">
                    <a:moveTo>
                      <a:pt x="513714" y="223050"/>
                    </a:moveTo>
                    <a:lnTo>
                      <a:pt x="0" y="223050"/>
                    </a:lnTo>
                    <a:lnTo>
                      <a:pt x="0" y="0"/>
                    </a:lnTo>
                    <a:lnTo>
                      <a:pt x="513714" y="0"/>
                    </a:lnTo>
                    <a:lnTo>
                      <a:pt x="513714" y="223050"/>
                    </a:lnTo>
                    <a:close/>
                  </a:path>
                </a:pathLst>
              </a:custGeom>
              <a:ln w="8890">
                <a:solidFill>
                  <a:srgbClr val="1D1C20"/>
                </a:solidFill>
              </a:ln>
            </p:spPr>
            <p:txBody>
              <a:bodyPr wrap="square" lIns="0" tIns="0" rIns="0" bIns="0" rtlCol="0"/>
              <a:lstStyle/>
              <a:p>
                <a:endParaRPr sz="1200"/>
              </a:p>
            </p:txBody>
          </p:sp>
          <p:sp>
            <p:nvSpPr>
              <p:cNvPr id="40" name="object 35">
                <a:extLst>
                  <a:ext uri="{FF2B5EF4-FFF2-40B4-BE49-F238E27FC236}">
                    <a16:creationId xmlns:a16="http://schemas.microsoft.com/office/drawing/2014/main" id="{83D1812E-7E86-41B3-91B5-B991FA875047}"/>
                  </a:ext>
                </a:extLst>
              </p:cNvPr>
              <p:cNvSpPr/>
              <p:nvPr/>
            </p:nvSpPr>
            <p:spPr>
              <a:xfrm>
                <a:off x="6009584" y="8524381"/>
                <a:ext cx="0" cy="220979"/>
              </a:xfrm>
              <a:custGeom>
                <a:avLst/>
                <a:gdLst/>
                <a:ahLst/>
                <a:cxnLst/>
                <a:rect l="l" t="t" r="r" b="b"/>
                <a:pathLst>
                  <a:path h="220979">
                    <a:moveTo>
                      <a:pt x="0" y="0"/>
                    </a:moveTo>
                    <a:lnTo>
                      <a:pt x="0" y="220827"/>
                    </a:lnTo>
                  </a:path>
                </a:pathLst>
              </a:custGeom>
              <a:ln w="8890">
                <a:solidFill>
                  <a:srgbClr val="1D1C20"/>
                </a:solidFill>
              </a:ln>
            </p:spPr>
            <p:txBody>
              <a:bodyPr wrap="square" lIns="0" tIns="0" rIns="0" bIns="0" rtlCol="0"/>
              <a:lstStyle/>
              <a:p>
                <a:endParaRPr sz="1200"/>
              </a:p>
            </p:txBody>
          </p:sp>
        </p:grpSp>
        <p:grpSp>
          <p:nvGrpSpPr>
            <p:cNvPr id="12" name="object 36">
              <a:extLst>
                <a:ext uri="{FF2B5EF4-FFF2-40B4-BE49-F238E27FC236}">
                  <a16:creationId xmlns:a16="http://schemas.microsoft.com/office/drawing/2014/main" id="{433F513E-1CEB-4D08-AF16-9055C74962A3}"/>
                </a:ext>
              </a:extLst>
            </p:cNvPr>
            <p:cNvGrpSpPr/>
            <p:nvPr/>
          </p:nvGrpSpPr>
          <p:grpSpPr>
            <a:xfrm>
              <a:off x="4137052" y="7754008"/>
              <a:ext cx="1174750" cy="1253490"/>
              <a:chOff x="4137052" y="7754008"/>
              <a:chExt cx="1174750" cy="1253490"/>
            </a:xfrm>
          </p:grpSpPr>
          <p:sp>
            <p:nvSpPr>
              <p:cNvPr id="26" name="object 37">
                <a:extLst>
                  <a:ext uri="{FF2B5EF4-FFF2-40B4-BE49-F238E27FC236}">
                    <a16:creationId xmlns:a16="http://schemas.microsoft.com/office/drawing/2014/main" id="{EBF816F1-3BEC-4C9A-941C-72029BF4C644}"/>
                  </a:ext>
                </a:extLst>
              </p:cNvPr>
              <p:cNvSpPr/>
              <p:nvPr/>
            </p:nvSpPr>
            <p:spPr>
              <a:xfrm>
                <a:off x="4965157" y="7937578"/>
                <a:ext cx="198120" cy="270510"/>
              </a:xfrm>
              <a:custGeom>
                <a:avLst/>
                <a:gdLst/>
                <a:ahLst/>
                <a:cxnLst/>
                <a:rect l="l" t="t" r="r" b="b"/>
                <a:pathLst>
                  <a:path w="198120" h="270509">
                    <a:moveTo>
                      <a:pt x="0" y="0"/>
                    </a:moveTo>
                    <a:lnTo>
                      <a:pt x="0" y="238683"/>
                    </a:lnTo>
                    <a:lnTo>
                      <a:pt x="198031" y="270306"/>
                    </a:lnTo>
                    <a:lnTo>
                      <a:pt x="198031" y="31610"/>
                    </a:lnTo>
                    <a:lnTo>
                      <a:pt x="0" y="0"/>
                    </a:lnTo>
                    <a:close/>
                  </a:path>
                </a:pathLst>
              </a:custGeom>
              <a:solidFill>
                <a:srgbClr val="B0B5B7"/>
              </a:solidFill>
            </p:spPr>
            <p:txBody>
              <a:bodyPr wrap="square" lIns="0" tIns="0" rIns="0" bIns="0" rtlCol="0"/>
              <a:lstStyle/>
              <a:p>
                <a:endParaRPr sz="1200"/>
              </a:p>
            </p:txBody>
          </p:sp>
          <p:sp>
            <p:nvSpPr>
              <p:cNvPr id="27" name="object 38">
                <a:extLst>
                  <a:ext uri="{FF2B5EF4-FFF2-40B4-BE49-F238E27FC236}">
                    <a16:creationId xmlns:a16="http://schemas.microsoft.com/office/drawing/2014/main" id="{29F642DB-69EC-4AD1-9A47-D86EF74503F0}"/>
                  </a:ext>
                </a:extLst>
              </p:cNvPr>
              <p:cNvSpPr/>
              <p:nvPr/>
            </p:nvSpPr>
            <p:spPr>
              <a:xfrm>
                <a:off x="4965157" y="7937578"/>
                <a:ext cx="198120" cy="270510"/>
              </a:xfrm>
              <a:custGeom>
                <a:avLst/>
                <a:gdLst/>
                <a:ahLst/>
                <a:cxnLst/>
                <a:rect l="l" t="t" r="r" b="b"/>
                <a:pathLst>
                  <a:path w="198120" h="270509">
                    <a:moveTo>
                      <a:pt x="0" y="0"/>
                    </a:moveTo>
                    <a:lnTo>
                      <a:pt x="198031" y="31610"/>
                    </a:lnTo>
                    <a:lnTo>
                      <a:pt x="198031" y="270306"/>
                    </a:lnTo>
                    <a:lnTo>
                      <a:pt x="0" y="238683"/>
                    </a:lnTo>
                    <a:lnTo>
                      <a:pt x="0" y="0"/>
                    </a:lnTo>
                    <a:close/>
                  </a:path>
                </a:pathLst>
              </a:custGeom>
              <a:ln w="4445">
                <a:solidFill>
                  <a:srgbClr val="1D1C20"/>
                </a:solidFill>
              </a:ln>
            </p:spPr>
            <p:txBody>
              <a:bodyPr wrap="square" lIns="0" tIns="0" rIns="0" bIns="0" rtlCol="0"/>
              <a:lstStyle/>
              <a:p>
                <a:endParaRPr sz="1200"/>
              </a:p>
            </p:txBody>
          </p:sp>
          <p:sp>
            <p:nvSpPr>
              <p:cNvPr id="28" name="object 39">
                <a:extLst>
                  <a:ext uri="{FF2B5EF4-FFF2-40B4-BE49-F238E27FC236}">
                    <a16:creationId xmlns:a16="http://schemas.microsoft.com/office/drawing/2014/main" id="{43D8BFB1-B583-480B-B7FE-3CF29277FC68}"/>
                  </a:ext>
                </a:extLst>
              </p:cNvPr>
              <p:cNvSpPr/>
              <p:nvPr/>
            </p:nvSpPr>
            <p:spPr>
              <a:xfrm>
                <a:off x="4965157" y="8056925"/>
                <a:ext cx="198120" cy="31750"/>
              </a:xfrm>
              <a:custGeom>
                <a:avLst/>
                <a:gdLst/>
                <a:ahLst/>
                <a:cxnLst/>
                <a:rect l="l" t="t" r="r" b="b"/>
                <a:pathLst>
                  <a:path w="198120" h="31750">
                    <a:moveTo>
                      <a:pt x="0" y="0"/>
                    </a:moveTo>
                    <a:lnTo>
                      <a:pt x="198031" y="31623"/>
                    </a:lnTo>
                  </a:path>
                </a:pathLst>
              </a:custGeom>
              <a:solidFill>
                <a:srgbClr val="B0B5B7"/>
              </a:solidFill>
            </p:spPr>
            <p:txBody>
              <a:bodyPr wrap="square" lIns="0" tIns="0" rIns="0" bIns="0" rtlCol="0"/>
              <a:lstStyle/>
              <a:p>
                <a:endParaRPr sz="1200"/>
              </a:p>
            </p:txBody>
          </p:sp>
          <p:sp>
            <p:nvSpPr>
              <p:cNvPr id="29" name="object 40">
                <a:extLst>
                  <a:ext uri="{FF2B5EF4-FFF2-40B4-BE49-F238E27FC236}">
                    <a16:creationId xmlns:a16="http://schemas.microsoft.com/office/drawing/2014/main" id="{0C282FC0-A289-4656-A713-0F49800111E3}"/>
                  </a:ext>
                </a:extLst>
              </p:cNvPr>
              <p:cNvSpPr/>
              <p:nvPr/>
            </p:nvSpPr>
            <p:spPr>
              <a:xfrm>
                <a:off x="4965157" y="8056925"/>
                <a:ext cx="198120" cy="31750"/>
              </a:xfrm>
              <a:custGeom>
                <a:avLst/>
                <a:gdLst/>
                <a:ahLst/>
                <a:cxnLst/>
                <a:rect l="l" t="t" r="r" b="b"/>
                <a:pathLst>
                  <a:path w="198120" h="31750">
                    <a:moveTo>
                      <a:pt x="0" y="0"/>
                    </a:moveTo>
                    <a:lnTo>
                      <a:pt x="198031" y="31623"/>
                    </a:lnTo>
                  </a:path>
                </a:pathLst>
              </a:custGeom>
              <a:ln w="4445">
                <a:solidFill>
                  <a:srgbClr val="1D1C20"/>
                </a:solidFill>
              </a:ln>
            </p:spPr>
            <p:txBody>
              <a:bodyPr wrap="square" lIns="0" tIns="0" rIns="0" bIns="0" rtlCol="0"/>
              <a:lstStyle/>
              <a:p>
                <a:endParaRPr sz="1200"/>
              </a:p>
            </p:txBody>
          </p:sp>
          <p:sp>
            <p:nvSpPr>
              <p:cNvPr id="30" name="object 41">
                <a:extLst>
                  <a:ext uri="{FF2B5EF4-FFF2-40B4-BE49-F238E27FC236}">
                    <a16:creationId xmlns:a16="http://schemas.microsoft.com/office/drawing/2014/main" id="{9A213715-A7F1-448A-91CF-252488886CBF}"/>
                  </a:ext>
                </a:extLst>
              </p:cNvPr>
              <p:cNvSpPr/>
              <p:nvPr/>
            </p:nvSpPr>
            <p:spPr>
              <a:xfrm>
                <a:off x="4386919" y="8428884"/>
                <a:ext cx="566420" cy="393700"/>
              </a:xfrm>
              <a:custGeom>
                <a:avLst/>
                <a:gdLst/>
                <a:ahLst/>
                <a:cxnLst/>
                <a:rect l="l" t="t" r="r" b="b"/>
                <a:pathLst>
                  <a:path w="566420" h="393700">
                    <a:moveTo>
                      <a:pt x="421932" y="0"/>
                    </a:moveTo>
                    <a:lnTo>
                      <a:pt x="0" y="236842"/>
                    </a:lnTo>
                    <a:lnTo>
                      <a:pt x="143878" y="393560"/>
                    </a:lnTo>
                    <a:lnTo>
                      <a:pt x="565797" y="156756"/>
                    </a:lnTo>
                    <a:lnTo>
                      <a:pt x="421932" y="0"/>
                    </a:lnTo>
                    <a:close/>
                  </a:path>
                </a:pathLst>
              </a:custGeom>
              <a:solidFill>
                <a:srgbClr val="B0B5B7"/>
              </a:solidFill>
            </p:spPr>
            <p:txBody>
              <a:bodyPr wrap="square" lIns="0" tIns="0" rIns="0" bIns="0" rtlCol="0"/>
              <a:lstStyle/>
              <a:p>
                <a:endParaRPr sz="1200"/>
              </a:p>
            </p:txBody>
          </p:sp>
          <p:sp>
            <p:nvSpPr>
              <p:cNvPr id="31" name="object 42">
                <a:extLst>
                  <a:ext uri="{FF2B5EF4-FFF2-40B4-BE49-F238E27FC236}">
                    <a16:creationId xmlns:a16="http://schemas.microsoft.com/office/drawing/2014/main" id="{17606649-BC64-44D8-82DA-AF86E932D106}"/>
                  </a:ext>
                </a:extLst>
              </p:cNvPr>
              <p:cNvSpPr/>
              <p:nvPr/>
            </p:nvSpPr>
            <p:spPr>
              <a:xfrm>
                <a:off x="4386919" y="8428884"/>
                <a:ext cx="566420" cy="393700"/>
              </a:xfrm>
              <a:custGeom>
                <a:avLst/>
                <a:gdLst/>
                <a:ahLst/>
                <a:cxnLst/>
                <a:rect l="l" t="t" r="r" b="b"/>
                <a:pathLst>
                  <a:path w="566420" h="393700">
                    <a:moveTo>
                      <a:pt x="421932" y="0"/>
                    </a:moveTo>
                    <a:lnTo>
                      <a:pt x="565797" y="156756"/>
                    </a:lnTo>
                    <a:lnTo>
                      <a:pt x="143878" y="393560"/>
                    </a:lnTo>
                    <a:lnTo>
                      <a:pt x="0" y="236842"/>
                    </a:lnTo>
                    <a:lnTo>
                      <a:pt x="421932" y="0"/>
                    </a:lnTo>
                    <a:close/>
                  </a:path>
                </a:pathLst>
              </a:custGeom>
              <a:ln w="4445">
                <a:solidFill>
                  <a:srgbClr val="1D1C20"/>
                </a:solidFill>
              </a:ln>
            </p:spPr>
            <p:txBody>
              <a:bodyPr wrap="square" lIns="0" tIns="0" rIns="0" bIns="0" rtlCol="0"/>
              <a:lstStyle/>
              <a:p>
                <a:endParaRPr sz="1200"/>
              </a:p>
            </p:txBody>
          </p:sp>
          <p:sp>
            <p:nvSpPr>
              <p:cNvPr id="32" name="object 43">
                <a:extLst>
                  <a:ext uri="{FF2B5EF4-FFF2-40B4-BE49-F238E27FC236}">
                    <a16:creationId xmlns:a16="http://schemas.microsoft.com/office/drawing/2014/main" id="{39F28DDB-DFA9-4C78-92D2-74FA0C7B3093}"/>
                  </a:ext>
                </a:extLst>
              </p:cNvPr>
              <p:cNvSpPr/>
              <p:nvPr/>
            </p:nvSpPr>
            <p:spPr>
              <a:xfrm>
                <a:off x="4595332" y="8545801"/>
                <a:ext cx="142240" cy="162560"/>
              </a:xfrm>
              <a:custGeom>
                <a:avLst/>
                <a:gdLst/>
                <a:ahLst/>
                <a:cxnLst/>
                <a:rect l="l" t="t" r="r" b="b"/>
                <a:pathLst>
                  <a:path w="142239" h="162559">
                    <a:moveTo>
                      <a:pt x="0" y="0"/>
                    </a:moveTo>
                    <a:lnTo>
                      <a:pt x="141973" y="162267"/>
                    </a:lnTo>
                  </a:path>
                </a:pathLst>
              </a:custGeom>
              <a:ln w="4445">
                <a:solidFill>
                  <a:srgbClr val="1D1C20"/>
                </a:solidFill>
              </a:ln>
            </p:spPr>
            <p:txBody>
              <a:bodyPr wrap="square" lIns="0" tIns="0" rIns="0" bIns="0" rtlCol="0"/>
              <a:lstStyle/>
              <a:p>
                <a:endParaRPr sz="1200"/>
              </a:p>
            </p:txBody>
          </p:sp>
          <p:sp>
            <p:nvSpPr>
              <p:cNvPr id="33" name="object 44">
                <a:extLst>
                  <a:ext uri="{FF2B5EF4-FFF2-40B4-BE49-F238E27FC236}">
                    <a16:creationId xmlns:a16="http://schemas.microsoft.com/office/drawing/2014/main" id="{DB76585A-8AC1-401F-8BDF-43F63720AE8F}"/>
                  </a:ext>
                </a:extLst>
              </p:cNvPr>
              <p:cNvSpPr/>
              <p:nvPr/>
            </p:nvSpPr>
            <p:spPr>
              <a:xfrm>
                <a:off x="4281206" y="7955521"/>
                <a:ext cx="408940" cy="465455"/>
              </a:xfrm>
              <a:custGeom>
                <a:avLst/>
                <a:gdLst/>
                <a:ahLst/>
                <a:cxnLst/>
                <a:rect l="l" t="t" r="r" b="b"/>
                <a:pathLst>
                  <a:path w="408939" h="465454">
                    <a:moveTo>
                      <a:pt x="408457" y="0"/>
                    </a:moveTo>
                    <a:lnTo>
                      <a:pt x="204228" y="113360"/>
                    </a:lnTo>
                    <a:lnTo>
                      <a:pt x="204228" y="234035"/>
                    </a:lnTo>
                    <a:lnTo>
                      <a:pt x="0" y="347433"/>
                    </a:lnTo>
                    <a:lnTo>
                      <a:pt x="0" y="465289"/>
                    </a:lnTo>
                    <a:lnTo>
                      <a:pt x="408457" y="238582"/>
                    </a:lnTo>
                    <a:lnTo>
                      <a:pt x="408457" y="0"/>
                    </a:lnTo>
                    <a:close/>
                  </a:path>
                </a:pathLst>
              </a:custGeom>
              <a:solidFill>
                <a:srgbClr val="B0B5B7"/>
              </a:solidFill>
            </p:spPr>
            <p:txBody>
              <a:bodyPr wrap="square" lIns="0" tIns="0" rIns="0" bIns="0" rtlCol="0"/>
              <a:lstStyle/>
              <a:p>
                <a:endParaRPr sz="1200"/>
              </a:p>
            </p:txBody>
          </p:sp>
          <p:sp>
            <p:nvSpPr>
              <p:cNvPr id="34" name="object 45">
                <a:extLst>
                  <a:ext uri="{FF2B5EF4-FFF2-40B4-BE49-F238E27FC236}">
                    <a16:creationId xmlns:a16="http://schemas.microsoft.com/office/drawing/2014/main" id="{C138B66E-E983-49D9-9033-C51E8D9A75E3}"/>
                  </a:ext>
                </a:extLst>
              </p:cNvPr>
              <p:cNvSpPr/>
              <p:nvPr/>
            </p:nvSpPr>
            <p:spPr>
              <a:xfrm>
                <a:off x="4281206" y="7955521"/>
                <a:ext cx="408940" cy="465455"/>
              </a:xfrm>
              <a:custGeom>
                <a:avLst/>
                <a:gdLst/>
                <a:ahLst/>
                <a:cxnLst/>
                <a:rect l="l" t="t" r="r" b="b"/>
                <a:pathLst>
                  <a:path w="408939" h="465454">
                    <a:moveTo>
                      <a:pt x="204228" y="113360"/>
                    </a:moveTo>
                    <a:lnTo>
                      <a:pt x="204228" y="234035"/>
                    </a:lnTo>
                    <a:lnTo>
                      <a:pt x="0" y="347433"/>
                    </a:lnTo>
                    <a:lnTo>
                      <a:pt x="0" y="465289"/>
                    </a:lnTo>
                    <a:lnTo>
                      <a:pt x="408457" y="238582"/>
                    </a:lnTo>
                    <a:lnTo>
                      <a:pt x="408457" y="171221"/>
                    </a:lnTo>
                    <a:lnTo>
                      <a:pt x="408457" y="120662"/>
                    </a:lnTo>
                    <a:lnTo>
                      <a:pt x="408457" y="0"/>
                    </a:lnTo>
                    <a:lnTo>
                      <a:pt x="204228" y="113360"/>
                    </a:lnTo>
                    <a:close/>
                  </a:path>
                </a:pathLst>
              </a:custGeom>
              <a:ln w="4444">
                <a:solidFill>
                  <a:srgbClr val="1D1C20"/>
                </a:solidFill>
              </a:ln>
            </p:spPr>
            <p:txBody>
              <a:bodyPr wrap="square" lIns="0" tIns="0" rIns="0" bIns="0" rtlCol="0"/>
              <a:lstStyle/>
              <a:p>
                <a:endParaRPr sz="1200"/>
              </a:p>
            </p:txBody>
          </p:sp>
          <p:sp>
            <p:nvSpPr>
              <p:cNvPr id="35" name="object 46">
                <a:extLst>
                  <a:ext uri="{FF2B5EF4-FFF2-40B4-BE49-F238E27FC236}">
                    <a16:creationId xmlns:a16="http://schemas.microsoft.com/office/drawing/2014/main" id="{9D36D1A5-648C-4A30-842E-03EE07EC88BB}"/>
                  </a:ext>
                </a:extLst>
              </p:cNvPr>
              <p:cNvSpPr/>
              <p:nvPr/>
            </p:nvSpPr>
            <p:spPr>
              <a:xfrm>
                <a:off x="4139275" y="7756231"/>
                <a:ext cx="690880" cy="924560"/>
              </a:xfrm>
              <a:custGeom>
                <a:avLst/>
                <a:gdLst/>
                <a:ahLst/>
                <a:cxnLst/>
                <a:rect l="l" t="t" r="r" b="b"/>
                <a:pathLst>
                  <a:path w="690879" h="924559">
                    <a:moveTo>
                      <a:pt x="690448" y="0"/>
                    </a:moveTo>
                    <a:lnTo>
                      <a:pt x="0" y="397675"/>
                    </a:lnTo>
                    <a:lnTo>
                      <a:pt x="0" y="924534"/>
                    </a:lnTo>
                    <a:lnTo>
                      <a:pt x="690448" y="526834"/>
                    </a:lnTo>
                    <a:lnTo>
                      <a:pt x="690448" y="0"/>
                    </a:lnTo>
                    <a:close/>
                  </a:path>
                </a:pathLst>
              </a:custGeom>
              <a:ln w="4445">
                <a:solidFill>
                  <a:srgbClr val="1D1C20"/>
                </a:solidFill>
              </a:ln>
            </p:spPr>
            <p:txBody>
              <a:bodyPr wrap="square" lIns="0" tIns="0" rIns="0" bIns="0" rtlCol="0"/>
              <a:lstStyle/>
              <a:p>
                <a:endParaRPr sz="1200"/>
              </a:p>
            </p:txBody>
          </p:sp>
          <p:sp>
            <p:nvSpPr>
              <p:cNvPr id="36" name="object 47">
                <a:extLst>
                  <a:ext uri="{FF2B5EF4-FFF2-40B4-BE49-F238E27FC236}">
                    <a16:creationId xmlns:a16="http://schemas.microsoft.com/office/drawing/2014/main" id="{DD8030D2-8171-43D8-9F83-5444AD8723F1}"/>
                  </a:ext>
                </a:extLst>
              </p:cNvPr>
              <p:cNvSpPr/>
              <p:nvPr/>
            </p:nvSpPr>
            <p:spPr>
              <a:xfrm>
                <a:off x="4830296" y="7756247"/>
                <a:ext cx="479425" cy="610235"/>
              </a:xfrm>
              <a:custGeom>
                <a:avLst/>
                <a:gdLst/>
                <a:ahLst/>
                <a:cxnLst/>
                <a:rect l="l" t="t" r="r" b="b"/>
                <a:pathLst>
                  <a:path w="479425" h="610234">
                    <a:moveTo>
                      <a:pt x="478815" y="82905"/>
                    </a:moveTo>
                    <a:lnTo>
                      <a:pt x="0" y="0"/>
                    </a:lnTo>
                    <a:lnTo>
                      <a:pt x="0" y="526846"/>
                    </a:lnTo>
                    <a:lnTo>
                      <a:pt x="478815" y="609739"/>
                    </a:lnTo>
                    <a:lnTo>
                      <a:pt x="478815" y="82905"/>
                    </a:lnTo>
                    <a:close/>
                  </a:path>
                </a:pathLst>
              </a:custGeom>
              <a:ln w="4445">
                <a:solidFill>
                  <a:srgbClr val="1D1C20"/>
                </a:solidFill>
              </a:ln>
            </p:spPr>
            <p:txBody>
              <a:bodyPr wrap="square" lIns="0" tIns="0" rIns="0" bIns="0" rtlCol="0"/>
              <a:lstStyle/>
              <a:p>
                <a:endParaRPr sz="1200"/>
              </a:p>
            </p:txBody>
          </p:sp>
          <p:sp>
            <p:nvSpPr>
              <p:cNvPr id="37" name="object 48">
                <a:extLst>
                  <a:ext uri="{FF2B5EF4-FFF2-40B4-BE49-F238E27FC236}">
                    <a16:creationId xmlns:a16="http://schemas.microsoft.com/office/drawing/2014/main" id="{0981FCD5-087D-45BA-9940-409A9D6593A9}"/>
                  </a:ext>
                </a:extLst>
              </p:cNvPr>
              <p:cNvSpPr/>
              <p:nvPr/>
            </p:nvSpPr>
            <p:spPr>
              <a:xfrm>
                <a:off x="4139276" y="8283062"/>
                <a:ext cx="1024890" cy="721995"/>
              </a:xfrm>
              <a:custGeom>
                <a:avLst/>
                <a:gdLst/>
                <a:ahLst/>
                <a:cxnLst/>
                <a:rect l="l" t="t" r="r" b="b"/>
                <a:pathLst>
                  <a:path w="1024889" h="721995">
                    <a:moveTo>
                      <a:pt x="1024864" y="324116"/>
                    </a:moveTo>
                    <a:lnTo>
                      <a:pt x="334441" y="721791"/>
                    </a:lnTo>
                    <a:lnTo>
                      <a:pt x="0" y="397700"/>
                    </a:lnTo>
                    <a:lnTo>
                      <a:pt x="690448" y="0"/>
                    </a:lnTo>
                    <a:lnTo>
                      <a:pt x="1024864" y="324116"/>
                    </a:lnTo>
                    <a:close/>
                  </a:path>
                </a:pathLst>
              </a:custGeom>
              <a:ln w="4445">
                <a:solidFill>
                  <a:srgbClr val="1D1C20"/>
                </a:solidFill>
              </a:ln>
            </p:spPr>
            <p:txBody>
              <a:bodyPr wrap="square" lIns="0" tIns="0" rIns="0" bIns="0" rtlCol="0"/>
              <a:lstStyle/>
              <a:p>
                <a:endParaRPr sz="1200"/>
              </a:p>
            </p:txBody>
          </p:sp>
          <p:pic>
            <p:nvPicPr>
              <p:cNvPr id="38" name="object 49">
                <a:extLst>
                  <a:ext uri="{FF2B5EF4-FFF2-40B4-BE49-F238E27FC236}">
                    <a16:creationId xmlns:a16="http://schemas.microsoft.com/office/drawing/2014/main" id="{F5FFA9A5-02CC-4562-920F-AC76B45B1FB6}"/>
                  </a:ext>
                </a:extLst>
              </p:cNvPr>
              <p:cNvPicPr/>
              <p:nvPr/>
            </p:nvPicPr>
            <p:blipFill>
              <a:blip r:embed="rId4" cstate="print"/>
              <a:stretch>
                <a:fillRect/>
              </a:stretch>
            </p:blipFill>
            <p:spPr>
              <a:xfrm>
                <a:off x="5144818" y="8370440"/>
                <a:ext cx="142224" cy="217631"/>
              </a:xfrm>
              <a:prstGeom prst="rect">
                <a:avLst/>
              </a:prstGeom>
            </p:spPr>
          </p:pic>
        </p:grpSp>
        <p:sp>
          <p:nvSpPr>
            <p:cNvPr id="13" name="object 50">
              <a:extLst>
                <a:ext uri="{FF2B5EF4-FFF2-40B4-BE49-F238E27FC236}">
                  <a16:creationId xmlns:a16="http://schemas.microsoft.com/office/drawing/2014/main" id="{3EF60632-FDD6-4E7F-93F2-D30A91D9896A}"/>
                </a:ext>
              </a:extLst>
            </p:cNvPr>
            <p:cNvSpPr txBox="1"/>
            <p:nvPr/>
          </p:nvSpPr>
          <p:spPr>
            <a:xfrm>
              <a:off x="2576286" y="8666600"/>
              <a:ext cx="76200" cy="122167"/>
            </a:xfrm>
            <a:prstGeom prst="rect">
              <a:avLst/>
            </a:prstGeom>
          </p:spPr>
          <p:txBody>
            <a:bodyPr vert="horz" wrap="square" lIns="0" tIns="12700" rIns="0" bIns="0" rtlCol="0">
              <a:spAutoFit/>
            </a:bodyPr>
            <a:lstStyle/>
            <a:p>
              <a:pPr marL="12700">
                <a:lnSpc>
                  <a:spcPct val="100000"/>
                </a:lnSpc>
                <a:spcBef>
                  <a:spcPts val="100"/>
                </a:spcBef>
              </a:pPr>
              <a:r>
                <a:rPr sz="1200" spc="-40" dirty="0">
                  <a:solidFill>
                    <a:srgbClr val="1D1C20"/>
                  </a:solidFill>
                  <a:latin typeface="Lucida Sans"/>
                  <a:cs typeface="Lucida Sans"/>
                </a:rPr>
                <a:t>E</a:t>
              </a:r>
              <a:endParaRPr sz="1200">
                <a:latin typeface="Lucida Sans"/>
                <a:cs typeface="Lucida Sans"/>
              </a:endParaRPr>
            </a:p>
          </p:txBody>
        </p:sp>
        <p:sp>
          <p:nvSpPr>
            <p:cNvPr id="14" name="object 51">
              <a:extLst>
                <a:ext uri="{FF2B5EF4-FFF2-40B4-BE49-F238E27FC236}">
                  <a16:creationId xmlns:a16="http://schemas.microsoft.com/office/drawing/2014/main" id="{BF40EADB-3EA2-4ACF-BD03-1B88AEFA1A1F}"/>
                </a:ext>
              </a:extLst>
            </p:cNvPr>
            <p:cNvSpPr txBox="1"/>
            <p:nvPr/>
          </p:nvSpPr>
          <p:spPr>
            <a:xfrm>
              <a:off x="3750407" y="8625734"/>
              <a:ext cx="73660" cy="122167"/>
            </a:xfrm>
            <a:prstGeom prst="rect">
              <a:avLst/>
            </a:prstGeom>
          </p:spPr>
          <p:txBody>
            <a:bodyPr vert="horz" wrap="square" lIns="0" tIns="12700" rIns="0" bIns="0" rtlCol="0">
              <a:spAutoFit/>
            </a:bodyPr>
            <a:lstStyle/>
            <a:p>
              <a:pPr marL="12700">
                <a:lnSpc>
                  <a:spcPct val="100000"/>
                </a:lnSpc>
                <a:spcBef>
                  <a:spcPts val="100"/>
                </a:spcBef>
              </a:pPr>
              <a:r>
                <a:rPr sz="1200" spc="-50" dirty="0">
                  <a:solidFill>
                    <a:srgbClr val="1D1C20"/>
                  </a:solidFill>
                  <a:latin typeface="Lucida Sans"/>
                  <a:cs typeface="Lucida Sans"/>
                </a:rPr>
                <a:t>F</a:t>
              </a:r>
              <a:endParaRPr sz="1200">
                <a:latin typeface="Lucida Sans"/>
                <a:cs typeface="Lucida Sans"/>
              </a:endParaRPr>
            </a:p>
          </p:txBody>
        </p:sp>
        <p:grpSp>
          <p:nvGrpSpPr>
            <p:cNvPr id="15" name="object 53">
              <a:extLst>
                <a:ext uri="{FF2B5EF4-FFF2-40B4-BE49-F238E27FC236}">
                  <a16:creationId xmlns:a16="http://schemas.microsoft.com/office/drawing/2014/main" id="{A5ECE2DD-D8CE-4663-A2D2-8D7DE85F413A}"/>
                </a:ext>
              </a:extLst>
            </p:cNvPr>
            <p:cNvGrpSpPr/>
            <p:nvPr/>
          </p:nvGrpSpPr>
          <p:grpSpPr>
            <a:xfrm>
              <a:off x="2656721" y="7649547"/>
              <a:ext cx="1069975" cy="1079500"/>
              <a:chOff x="2656721" y="7649547"/>
              <a:chExt cx="1069975" cy="1079500"/>
            </a:xfrm>
          </p:grpSpPr>
          <p:sp>
            <p:nvSpPr>
              <p:cNvPr id="20" name="object 54">
                <a:extLst>
                  <a:ext uri="{FF2B5EF4-FFF2-40B4-BE49-F238E27FC236}">
                    <a16:creationId xmlns:a16="http://schemas.microsoft.com/office/drawing/2014/main" id="{50C723FB-29AE-4FC6-BB8C-BFBFB2CCB28C}"/>
                  </a:ext>
                </a:extLst>
              </p:cNvPr>
              <p:cNvSpPr/>
              <p:nvPr/>
            </p:nvSpPr>
            <p:spPr>
              <a:xfrm>
                <a:off x="3313946" y="7649547"/>
                <a:ext cx="0" cy="458470"/>
              </a:xfrm>
              <a:custGeom>
                <a:avLst/>
                <a:gdLst/>
                <a:ahLst/>
                <a:cxnLst/>
                <a:rect l="l" t="t" r="r" b="b"/>
                <a:pathLst>
                  <a:path h="458470">
                    <a:moveTo>
                      <a:pt x="0" y="0"/>
                    </a:moveTo>
                    <a:lnTo>
                      <a:pt x="0" y="458089"/>
                    </a:lnTo>
                  </a:path>
                </a:pathLst>
              </a:custGeom>
              <a:ln w="6350">
                <a:solidFill>
                  <a:srgbClr val="1D1C20"/>
                </a:solidFill>
              </a:ln>
            </p:spPr>
            <p:txBody>
              <a:bodyPr wrap="square" lIns="0" tIns="0" rIns="0" bIns="0" rtlCol="0"/>
              <a:lstStyle/>
              <a:p>
                <a:endParaRPr sz="1200"/>
              </a:p>
            </p:txBody>
          </p:sp>
          <p:sp>
            <p:nvSpPr>
              <p:cNvPr id="21" name="object 55">
                <a:extLst>
                  <a:ext uri="{FF2B5EF4-FFF2-40B4-BE49-F238E27FC236}">
                    <a16:creationId xmlns:a16="http://schemas.microsoft.com/office/drawing/2014/main" id="{267E1683-9226-4054-9E81-0CD4D99EE7B2}"/>
                  </a:ext>
                </a:extLst>
              </p:cNvPr>
              <p:cNvSpPr/>
              <p:nvPr/>
            </p:nvSpPr>
            <p:spPr>
              <a:xfrm>
                <a:off x="3296273" y="8095062"/>
                <a:ext cx="37465" cy="69215"/>
              </a:xfrm>
              <a:custGeom>
                <a:avLst/>
                <a:gdLst/>
                <a:ahLst/>
                <a:cxnLst/>
                <a:rect l="l" t="t" r="r" b="b"/>
                <a:pathLst>
                  <a:path w="37464" h="69215">
                    <a:moveTo>
                      <a:pt x="36893" y="0"/>
                    </a:moveTo>
                    <a:lnTo>
                      <a:pt x="0" y="0"/>
                    </a:lnTo>
                    <a:lnTo>
                      <a:pt x="18440" y="68833"/>
                    </a:lnTo>
                    <a:lnTo>
                      <a:pt x="36893" y="0"/>
                    </a:lnTo>
                    <a:close/>
                  </a:path>
                </a:pathLst>
              </a:custGeom>
              <a:solidFill>
                <a:srgbClr val="1D1C20"/>
              </a:solidFill>
            </p:spPr>
            <p:txBody>
              <a:bodyPr wrap="square" lIns="0" tIns="0" rIns="0" bIns="0" rtlCol="0"/>
              <a:lstStyle/>
              <a:p>
                <a:endParaRPr sz="1200"/>
              </a:p>
            </p:txBody>
          </p:sp>
          <p:sp>
            <p:nvSpPr>
              <p:cNvPr id="22" name="object 56">
                <a:extLst>
                  <a:ext uri="{FF2B5EF4-FFF2-40B4-BE49-F238E27FC236}">
                    <a16:creationId xmlns:a16="http://schemas.microsoft.com/office/drawing/2014/main" id="{E9AEC898-EC6B-404C-BB83-C3DF341E1996}"/>
                  </a:ext>
                </a:extLst>
              </p:cNvPr>
              <p:cNvSpPr/>
              <p:nvPr/>
            </p:nvSpPr>
            <p:spPr>
              <a:xfrm>
                <a:off x="2659896" y="8540224"/>
                <a:ext cx="338455" cy="186055"/>
              </a:xfrm>
              <a:custGeom>
                <a:avLst/>
                <a:gdLst/>
                <a:ahLst/>
                <a:cxnLst/>
                <a:rect l="l" t="t" r="r" b="b"/>
                <a:pathLst>
                  <a:path w="338455" h="186054">
                    <a:moveTo>
                      <a:pt x="0" y="185648"/>
                    </a:moveTo>
                    <a:lnTo>
                      <a:pt x="338035" y="0"/>
                    </a:lnTo>
                  </a:path>
                </a:pathLst>
              </a:custGeom>
              <a:ln w="6350">
                <a:solidFill>
                  <a:srgbClr val="1D1C20"/>
                </a:solidFill>
              </a:ln>
            </p:spPr>
            <p:txBody>
              <a:bodyPr wrap="square" lIns="0" tIns="0" rIns="0" bIns="0" rtlCol="0"/>
              <a:lstStyle/>
              <a:p>
                <a:endParaRPr sz="1200"/>
              </a:p>
            </p:txBody>
          </p:sp>
          <p:sp>
            <p:nvSpPr>
              <p:cNvPr id="23" name="object 57">
                <a:extLst>
                  <a:ext uri="{FF2B5EF4-FFF2-40B4-BE49-F238E27FC236}">
                    <a16:creationId xmlns:a16="http://schemas.microsoft.com/office/drawing/2014/main" id="{B3F989F2-A97C-4262-B293-A95C27B29126}"/>
                  </a:ext>
                </a:extLst>
              </p:cNvPr>
              <p:cNvSpPr/>
              <p:nvPr/>
            </p:nvSpPr>
            <p:spPr>
              <a:xfrm>
                <a:off x="2977662" y="8512475"/>
                <a:ext cx="69215" cy="49530"/>
              </a:xfrm>
              <a:custGeom>
                <a:avLst/>
                <a:gdLst/>
                <a:ahLst/>
                <a:cxnLst/>
                <a:rect l="l" t="t" r="r" b="b"/>
                <a:pathLst>
                  <a:path w="69214" h="49529">
                    <a:moveTo>
                      <a:pt x="69215" y="0"/>
                    </a:moveTo>
                    <a:lnTo>
                      <a:pt x="0" y="16954"/>
                    </a:lnTo>
                    <a:lnTo>
                      <a:pt x="17754" y="49301"/>
                    </a:lnTo>
                    <a:lnTo>
                      <a:pt x="69215" y="0"/>
                    </a:lnTo>
                    <a:close/>
                  </a:path>
                </a:pathLst>
              </a:custGeom>
              <a:solidFill>
                <a:srgbClr val="1D1C20"/>
              </a:solidFill>
            </p:spPr>
            <p:txBody>
              <a:bodyPr wrap="square" lIns="0" tIns="0" rIns="0" bIns="0" rtlCol="0"/>
              <a:lstStyle/>
              <a:p>
                <a:endParaRPr sz="1200"/>
              </a:p>
            </p:txBody>
          </p:sp>
          <p:sp>
            <p:nvSpPr>
              <p:cNvPr id="24" name="object 58">
                <a:extLst>
                  <a:ext uri="{FF2B5EF4-FFF2-40B4-BE49-F238E27FC236}">
                    <a16:creationId xmlns:a16="http://schemas.microsoft.com/office/drawing/2014/main" id="{EFBE05F1-CC5A-484B-8758-956DB794AF90}"/>
                  </a:ext>
                </a:extLst>
              </p:cNvPr>
              <p:cNvSpPr/>
              <p:nvPr/>
            </p:nvSpPr>
            <p:spPr>
              <a:xfrm>
                <a:off x="3407368" y="8486858"/>
                <a:ext cx="316230" cy="179070"/>
              </a:xfrm>
              <a:custGeom>
                <a:avLst/>
                <a:gdLst/>
                <a:ahLst/>
                <a:cxnLst/>
                <a:rect l="l" t="t" r="r" b="b"/>
                <a:pathLst>
                  <a:path w="316229" h="179070">
                    <a:moveTo>
                      <a:pt x="316153" y="178688"/>
                    </a:moveTo>
                    <a:lnTo>
                      <a:pt x="0" y="0"/>
                    </a:lnTo>
                  </a:path>
                </a:pathLst>
              </a:custGeom>
              <a:ln w="6350">
                <a:solidFill>
                  <a:srgbClr val="1D1C20"/>
                </a:solidFill>
              </a:ln>
            </p:spPr>
            <p:txBody>
              <a:bodyPr wrap="square" lIns="0" tIns="0" rIns="0" bIns="0" rtlCol="0"/>
              <a:lstStyle/>
              <a:p>
                <a:endParaRPr sz="1200"/>
              </a:p>
            </p:txBody>
          </p:sp>
          <p:sp>
            <p:nvSpPr>
              <p:cNvPr id="25" name="object 59">
                <a:extLst>
                  <a:ext uri="{FF2B5EF4-FFF2-40B4-BE49-F238E27FC236}">
                    <a16:creationId xmlns:a16="http://schemas.microsoft.com/office/drawing/2014/main" id="{3DA5ABDF-1526-4A5B-80E1-B073FEACCB72}"/>
                  </a:ext>
                </a:extLst>
              </p:cNvPr>
              <p:cNvSpPr/>
              <p:nvPr/>
            </p:nvSpPr>
            <p:spPr>
              <a:xfrm>
                <a:off x="3358019" y="8459844"/>
                <a:ext cx="69215" cy="50165"/>
              </a:xfrm>
              <a:custGeom>
                <a:avLst/>
                <a:gdLst/>
                <a:ahLst/>
                <a:cxnLst/>
                <a:rect l="l" t="t" r="r" b="b"/>
                <a:pathLst>
                  <a:path w="69214" h="50165">
                    <a:moveTo>
                      <a:pt x="0" y="0"/>
                    </a:moveTo>
                    <a:lnTo>
                      <a:pt x="50850" y="49936"/>
                    </a:lnTo>
                    <a:lnTo>
                      <a:pt x="68999" y="17818"/>
                    </a:lnTo>
                    <a:lnTo>
                      <a:pt x="0" y="0"/>
                    </a:lnTo>
                    <a:close/>
                  </a:path>
                </a:pathLst>
              </a:custGeom>
              <a:solidFill>
                <a:srgbClr val="1D1C20"/>
              </a:solidFill>
            </p:spPr>
            <p:txBody>
              <a:bodyPr wrap="square" lIns="0" tIns="0" rIns="0" bIns="0" rtlCol="0"/>
              <a:lstStyle/>
              <a:p>
                <a:endParaRPr sz="1200"/>
              </a:p>
            </p:txBody>
          </p:sp>
        </p:grpSp>
        <p:sp>
          <p:nvSpPr>
            <p:cNvPr id="16" name="object 60">
              <a:extLst>
                <a:ext uri="{FF2B5EF4-FFF2-40B4-BE49-F238E27FC236}">
                  <a16:creationId xmlns:a16="http://schemas.microsoft.com/office/drawing/2014/main" id="{4F8DCF39-14CA-4708-9179-AC9198CA6378}"/>
                </a:ext>
              </a:extLst>
            </p:cNvPr>
            <p:cNvSpPr txBox="1"/>
            <p:nvPr/>
          </p:nvSpPr>
          <p:spPr>
            <a:xfrm>
              <a:off x="6423215" y="8379797"/>
              <a:ext cx="413384" cy="236401"/>
            </a:xfrm>
            <a:prstGeom prst="rect">
              <a:avLst/>
            </a:prstGeom>
          </p:spPr>
          <p:txBody>
            <a:bodyPr vert="horz" wrap="square" lIns="0" tIns="12700" rIns="0" bIns="0" rtlCol="0">
              <a:spAutoFit/>
            </a:bodyPr>
            <a:lstStyle/>
            <a:p>
              <a:pPr marL="12700" marR="5080" indent="102235">
                <a:lnSpc>
                  <a:spcPct val="100000"/>
                </a:lnSpc>
                <a:spcBef>
                  <a:spcPts val="100"/>
                </a:spcBef>
              </a:pPr>
              <a:r>
                <a:rPr sz="1200" spc="-60" dirty="0">
                  <a:solidFill>
                    <a:srgbClr val="1D1C20"/>
                  </a:solidFill>
                  <a:latin typeface="Lucida Sans"/>
                  <a:cs typeface="Lucida Sans"/>
                </a:rPr>
                <a:t>End </a:t>
              </a:r>
              <a:r>
                <a:rPr sz="1200" spc="-55" dirty="0">
                  <a:solidFill>
                    <a:srgbClr val="1D1C20"/>
                  </a:solidFill>
                  <a:latin typeface="Lucida Sans"/>
                  <a:cs typeface="Lucida Sans"/>
                </a:rPr>
                <a:t> </a:t>
              </a:r>
              <a:r>
                <a:rPr sz="1200" spc="-40" dirty="0">
                  <a:solidFill>
                    <a:srgbClr val="1D1C20"/>
                  </a:solidFill>
                  <a:latin typeface="Lucida Sans"/>
                  <a:cs typeface="Lucida Sans"/>
                </a:rPr>
                <a:t>el</a:t>
              </a:r>
              <a:r>
                <a:rPr sz="1200" spc="-65" dirty="0">
                  <a:solidFill>
                    <a:srgbClr val="1D1C20"/>
                  </a:solidFill>
                  <a:latin typeface="Lucida Sans"/>
                  <a:cs typeface="Lucida Sans"/>
                </a:rPr>
                <a:t>e</a:t>
              </a:r>
              <a:r>
                <a:rPr sz="1200" spc="-50" dirty="0">
                  <a:solidFill>
                    <a:srgbClr val="1D1C20"/>
                  </a:solidFill>
                  <a:latin typeface="Lucida Sans"/>
                  <a:cs typeface="Lucida Sans"/>
                </a:rPr>
                <a:t>v</a:t>
              </a:r>
              <a:r>
                <a:rPr sz="1200" spc="-55" dirty="0">
                  <a:solidFill>
                    <a:srgbClr val="1D1C20"/>
                  </a:solidFill>
                  <a:latin typeface="Lucida Sans"/>
                  <a:cs typeface="Lucida Sans"/>
                </a:rPr>
                <a:t>ation</a:t>
              </a:r>
              <a:endParaRPr sz="1200" dirty="0">
                <a:latin typeface="Lucida Sans"/>
                <a:cs typeface="Lucida Sans"/>
              </a:endParaRPr>
            </a:p>
          </p:txBody>
        </p:sp>
        <p:sp>
          <p:nvSpPr>
            <p:cNvPr id="17" name="object 61">
              <a:extLst>
                <a:ext uri="{FF2B5EF4-FFF2-40B4-BE49-F238E27FC236}">
                  <a16:creationId xmlns:a16="http://schemas.microsoft.com/office/drawing/2014/main" id="{E6956719-046B-4EF4-88E6-DDD0607B8667}"/>
                </a:ext>
              </a:extLst>
            </p:cNvPr>
            <p:cNvSpPr txBox="1"/>
            <p:nvPr/>
          </p:nvSpPr>
          <p:spPr>
            <a:xfrm>
              <a:off x="5639010" y="7978161"/>
              <a:ext cx="749300" cy="390300"/>
            </a:xfrm>
            <a:prstGeom prst="rect">
              <a:avLst/>
            </a:prstGeom>
            <a:ln w="6692">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58419">
                <a:lnSpc>
                  <a:spcPct val="100000"/>
                </a:lnSpc>
                <a:spcBef>
                  <a:spcPts val="630"/>
                </a:spcBef>
              </a:pPr>
              <a:r>
                <a:rPr sz="1200" spc="-55" dirty="0">
                  <a:solidFill>
                    <a:srgbClr val="1D1C20"/>
                  </a:solidFill>
                  <a:latin typeface="Lucida Sans"/>
                  <a:cs typeface="Lucida Sans"/>
                </a:rPr>
                <a:t>F</a:t>
              </a:r>
              <a:r>
                <a:rPr sz="1200" spc="-65" dirty="0">
                  <a:solidFill>
                    <a:srgbClr val="1D1C20"/>
                  </a:solidFill>
                  <a:latin typeface="Lucida Sans"/>
                  <a:cs typeface="Lucida Sans"/>
                </a:rPr>
                <a:t>r</a:t>
              </a:r>
              <a:r>
                <a:rPr sz="1200" spc="-55" dirty="0">
                  <a:solidFill>
                    <a:srgbClr val="1D1C20"/>
                  </a:solidFill>
                  <a:latin typeface="Lucida Sans"/>
                  <a:cs typeface="Lucida Sans"/>
                </a:rPr>
                <a:t>ont</a:t>
              </a:r>
              <a:r>
                <a:rPr sz="1200" spc="-80" dirty="0">
                  <a:solidFill>
                    <a:srgbClr val="1D1C20"/>
                  </a:solidFill>
                  <a:latin typeface="Lucida Sans"/>
                  <a:cs typeface="Lucida Sans"/>
                </a:rPr>
                <a:t> </a:t>
              </a:r>
              <a:r>
                <a:rPr sz="1200" spc="-40" dirty="0">
                  <a:solidFill>
                    <a:srgbClr val="1D1C20"/>
                  </a:solidFill>
                  <a:latin typeface="Lucida Sans"/>
                  <a:cs typeface="Lucida Sans"/>
                </a:rPr>
                <a:t>el</a:t>
              </a:r>
              <a:r>
                <a:rPr sz="1200" spc="-65" dirty="0">
                  <a:solidFill>
                    <a:srgbClr val="1D1C20"/>
                  </a:solidFill>
                  <a:latin typeface="Lucida Sans"/>
                  <a:cs typeface="Lucida Sans"/>
                </a:rPr>
                <a:t>e</a:t>
              </a:r>
              <a:r>
                <a:rPr sz="1200" spc="-50" dirty="0">
                  <a:solidFill>
                    <a:srgbClr val="1D1C20"/>
                  </a:solidFill>
                  <a:latin typeface="Lucida Sans"/>
                  <a:cs typeface="Lucida Sans"/>
                </a:rPr>
                <a:t>v</a:t>
              </a:r>
              <a:r>
                <a:rPr sz="1200" spc="-55" dirty="0">
                  <a:solidFill>
                    <a:srgbClr val="1D1C20"/>
                  </a:solidFill>
                  <a:latin typeface="Lucida Sans"/>
                  <a:cs typeface="Lucida Sans"/>
                </a:rPr>
                <a:t>ation</a:t>
              </a:r>
              <a:endParaRPr sz="1200" dirty="0">
                <a:latin typeface="Lucida Sans"/>
                <a:cs typeface="Lucida Sans"/>
              </a:endParaRPr>
            </a:p>
          </p:txBody>
        </p:sp>
        <p:sp>
          <p:nvSpPr>
            <p:cNvPr id="18" name="object 62">
              <a:extLst>
                <a:ext uri="{FF2B5EF4-FFF2-40B4-BE49-F238E27FC236}">
                  <a16:creationId xmlns:a16="http://schemas.microsoft.com/office/drawing/2014/main" id="{EC1D83F6-484B-4F02-8679-11EE2CFAFBF3}"/>
                </a:ext>
              </a:extLst>
            </p:cNvPr>
            <p:cNvSpPr txBox="1"/>
            <p:nvPr/>
          </p:nvSpPr>
          <p:spPr>
            <a:xfrm>
              <a:off x="5652984" y="8459218"/>
              <a:ext cx="749300" cy="398233"/>
            </a:xfrm>
            <a:prstGeom prst="rect">
              <a:avLst/>
            </a:prstGeom>
            <a:ln w="4444">
              <a:solidFill>
                <a:srgbClr val="1D1C20"/>
              </a:solidFill>
            </a:ln>
          </p:spPr>
          <p:txBody>
            <a:bodyPr vert="horz" wrap="square" lIns="0" tIns="0" rIns="0" bIns="0" rtlCol="0">
              <a:spAutoFit/>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marL="171450">
                <a:lnSpc>
                  <a:spcPct val="100000"/>
                </a:lnSpc>
                <a:spcBef>
                  <a:spcPts val="715"/>
                </a:spcBef>
              </a:pPr>
              <a:r>
                <a:rPr sz="1200" spc="-45" dirty="0">
                  <a:solidFill>
                    <a:srgbClr val="1D1C20"/>
                  </a:solidFill>
                  <a:latin typeface="Lucida Sans"/>
                  <a:cs typeface="Lucida Sans"/>
                </a:rPr>
                <a:t>Plan</a:t>
              </a:r>
              <a:r>
                <a:rPr sz="1200" spc="-80" dirty="0">
                  <a:solidFill>
                    <a:srgbClr val="1D1C20"/>
                  </a:solidFill>
                  <a:latin typeface="Lucida Sans"/>
                  <a:cs typeface="Lucida Sans"/>
                </a:rPr>
                <a:t> </a:t>
              </a:r>
              <a:r>
                <a:rPr sz="1200" spc="-40" dirty="0">
                  <a:solidFill>
                    <a:srgbClr val="1D1C20"/>
                  </a:solidFill>
                  <a:latin typeface="Lucida Sans"/>
                  <a:cs typeface="Lucida Sans"/>
                </a:rPr>
                <a:t>vi</a:t>
              </a:r>
              <a:r>
                <a:rPr sz="1200" spc="-65" dirty="0">
                  <a:solidFill>
                    <a:srgbClr val="1D1C20"/>
                  </a:solidFill>
                  <a:latin typeface="Lucida Sans"/>
                  <a:cs typeface="Lucida Sans"/>
                </a:rPr>
                <a:t>e</a:t>
              </a:r>
              <a:r>
                <a:rPr sz="1200" spc="-35" dirty="0">
                  <a:solidFill>
                    <a:srgbClr val="1D1C20"/>
                  </a:solidFill>
                  <a:latin typeface="Lucida Sans"/>
                  <a:cs typeface="Lucida Sans"/>
                </a:rPr>
                <a:t>w</a:t>
              </a:r>
              <a:endParaRPr sz="1200" dirty="0">
                <a:latin typeface="Lucida Sans"/>
                <a:cs typeface="Lucida Sans"/>
              </a:endParaRPr>
            </a:p>
          </p:txBody>
        </p:sp>
        <p:sp>
          <p:nvSpPr>
            <p:cNvPr id="19" name="object 63">
              <a:extLst>
                <a:ext uri="{FF2B5EF4-FFF2-40B4-BE49-F238E27FC236}">
                  <a16:creationId xmlns:a16="http://schemas.microsoft.com/office/drawing/2014/main" id="{7D1AD527-6FFE-48F4-A09D-1CE82C70A381}"/>
                </a:ext>
              </a:extLst>
            </p:cNvPr>
            <p:cNvSpPr txBox="1"/>
            <p:nvPr/>
          </p:nvSpPr>
          <p:spPr>
            <a:xfrm>
              <a:off x="2553187" y="9060841"/>
              <a:ext cx="1230630" cy="141206"/>
            </a:xfrm>
            <a:prstGeom prst="rect">
              <a:avLst/>
            </a:prstGeom>
          </p:spPr>
          <p:txBody>
            <a:bodyPr vert="horz" wrap="square" lIns="0" tIns="12700" rIns="0" bIns="0" rtlCol="0">
              <a:spAutoFit/>
            </a:bodyPr>
            <a:lstStyle/>
            <a:p>
              <a:pPr marL="12700">
                <a:lnSpc>
                  <a:spcPct val="100000"/>
                </a:lnSpc>
                <a:spcBef>
                  <a:spcPts val="100"/>
                </a:spcBef>
              </a:pPr>
              <a:r>
                <a:rPr sz="1400" b="1" spc="-20" dirty="0">
                  <a:solidFill>
                    <a:srgbClr val="919598"/>
                  </a:solidFill>
                  <a:latin typeface="Gill Sans MT"/>
                  <a:cs typeface="Gill Sans MT"/>
                </a:rPr>
                <a:t>First</a:t>
              </a:r>
              <a:r>
                <a:rPr sz="1400" b="1" spc="-40" dirty="0">
                  <a:solidFill>
                    <a:srgbClr val="919598"/>
                  </a:solidFill>
                  <a:latin typeface="Gill Sans MT"/>
                  <a:cs typeface="Gill Sans MT"/>
                </a:rPr>
                <a:t> </a:t>
              </a:r>
              <a:r>
                <a:rPr sz="1400" b="1" spc="10" dirty="0">
                  <a:solidFill>
                    <a:srgbClr val="919598"/>
                  </a:solidFill>
                  <a:latin typeface="Gill Sans MT"/>
                  <a:cs typeface="Gill Sans MT"/>
                </a:rPr>
                <a:t>angle</a:t>
              </a:r>
              <a:r>
                <a:rPr sz="1400" b="1" spc="-40" dirty="0">
                  <a:solidFill>
                    <a:srgbClr val="919598"/>
                  </a:solidFill>
                  <a:latin typeface="Gill Sans MT"/>
                  <a:cs typeface="Gill Sans MT"/>
                </a:rPr>
                <a:t> </a:t>
              </a:r>
              <a:r>
                <a:rPr sz="1400" b="1" spc="-5" dirty="0">
                  <a:solidFill>
                    <a:srgbClr val="919598"/>
                  </a:solidFill>
                  <a:latin typeface="Gill Sans MT"/>
                  <a:cs typeface="Gill Sans MT"/>
                </a:rPr>
                <a:t>orthographic</a:t>
              </a:r>
              <a:endParaRPr sz="1400" dirty="0">
                <a:latin typeface="Gill Sans MT"/>
                <a:cs typeface="Gill Sans MT"/>
              </a:endParaRPr>
            </a:p>
          </p:txBody>
        </p:sp>
      </p:grpSp>
    </p:spTree>
    <p:extLst>
      <p:ext uri="{BB962C8B-B14F-4D97-AF65-F5344CB8AC3E}">
        <p14:creationId xmlns:p14="http://schemas.microsoft.com/office/powerpoint/2010/main" val="604543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Orthographic projection</a:t>
            </a:r>
            <a:r>
              <a:rPr lang="en-GB" dirty="0"/>
              <a:t> (continued)</a:t>
            </a: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07AC9FF2-7F17-44ED-A5D4-B6B7123264D1}"/>
              </a:ext>
            </a:extLst>
          </p:cNvPr>
          <p:cNvSpPr txBox="1"/>
          <p:nvPr/>
        </p:nvSpPr>
        <p:spPr>
          <a:xfrm>
            <a:off x="350354" y="1484784"/>
            <a:ext cx="2386608" cy="4093428"/>
          </a:xfrm>
          <a:prstGeom prst="rect">
            <a:avLst/>
          </a:prstGeom>
          <a:noFill/>
        </p:spPr>
        <p:txBody>
          <a:bodyPr wrap="square" rtlCol="0">
            <a:spAutoFit/>
          </a:bodyPr>
          <a:lstStyle/>
          <a:p>
            <a:r>
              <a:rPr lang="en-GB" dirty="0"/>
              <a:t>Orthographic projection is a drawing where the front elevation of a structure has the plan view directly below it.</a:t>
            </a:r>
          </a:p>
          <a:p>
            <a:endParaRPr lang="en-GB" dirty="0"/>
          </a:p>
          <a:p>
            <a:r>
              <a:rPr lang="en-GB" dirty="0"/>
              <a:t>Side or end elevations are shown directly next to each side of the front elevation.</a:t>
            </a:r>
          </a:p>
        </p:txBody>
      </p:sp>
      <p:grpSp>
        <p:nvGrpSpPr>
          <p:cNvPr id="5" name="Group 4">
            <a:extLst>
              <a:ext uri="{FF2B5EF4-FFF2-40B4-BE49-F238E27FC236}">
                <a16:creationId xmlns:a16="http://schemas.microsoft.com/office/drawing/2014/main" id="{CFF7D921-3CA9-4045-8445-47A1796FDC59}"/>
              </a:ext>
            </a:extLst>
          </p:cNvPr>
          <p:cNvGrpSpPr/>
          <p:nvPr/>
        </p:nvGrpSpPr>
        <p:grpSpPr>
          <a:xfrm>
            <a:off x="3203848" y="1928858"/>
            <a:ext cx="5184572" cy="3649354"/>
            <a:chOff x="995300" y="4980132"/>
            <a:chExt cx="4317042" cy="3038711"/>
          </a:xfrm>
        </p:grpSpPr>
        <p:grpSp>
          <p:nvGrpSpPr>
            <p:cNvPr id="7" name="object 28">
              <a:extLst>
                <a:ext uri="{FF2B5EF4-FFF2-40B4-BE49-F238E27FC236}">
                  <a16:creationId xmlns:a16="http://schemas.microsoft.com/office/drawing/2014/main" id="{2708F566-3D23-453F-98B8-363265363F29}"/>
                </a:ext>
              </a:extLst>
            </p:cNvPr>
            <p:cNvGrpSpPr/>
            <p:nvPr/>
          </p:nvGrpSpPr>
          <p:grpSpPr>
            <a:xfrm>
              <a:off x="4449377" y="5226147"/>
              <a:ext cx="862965" cy="589280"/>
              <a:chOff x="4449377" y="5226147"/>
              <a:chExt cx="862965" cy="589280"/>
            </a:xfrm>
          </p:grpSpPr>
          <p:pic>
            <p:nvPicPr>
              <p:cNvPr id="79" name="object 29">
                <a:extLst>
                  <a:ext uri="{FF2B5EF4-FFF2-40B4-BE49-F238E27FC236}">
                    <a16:creationId xmlns:a16="http://schemas.microsoft.com/office/drawing/2014/main" id="{7274AB5D-DDD5-45BE-956B-76F5350197A6}"/>
                  </a:ext>
                </a:extLst>
              </p:cNvPr>
              <p:cNvPicPr/>
              <p:nvPr/>
            </p:nvPicPr>
            <p:blipFill>
              <a:blip r:embed="rId3" cstate="screen">
                <a:extLst>
                  <a:ext uri="{28A0092B-C50C-407E-A947-70E740481C1C}">
                    <a14:useLocalDpi xmlns:a14="http://schemas.microsoft.com/office/drawing/2010/main"/>
                  </a:ext>
                </a:extLst>
              </a:blip>
              <a:stretch>
                <a:fillRect/>
              </a:stretch>
            </p:blipFill>
            <p:spPr>
              <a:xfrm>
                <a:off x="4632539" y="5235543"/>
                <a:ext cx="499107" cy="213827"/>
              </a:xfrm>
              <a:prstGeom prst="rect">
                <a:avLst/>
              </a:prstGeom>
            </p:spPr>
          </p:pic>
          <p:sp>
            <p:nvSpPr>
              <p:cNvPr id="80" name="object 30">
                <a:extLst>
                  <a:ext uri="{FF2B5EF4-FFF2-40B4-BE49-F238E27FC236}">
                    <a16:creationId xmlns:a16="http://schemas.microsoft.com/office/drawing/2014/main" id="{9DBAE7A0-24DD-4E2F-A28E-452A4EE58D4B}"/>
                  </a:ext>
                </a:extLst>
              </p:cNvPr>
              <p:cNvSpPr/>
              <p:nvPr/>
            </p:nvSpPr>
            <p:spPr>
              <a:xfrm>
                <a:off x="4487208"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1" name="object 31">
                <a:extLst>
                  <a:ext uri="{FF2B5EF4-FFF2-40B4-BE49-F238E27FC236}">
                    <a16:creationId xmlns:a16="http://schemas.microsoft.com/office/drawing/2014/main" id="{B085F197-44AC-4D1F-8F10-669A1F78807D}"/>
                  </a:ext>
                </a:extLst>
              </p:cNvPr>
              <p:cNvSpPr/>
              <p:nvPr/>
            </p:nvSpPr>
            <p:spPr>
              <a:xfrm>
                <a:off x="4544936" y="5721883"/>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solidFill>
                <a:srgbClr val="FFFFFF"/>
              </a:solidFill>
            </p:spPr>
            <p:txBody>
              <a:bodyPr wrap="square" lIns="0" tIns="0" rIns="0" bIns="0" rtlCol="0"/>
              <a:lstStyle/>
              <a:p>
                <a:endParaRPr sz="1050"/>
              </a:p>
            </p:txBody>
          </p:sp>
          <p:sp>
            <p:nvSpPr>
              <p:cNvPr id="82" name="object 32">
                <a:extLst>
                  <a:ext uri="{FF2B5EF4-FFF2-40B4-BE49-F238E27FC236}">
                    <a16:creationId xmlns:a16="http://schemas.microsoft.com/office/drawing/2014/main" id="{B70C3D81-161F-47AD-B5F0-005699788F52}"/>
                  </a:ext>
                </a:extLst>
              </p:cNvPr>
              <p:cNvSpPr/>
              <p:nvPr/>
            </p:nvSpPr>
            <p:spPr>
              <a:xfrm>
                <a:off x="4544936" y="5721885"/>
                <a:ext cx="674370" cy="55880"/>
              </a:xfrm>
              <a:custGeom>
                <a:avLst/>
                <a:gdLst/>
                <a:ahLst/>
                <a:cxnLst/>
                <a:rect l="l" t="t" r="r" b="b"/>
                <a:pathLst>
                  <a:path w="674370" h="55879">
                    <a:moveTo>
                      <a:pt x="674281" y="0"/>
                    </a:moveTo>
                    <a:lnTo>
                      <a:pt x="0" y="0"/>
                    </a:lnTo>
                    <a:lnTo>
                      <a:pt x="0" y="55270"/>
                    </a:lnTo>
                    <a:lnTo>
                      <a:pt x="674281" y="55270"/>
                    </a:lnTo>
                    <a:lnTo>
                      <a:pt x="674281" y="0"/>
                    </a:lnTo>
                    <a:close/>
                  </a:path>
                </a:pathLst>
              </a:custGeom>
              <a:ln w="9309">
                <a:solidFill>
                  <a:srgbClr val="1D1C20"/>
                </a:solidFill>
              </a:ln>
            </p:spPr>
            <p:txBody>
              <a:bodyPr wrap="square" lIns="0" tIns="0" rIns="0" bIns="0" rtlCol="0"/>
              <a:lstStyle/>
              <a:p>
                <a:endParaRPr sz="1050"/>
              </a:p>
            </p:txBody>
          </p:sp>
          <p:sp>
            <p:nvSpPr>
              <p:cNvPr id="83" name="object 33">
                <a:extLst>
                  <a:ext uri="{FF2B5EF4-FFF2-40B4-BE49-F238E27FC236}">
                    <a16:creationId xmlns:a16="http://schemas.microsoft.com/office/drawing/2014/main" id="{CA681930-036B-4B25-9E41-D55A0EECB3F6}"/>
                  </a:ext>
                </a:extLst>
              </p:cNvPr>
              <p:cNvSpPr/>
              <p:nvPr/>
            </p:nvSpPr>
            <p:spPr>
              <a:xfrm>
                <a:off x="4475683" y="5777166"/>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solidFill>
                <a:srgbClr val="FFFFFF"/>
              </a:solidFill>
            </p:spPr>
            <p:txBody>
              <a:bodyPr wrap="square" lIns="0" tIns="0" rIns="0" bIns="0" rtlCol="0"/>
              <a:lstStyle/>
              <a:p>
                <a:endParaRPr sz="1050"/>
              </a:p>
            </p:txBody>
          </p:sp>
          <p:sp>
            <p:nvSpPr>
              <p:cNvPr id="84" name="object 34">
                <a:extLst>
                  <a:ext uri="{FF2B5EF4-FFF2-40B4-BE49-F238E27FC236}">
                    <a16:creationId xmlns:a16="http://schemas.microsoft.com/office/drawing/2014/main" id="{791EB2BA-BB98-4C03-AE07-2EA50763F1DF}"/>
                  </a:ext>
                </a:extLst>
              </p:cNvPr>
              <p:cNvSpPr/>
              <p:nvPr/>
            </p:nvSpPr>
            <p:spPr>
              <a:xfrm>
                <a:off x="4475681" y="5777168"/>
                <a:ext cx="81280" cy="33655"/>
              </a:xfrm>
              <a:custGeom>
                <a:avLst/>
                <a:gdLst/>
                <a:ahLst/>
                <a:cxnLst/>
                <a:rect l="l" t="t" r="r" b="b"/>
                <a:pathLst>
                  <a:path w="81279" h="33654">
                    <a:moveTo>
                      <a:pt x="80797" y="0"/>
                    </a:moveTo>
                    <a:lnTo>
                      <a:pt x="0" y="0"/>
                    </a:lnTo>
                    <a:lnTo>
                      <a:pt x="0" y="33159"/>
                    </a:lnTo>
                    <a:lnTo>
                      <a:pt x="80797" y="33159"/>
                    </a:lnTo>
                    <a:lnTo>
                      <a:pt x="80797" y="0"/>
                    </a:lnTo>
                    <a:close/>
                  </a:path>
                </a:pathLst>
              </a:custGeom>
              <a:ln w="9309">
                <a:solidFill>
                  <a:srgbClr val="1D1C20"/>
                </a:solidFill>
              </a:ln>
            </p:spPr>
            <p:txBody>
              <a:bodyPr wrap="square" lIns="0" tIns="0" rIns="0" bIns="0" rtlCol="0"/>
              <a:lstStyle/>
              <a:p>
                <a:endParaRPr sz="1050"/>
              </a:p>
            </p:txBody>
          </p:sp>
          <p:sp>
            <p:nvSpPr>
              <p:cNvPr id="85" name="object 35">
                <a:extLst>
                  <a:ext uri="{FF2B5EF4-FFF2-40B4-BE49-F238E27FC236}">
                    <a16:creationId xmlns:a16="http://schemas.microsoft.com/office/drawing/2014/main" id="{B4513362-4F3A-45EF-9CF2-61034E6630B7}"/>
                  </a:ext>
                </a:extLst>
              </p:cNvPr>
              <p:cNvSpPr/>
              <p:nvPr/>
            </p:nvSpPr>
            <p:spPr>
              <a:xfrm>
                <a:off x="4487219" y="5503270"/>
                <a:ext cx="57785" cy="0"/>
              </a:xfrm>
              <a:custGeom>
                <a:avLst/>
                <a:gdLst/>
                <a:ahLst/>
                <a:cxnLst/>
                <a:rect l="l" t="t" r="r" b="b"/>
                <a:pathLst>
                  <a:path w="57785">
                    <a:moveTo>
                      <a:pt x="0" y="0"/>
                    </a:moveTo>
                    <a:lnTo>
                      <a:pt x="57734" y="0"/>
                    </a:lnTo>
                  </a:path>
                </a:pathLst>
              </a:custGeom>
              <a:ln w="3327">
                <a:solidFill>
                  <a:srgbClr val="1D1C20"/>
                </a:solidFill>
              </a:ln>
            </p:spPr>
            <p:txBody>
              <a:bodyPr wrap="square" lIns="0" tIns="0" rIns="0" bIns="0" rtlCol="0"/>
              <a:lstStyle/>
              <a:p>
                <a:endParaRPr sz="1050"/>
              </a:p>
            </p:txBody>
          </p:sp>
          <p:sp>
            <p:nvSpPr>
              <p:cNvPr id="86" name="object 36">
                <a:extLst>
                  <a:ext uri="{FF2B5EF4-FFF2-40B4-BE49-F238E27FC236}">
                    <a16:creationId xmlns:a16="http://schemas.microsoft.com/office/drawing/2014/main" id="{3127B968-9D41-4E84-83A8-45B5C10E2E4E}"/>
                  </a:ext>
                </a:extLst>
              </p:cNvPr>
              <p:cNvSpPr/>
              <p:nvPr/>
            </p:nvSpPr>
            <p:spPr>
              <a:xfrm>
                <a:off x="447495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87" name="object 37">
                <a:extLst>
                  <a:ext uri="{FF2B5EF4-FFF2-40B4-BE49-F238E27FC236}">
                    <a16:creationId xmlns:a16="http://schemas.microsoft.com/office/drawing/2014/main" id="{A646858B-8D04-4A4A-8DFE-D48E8F85DCD7}"/>
                  </a:ext>
                </a:extLst>
              </p:cNvPr>
              <p:cNvSpPr/>
              <p:nvPr/>
            </p:nvSpPr>
            <p:spPr>
              <a:xfrm>
                <a:off x="447495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88" name="object 38">
                <a:extLst>
                  <a:ext uri="{FF2B5EF4-FFF2-40B4-BE49-F238E27FC236}">
                    <a16:creationId xmlns:a16="http://schemas.microsoft.com/office/drawing/2014/main" id="{AC8A6A9E-B38E-48D5-9F58-BDB774EC6DE4}"/>
                  </a:ext>
                </a:extLst>
              </p:cNvPr>
              <p:cNvSpPr/>
              <p:nvPr/>
            </p:nvSpPr>
            <p:spPr>
              <a:xfrm>
                <a:off x="5219210" y="5448012"/>
                <a:ext cx="57785" cy="329565"/>
              </a:xfrm>
              <a:custGeom>
                <a:avLst/>
                <a:gdLst/>
                <a:ahLst/>
                <a:cxnLst/>
                <a:rect l="l" t="t" r="r" b="b"/>
                <a:pathLst>
                  <a:path w="57785" h="329564">
                    <a:moveTo>
                      <a:pt x="57734" y="0"/>
                    </a:moveTo>
                    <a:lnTo>
                      <a:pt x="0" y="0"/>
                    </a:lnTo>
                    <a:lnTo>
                      <a:pt x="0" y="329158"/>
                    </a:lnTo>
                    <a:lnTo>
                      <a:pt x="57734" y="329158"/>
                    </a:lnTo>
                    <a:lnTo>
                      <a:pt x="57734" y="0"/>
                    </a:lnTo>
                    <a:close/>
                  </a:path>
                </a:pathLst>
              </a:custGeom>
              <a:ln w="9309">
                <a:solidFill>
                  <a:srgbClr val="1D1C20"/>
                </a:solidFill>
              </a:ln>
            </p:spPr>
            <p:txBody>
              <a:bodyPr wrap="square" lIns="0" tIns="0" rIns="0" bIns="0" rtlCol="0"/>
              <a:lstStyle/>
              <a:p>
                <a:endParaRPr sz="1050"/>
              </a:p>
            </p:txBody>
          </p:sp>
          <p:sp>
            <p:nvSpPr>
              <p:cNvPr id="89" name="object 39">
                <a:extLst>
                  <a:ext uri="{FF2B5EF4-FFF2-40B4-BE49-F238E27FC236}">
                    <a16:creationId xmlns:a16="http://schemas.microsoft.com/office/drawing/2014/main" id="{AF0A1025-F36C-4A92-8383-BA910CD80535}"/>
                  </a:ext>
                </a:extLst>
              </p:cNvPr>
              <p:cNvSpPr/>
              <p:nvPr/>
            </p:nvSpPr>
            <p:spPr>
              <a:xfrm>
                <a:off x="5207660" y="5777166"/>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solidFill>
                <a:srgbClr val="FFFFFF"/>
              </a:solidFill>
            </p:spPr>
            <p:txBody>
              <a:bodyPr wrap="square" lIns="0" tIns="0" rIns="0" bIns="0" rtlCol="0"/>
              <a:lstStyle/>
              <a:p>
                <a:endParaRPr sz="1050"/>
              </a:p>
            </p:txBody>
          </p:sp>
          <p:sp>
            <p:nvSpPr>
              <p:cNvPr id="90" name="object 40">
                <a:extLst>
                  <a:ext uri="{FF2B5EF4-FFF2-40B4-BE49-F238E27FC236}">
                    <a16:creationId xmlns:a16="http://schemas.microsoft.com/office/drawing/2014/main" id="{037BFF9B-F8C9-49E9-805D-0B11570155D9}"/>
                  </a:ext>
                </a:extLst>
              </p:cNvPr>
              <p:cNvSpPr/>
              <p:nvPr/>
            </p:nvSpPr>
            <p:spPr>
              <a:xfrm>
                <a:off x="5207660" y="5777168"/>
                <a:ext cx="81280" cy="33655"/>
              </a:xfrm>
              <a:custGeom>
                <a:avLst/>
                <a:gdLst/>
                <a:ahLst/>
                <a:cxnLst/>
                <a:rect l="l" t="t" r="r" b="b"/>
                <a:pathLst>
                  <a:path w="81279" h="33654">
                    <a:moveTo>
                      <a:pt x="80822" y="0"/>
                    </a:moveTo>
                    <a:lnTo>
                      <a:pt x="0" y="0"/>
                    </a:lnTo>
                    <a:lnTo>
                      <a:pt x="0" y="33159"/>
                    </a:lnTo>
                    <a:lnTo>
                      <a:pt x="80822" y="33159"/>
                    </a:lnTo>
                    <a:lnTo>
                      <a:pt x="80822" y="0"/>
                    </a:lnTo>
                    <a:close/>
                  </a:path>
                </a:pathLst>
              </a:custGeom>
              <a:ln w="9309">
                <a:solidFill>
                  <a:srgbClr val="1D1C20"/>
                </a:solidFill>
              </a:ln>
            </p:spPr>
            <p:txBody>
              <a:bodyPr wrap="square" lIns="0" tIns="0" rIns="0" bIns="0" rtlCol="0"/>
              <a:lstStyle/>
              <a:p>
                <a:endParaRPr sz="1050"/>
              </a:p>
            </p:txBody>
          </p:sp>
          <p:sp>
            <p:nvSpPr>
              <p:cNvPr id="91" name="object 41">
                <a:extLst>
                  <a:ext uri="{FF2B5EF4-FFF2-40B4-BE49-F238E27FC236}">
                    <a16:creationId xmlns:a16="http://schemas.microsoft.com/office/drawing/2014/main" id="{CCD497EC-B46A-42D3-AA84-B4DA2D325B92}"/>
                  </a:ext>
                </a:extLst>
              </p:cNvPr>
              <p:cNvSpPr/>
              <p:nvPr/>
            </p:nvSpPr>
            <p:spPr>
              <a:xfrm>
                <a:off x="5219214" y="5503270"/>
                <a:ext cx="57785" cy="0"/>
              </a:xfrm>
              <a:custGeom>
                <a:avLst/>
                <a:gdLst/>
                <a:ahLst/>
                <a:cxnLst/>
                <a:rect l="l" t="t" r="r" b="b"/>
                <a:pathLst>
                  <a:path w="57785">
                    <a:moveTo>
                      <a:pt x="0" y="0"/>
                    </a:moveTo>
                    <a:lnTo>
                      <a:pt x="57721" y="0"/>
                    </a:lnTo>
                  </a:path>
                </a:pathLst>
              </a:custGeom>
              <a:ln w="3327">
                <a:solidFill>
                  <a:srgbClr val="1D1C20"/>
                </a:solidFill>
              </a:ln>
            </p:spPr>
            <p:txBody>
              <a:bodyPr wrap="square" lIns="0" tIns="0" rIns="0" bIns="0" rtlCol="0"/>
              <a:lstStyle/>
              <a:p>
                <a:endParaRPr sz="1050"/>
              </a:p>
            </p:txBody>
          </p:sp>
          <p:sp>
            <p:nvSpPr>
              <p:cNvPr id="92" name="object 42">
                <a:extLst>
                  <a:ext uri="{FF2B5EF4-FFF2-40B4-BE49-F238E27FC236}">
                    <a16:creationId xmlns:a16="http://schemas.microsoft.com/office/drawing/2014/main" id="{26C6D037-CB67-4A3F-AE32-9309B6246DF4}"/>
                  </a:ext>
                </a:extLst>
              </p:cNvPr>
              <p:cNvSpPr/>
              <p:nvPr/>
            </p:nvSpPr>
            <p:spPr>
              <a:xfrm>
                <a:off x="5206949" y="5597855"/>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solidFill>
                <a:srgbClr val="FFFFFF"/>
              </a:solidFill>
            </p:spPr>
            <p:txBody>
              <a:bodyPr wrap="square" lIns="0" tIns="0" rIns="0" bIns="0" rtlCol="0"/>
              <a:lstStyle/>
              <a:p>
                <a:endParaRPr sz="1050"/>
              </a:p>
            </p:txBody>
          </p:sp>
          <p:sp>
            <p:nvSpPr>
              <p:cNvPr id="93" name="object 43">
                <a:extLst>
                  <a:ext uri="{FF2B5EF4-FFF2-40B4-BE49-F238E27FC236}">
                    <a16:creationId xmlns:a16="http://schemas.microsoft.com/office/drawing/2014/main" id="{CE989CDA-C703-4457-9C0E-C10A48A1775E}"/>
                  </a:ext>
                </a:extLst>
              </p:cNvPr>
              <p:cNvSpPr/>
              <p:nvPr/>
            </p:nvSpPr>
            <p:spPr>
              <a:xfrm>
                <a:off x="5206945" y="5597842"/>
                <a:ext cx="78740" cy="12700"/>
              </a:xfrm>
              <a:custGeom>
                <a:avLst/>
                <a:gdLst/>
                <a:ahLst/>
                <a:cxnLst/>
                <a:rect l="l" t="t" r="r" b="b"/>
                <a:pathLst>
                  <a:path w="78739" h="12700">
                    <a:moveTo>
                      <a:pt x="78587" y="0"/>
                    </a:moveTo>
                    <a:lnTo>
                      <a:pt x="0" y="0"/>
                    </a:lnTo>
                    <a:lnTo>
                      <a:pt x="0" y="12280"/>
                    </a:lnTo>
                    <a:lnTo>
                      <a:pt x="78587" y="12280"/>
                    </a:lnTo>
                    <a:lnTo>
                      <a:pt x="78587" y="0"/>
                    </a:lnTo>
                    <a:close/>
                  </a:path>
                </a:pathLst>
              </a:custGeom>
              <a:ln w="3327">
                <a:solidFill>
                  <a:srgbClr val="1D1C20"/>
                </a:solidFill>
              </a:ln>
            </p:spPr>
            <p:txBody>
              <a:bodyPr wrap="square" lIns="0" tIns="0" rIns="0" bIns="0" rtlCol="0"/>
              <a:lstStyle/>
              <a:p>
                <a:endParaRPr sz="1050"/>
              </a:p>
            </p:txBody>
          </p:sp>
          <p:sp>
            <p:nvSpPr>
              <p:cNvPr id="94" name="object 44">
                <a:extLst>
                  <a:ext uri="{FF2B5EF4-FFF2-40B4-BE49-F238E27FC236}">
                    <a16:creationId xmlns:a16="http://schemas.microsoft.com/office/drawing/2014/main" id="{A4EB00A3-F3C6-4BB5-85E2-58A41D9CFCFC}"/>
                  </a:ext>
                </a:extLst>
              </p:cNvPr>
              <p:cNvSpPr/>
              <p:nvPr/>
            </p:nvSpPr>
            <p:spPr>
              <a:xfrm>
                <a:off x="4670221"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5" name="object 45">
                <a:extLst>
                  <a:ext uri="{FF2B5EF4-FFF2-40B4-BE49-F238E27FC236}">
                    <a16:creationId xmlns:a16="http://schemas.microsoft.com/office/drawing/2014/main" id="{32D6D60D-FBC3-4A77-A396-A41D2EED707E}"/>
                  </a:ext>
                </a:extLst>
              </p:cNvPr>
              <p:cNvSpPr/>
              <p:nvPr/>
            </p:nvSpPr>
            <p:spPr>
              <a:xfrm>
                <a:off x="4683734"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6" name="object 46">
                <a:extLst>
                  <a:ext uri="{FF2B5EF4-FFF2-40B4-BE49-F238E27FC236}">
                    <a16:creationId xmlns:a16="http://schemas.microsoft.com/office/drawing/2014/main" id="{462CF9A8-31D2-4E75-BC53-AAA06BDB4126}"/>
                  </a:ext>
                </a:extLst>
              </p:cNvPr>
              <p:cNvSpPr/>
              <p:nvPr/>
            </p:nvSpPr>
            <p:spPr>
              <a:xfrm>
                <a:off x="481145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7" name="object 47">
                <a:extLst>
                  <a:ext uri="{FF2B5EF4-FFF2-40B4-BE49-F238E27FC236}">
                    <a16:creationId xmlns:a16="http://schemas.microsoft.com/office/drawing/2014/main" id="{C5F69440-91A1-454F-8FE7-913EF5EEFB18}"/>
                  </a:ext>
                </a:extLst>
              </p:cNvPr>
              <p:cNvSpPr/>
              <p:nvPr/>
            </p:nvSpPr>
            <p:spPr>
              <a:xfrm>
                <a:off x="4833557"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8" name="object 48">
                <a:extLst>
                  <a:ext uri="{FF2B5EF4-FFF2-40B4-BE49-F238E27FC236}">
                    <a16:creationId xmlns:a16="http://schemas.microsoft.com/office/drawing/2014/main" id="{0759BF8B-1437-4332-BB47-95C045B96E48}"/>
                  </a:ext>
                </a:extLst>
              </p:cNvPr>
              <p:cNvSpPr/>
              <p:nvPr/>
            </p:nvSpPr>
            <p:spPr>
              <a:xfrm>
                <a:off x="5097612"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99" name="object 49">
                <a:extLst>
                  <a:ext uri="{FF2B5EF4-FFF2-40B4-BE49-F238E27FC236}">
                    <a16:creationId xmlns:a16="http://schemas.microsoft.com/office/drawing/2014/main" id="{4E82F976-5EDF-4690-B236-AFEE43313CCA}"/>
                  </a:ext>
                </a:extLst>
              </p:cNvPr>
              <p:cNvSpPr/>
              <p:nvPr/>
            </p:nvSpPr>
            <p:spPr>
              <a:xfrm>
                <a:off x="5119716" y="5449246"/>
                <a:ext cx="0" cy="273050"/>
              </a:xfrm>
              <a:custGeom>
                <a:avLst/>
                <a:gdLst/>
                <a:ahLst/>
                <a:cxnLst/>
                <a:rect l="l" t="t" r="r" b="b"/>
                <a:pathLst>
                  <a:path h="273050">
                    <a:moveTo>
                      <a:pt x="0" y="0"/>
                    </a:moveTo>
                    <a:lnTo>
                      <a:pt x="0" y="272656"/>
                    </a:lnTo>
                  </a:path>
                </a:pathLst>
              </a:custGeom>
              <a:ln w="3327">
                <a:solidFill>
                  <a:srgbClr val="1D1C20"/>
                </a:solidFill>
              </a:ln>
            </p:spPr>
            <p:txBody>
              <a:bodyPr wrap="square" lIns="0" tIns="0" rIns="0" bIns="0" rtlCol="0"/>
              <a:lstStyle/>
              <a:p>
                <a:endParaRPr sz="1050"/>
              </a:p>
            </p:txBody>
          </p:sp>
          <p:sp>
            <p:nvSpPr>
              <p:cNvPr id="100" name="object 50">
                <a:extLst>
                  <a:ext uri="{FF2B5EF4-FFF2-40B4-BE49-F238E27FC236}">
                    <a16:creationId xmlns:a16="http://schemas.microsoft.com/office/drawing/2014/main" id="{1E47DFF7-3854-4280-B396-EAE2B39C7684}"/>
                  </a:ext>
                </a:extLst>
              </p:cNvPr>
              <p:cNvSpPr/>
              <p:nvPr/>
            </p:nvSpPr>
            <p:spPr>
              <a:xfrm>
                <a:off x="4704608" y="5498363"/>
                <a:ext cx="83820" cy="223520"/>
              </a:xfrm>
              <a:custGeom>
                <a:avLst/>
                <a:gdLst/>
                <a:ahLst/>
                <a:cxnLst/>
                <a:rect l="l" t="t" r="r" b="b"/>
                <a:pathLst>
                  <a:path w="83820" h="223520">
                    <a:moveTo>
                      <a:pt x="83515" y="0"/>
                    </a:moveTo>
                    <a:lnTo>
                      <a:pt x="0" y="0"/>
                    </a:lnTo>
                    <a:lnTo>
                      <a:pt x="0" y="223520"/>
                    </a:lnTo>
                    <a:lnTo>
                      <a:pt x="83515" y="223520"/>
                    </a:lnTo>
                    <a:lnTo>
                      <a:pt x="83515" y="0"/>
                    </a:lnTo>
                    <a:close/>
                  </a:path>
                </a:pathLst>
              </a:custGeom>
              <a:ln w="3327">
                <a:solidFill>
                  <a:srgbClr val="1D1C20"/>
                </a:solidFill>
              </a:ln>
            </p:spPr>
            <p:txBody>
              <a:bodyPr wrap="square" lIns="0" tIns="0" rIns="0" bIns="0" rtlCol="0"/>
              <a:lstStyle/>
              <a:p>
                <a:endParaRPr sz="1050"/>
              </a:p>
            </p:txBody>
          </p:sp>
          <p:sp>
            <p:nvSpPr>
              <p:cNvPr id="101" name="object 51">
                <a:extLst>
                  <a:ext uri="{FF2B5EF4-FFF2-40B4-BE49-F238E27FC236}">
                    <a16:creationId xmlns:a16="http://schemas.microsoft.com/office/drawing/2014/main" id="{478254DF-B382-4BE7-8CF3-F787D1D7C2EF}"/>
                  </a:ext>
                </a:extLst>
              </p:cNvPr>
              <p:cNvSpPr/>
              <p:nvPr/>
            </p:nvSpPr>
            <p:spPr>
              <a:xfrm>
                <a:off x="4458145" y="5230802"/>
                <a:ext cx="847090" cy="208915"/>
              </a:xfrm>
              <a:custGeom>
                <a:avLst/>
                <a:gdLst/>
                <a:ahLst/>
                <a:cxnLst/>
                <a:rect l="l" t="t" r="r" b="b"/>
                <a:pathLst>
                  <a:path w="847089" h="208914">
                    <a:moveTo>
                      <a:pt x="423316" y="0"/>
                    </a:moveTo>
                    <a:lnTo>
                      <a:pt x="0" y="188683"/>
                    </a:lnTo>
                    <a:lnTo>
                      <a:pt x="9017" y="208876"/>
                    </a:lnTo>
                    <a:lnTo>
                      <a:pt x="423316" y="24206"/>
                    </a:lnTo>
                    <a:lnTo>
                      <a:pt x="837603" y="208876"/>
                    </a:lnTo>
                    <a:lnTo>
                      <a:pt x="846620" y="188683"/>
                    </a:lnTo>
                    <a:lnTo>
                      <a:pt x="423316" y="0"/>
                    </a:lnTo>
                    <a:close/>
                  </a:path>
                </a:pathLst>
              </a:custGeom>
              <a:solidFill>
                <a:srgbClr val="FFFFFF"/>
              </a:solidFill>
            </p:spPr>
            <p:txBody>
              <a:bodyPr wrap="square" lIns="0" tIns="0" rIns="0" bIns="0" rtlCol="0"/>
              <a:lstStyle/>
              <a:p>
                <a:endParaRPr sz="1050"/>
              </a:p>
            </p:txBody>
          </p:sp>
          <p:sp>
            <p:nvSpPr>
              <p:cNvPr id="102" name="object 52">
                <a:extLst>
                  <a:ext uri="{FF2B5EF4-FFF2-40B4-BE49-F238E27FC236}">
                    <a16:creationId xmlns:a16="http://schemas.microsoft.com/office/drawing/2014/main" id="{8D48D120-73AE-46C1-946C-DE0CE59FFD64}"/>
                  </a:ext>
                </a:extLst>
              </p:cNvPr>
              <p:cNvSpPr/>
              <p:nvPr/>
            </p:nvSpPr>
            <p:spPr>
              <a:xfrm>
                <a:off x="4458145" y="5230802"/>
                <a:ext cx="847090" cy="208915"/>
              </a:xfrm>
              <a:custGeom>
                <a:avLst/>
                <a:gdLst/>
                <a:ahLst/>
                <a:cxnLst/>
                <a:rect l="l" t="t" r="r" b="b"/>
                <a:pathLst>
                  <a:path w="847089" h="208914">
                    <a:moveTo>
                      <a:pt x="837603" y="208876"/>
                    </a:moveTo>
                    <a:lnTo>
                      <a:pt x="423316" y="24206"/>
                    </a:lnTo>
                    <a:lnTo>
                      <a:pt x="9017" y="208876"/>
                    </a:lnTo>
                    <a:lnTo>
                      <a:pt x="0" y="188683"/>
                    </a:lnTo>
                    <a:lnTo>
                      <a:pt x="423316" y="0"/>
                    </a:lnTo>
                    <a:lnTo>
                      <a:pt x="846620" y="188683"/>
                    </a:lnTo>
                    <a:lnTo>
                      <a:pt x="837603" y="208876"/>
                    </a:lnTo>
                    <a:close/>
                  </a:path>
                </a:pathLst>
              </a:custGeom>
              <a:ln w="9309">
                <a:solidFill>
                  <a:srgbClr val="1D1C20"/>
                </a:solidFill>
              </a:ln>
            </p:spPr>
            <p:txBody>
              <a:bodyPr wrap="square" lIns="0" tIns="0" rIns="0" bIns="0" rtlCol="0"/>
              <a:lstStyle/>
              <a:p>
                <a:endParaRPr sz="1050"/>
              </a:p>
            </p:txBody>
          </p:sp>
          <p:sp>
            <p:nvSpPr>
              <p:cNvPr id="103" name="object 53">
                <a:extLst>
                  <a:ext uri="{FF2B5EF4-FFF2-40B4-BE49-F238E27FC236}">
                    <a16:creationId xmlns:a16="http://schemas.microsoft.com/office/drawing/2014/main" id="{877DEF6B-F61E-4DAF-86F5-EBC2ED104672}"/>
                  </a:ext>
                </a:extLst>
              </p:cNvPr>
              <p:cNvSpPr/>
              <p:nvPr/>
            </p:nvSpPr>
            <p:spPr>
              <a:xfrm>
                <a:off x="4454029" y="5420994"/>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solidFill>
                <a:srgbClr val="FFFFFF"/>
              </a:solidFill>
            </p:spPr>
            <p:txBody>
              <a:bodyPr wrap="square" lIns="0" tIns="0" rIns="0" bIns="0" rtlCol="0"/>
              <a:lstStyle/>
              <a:p>
                <a:endParaRPr sz="1050"/>
              </a:p>
            </p:txBody>
          </p:sp>
          <p:sp>
            <p:nvSpPr>
              <p:cNvPr id="104" name="object 54">
                <a:extLst>
                  <a:ext uri="{FF2B5EF4-FFF2-40B4-BE49-F238E27FC236}">
                    <a16:creationId xmlns:a16="http://schemas.microsoft.com/office/drawing/2014/main" id="{CF89CF24-560E-4008-BDCA-284214B60583}"/>
                  </a:ext>
                </a:extLst>
              </p:cNvPr>
              <p:cNvSpPr/>
              <p:nvPr/>
            </p:nvSpPr>
            <p:spPr>
              <a:xfrm>
                <a:off x="4454032" y="5420989"/>
                <a:ext cx="854075" cy="27305"/>
              </a:xfrm>
              <a:custGeom>
                <a:avLst/>
                <a:gdLst/>
                <a:ahLst/>
                <a:cxnLst/>
                <a:rect l="l" t="t" r="r" b="b"/>
                <a:pathLst>
                  <a:path w="854075" h="27304">
                    <a:moveTo>
                      <a:pt x="853592" y="0"/>
                    </a:moveTo>
                    <a:lnTo>
                      <a:pt x="0" y="0"/>
                    </a:lnTo>
                    <a:lnTo>
                      <a:pt x="0" y="27025"/>
                    </a:lnTo>
                    <a:lnTo>
                      <a:pt x="853592" y="27025"/>
                    </a:lnTo>
                    <a:lnTo>
                      <a:pt x="853592" y="0"/>
                    </a:lnTo>
                    <a:close/>
                  </a:path>
                </a:pathLst>
              </a:custGeom>
              <a:ln w="9309">
                <a:solidFill>
                  <a:srgbClr val="1D1C20"/>
                </a:solidFill>
              </a:ln>
            </p:spPr>
            <p:txBody>
              <a:bodyPr wrap="square" lIns="0" tIns="0" rIns="0" bIns="0" rtlCol="0"/>
              <a:lstStyle/>
              <a:p>
                <a:endParaRPr sz="1050"/>
              </a:p>
            </p:txBody>
          </p:sp>
        </p:grpSp>
        <p:grpSp>
          <p:nvGrpSpPr>
            <p:cNvPr id="8" name="object 55">
              <a:extLst>
                <a:ext uri="{FF2B5EF4-FFF2-40B4-BE49-F238E27FC236}">
                  <a16:creationId xmlns:a16="http://schemas.microsoft.com/office/drawing/2014/main" id="{A7901BD3-94BD-46CD-97FA-6FD9FDCC426A}"/>
                </a:ext>
              </a:extLst>
            </p:cNvPr>
            <p:cNvGrpSpPr/>
            <p:nvPr/>
          </p:nvGrpSpPr>
          <p:grpSpPr>
            <a:xfrm>
              <a:off x="3462703" y="5225967"/>
              <a:ext cx="842010" cy="512445"/>
              <a:chOff x="3462703" y="5225967"/>
              <a:chExt cx="842010" cy="512445"/>
            </a:xfrm>
          </p:grpSpPr>
          <p:sp>
            <p:nvSpPr>
              <p:cNvPr id="64" name="object 56">
                <a:extLst>
                  <a:ext uri="{FF2B5EF4-FFF2-40B4-BE49-F238E27FC236}">
                    <a16:creationId xmlns:a16="http://schemas.microsoft.com/office/drawing/2014/main" id="{A72D275D-CED8-43D5-9A07-659F1279FF6A}"/>
                  </a:ext>
                </a:extLst>
              </p:cNvPr>
              <p:cNvSpPr/>
              <p:nvPr/>
            </p:nvSpPr>
            <p:spPr>
              <a:xfrm>
                <a:off x="3506043"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65" name="object 57">
                <a:extLst>
                  <a:ext uri="{FF2B5EF4-FFF2-40B4-BE49-F238E27FC236}">
                    <a16:creationId xmlns:a16="http://schemas.microsoft.com/office/drawing/2014/main" id="{53F944F8-AA53-476E-A438-BC20C6FEEAAF}"/>
                  </a:ext>
                </a:extLst>
              </p:cNvPr>
              <p:cNvSpPr/>
              <p:nvPr/>
            </p:nvSpPr>
            <p:spPr>
              <a:xfrm>
                <a:off x="3467357" y="5230621"/>
                <a:ext cx="832485" cy="206375"/>
              </a:xfrm>
              <a:custGeom>
                <a:avLst/>
                <a:gdLst/>
                <a:ahLst/>
                <a:cxnLst/>
                <a:rect l="l" t="t" r="r" b="b"/>
                <a:pathLst>
                  <a:path w="832485" h="206375">
                    <a:moveTo>
                      <a:pt x="416344" y="0"/>
                    </a:moveTo>
                    <a:lnTo>
                      <a:pt x="0" y="171335"/>
                    </a:lnTo>
                    <a:lnTo>
                      <a:pt x="0" y="206336"/>
                    </a:lnTo>
                    <a:lnTo>
                      <a:pt x="38684" y="206336"/>
                    </a:lnTo>
                    <a:lnTo>
                      <a:pt x="416217" y="44221"/>
                    </a:lnTo>
                    <a:lnTo>
                      <a:pt x="793762" y="206336"/>
                    </a:lnTo>
                    <a:lnTo>
                      <a:pt x="832434" y="206336"/>
                    </a:lnTo>
                    <a:lnTo>
                      <a:pt x="832434" y="171335"/>
                    </a:lnTo>
                    <a:lnTo>
                      <a:pt x="416344" y="0"/>
                    </a:lnTo>
                    <a:close/>
                  </a:path>
                </a:pathLst>
              </a:custGeom>
              <a:solidFill>
                <a:srgbClr val="FFFFFF"/>
              </a:solidFill>
            </p:spPr>
            <p:txBody>
              <a:bodyPr wrap="square" lIns="0" tIns="0" rIns="0" bIns="0" rtlCol="0"/>
              <a:lstStyle/>
              <a:p>
                <a:endParaRPr sz="1050"/>
              </a:p>
            </p:txBody>
          </p:sp>
          <p:sp>
            <p:nvSpPr>
              <p:cNvPr id="66" name="object 58">
                <a:extLst>
                  <a:ext uri="{FF2B5EF4-FFF2-40B4-BE49-F238E27FC236}">
                    <a16:creationId xmlns:a16="http://schemas.microsoft.com/office/drawing/2014/main" id="{4AA53997-265C-4C75-9D32-DA46321DCF5D}"/>
                  </a:ext>
                </a:extLst>
              </p:cNvPr>
              <p:cNvSpPr/>
              <p:nvPr/>
            </p:nvSpPr>
            <p:spPr>
              <a:xfrm>
                <a:off x="3467357" y="5230621"/>
                <a:ext cx="832485" cy="206375"/>
              </a:xfrm>
              <a:custGeom>
                <a:avLst/>
                <a:gdLst/>
                <a:ahLst/>
                <a:cxnLst/>
                <a:rect l="l" t="t" r="r" b="b"/>
                <a:pathLst>
                  <a:path w="832485" h="206375">
                    <a:moveTo>
                      <a:pt x="832434" y="171335"/>
                    </a:moveTo>
                    <a:lnTo>
                      <a:pt x="832434" y="206336"/>
                    </a:lnTo>
                    <a:lnTo>
                      <a:pt x="793762" y="206336"/>
                    </a:lnTo>
                    <a:lnTo>
                      <a:pt x="416217" y="44221"/>
                    </a:lnTo>
                    <a:lnTo>
                      <a:pt x="38684" y="206336"/>
                    </a:lnTo>
                    <a:lnTo>
                      <a:pt x="0" y="206336"/>
                    </a:lnTo>
                    <a:lnTo>
                      <a:pt x="0" y="171335"/>
                    </a:lnTo>
                    <a:lnTo>
                      <a:pt x="416344" y="0"/>
                    </a:lnTo>
                    <a:lnTo>
                      <a:pt x="832434" y="171335"/>
                    </a:lnTo>
                    <a:close/>
                  </a:path>
                </a:pathLst>
              </a:custGeom>
              <a:ln w="9309">
                <a:solidFill>
                  <a:srgbClr val="1D1C20"/>
                </a:solidFill>
              </a:ln>
            </p:spPr>
            <p:txBody>
              <a:bodyPr wrap="square" lIns="0" tIns="0" rIns="0" bIns="0" rtlCol="0"/>
              <a:lstStyle/>
              <a:p>
                <a:endParaRPr sz="1050"/>
              </a:p>
            </p:txBody>
          </p:sp>
          <p:sp>
            <p:nvSpPr>
              <p:cNvPr id="67" name="object 59">
                <a:extLst>
                  <a:ext uri="{FF2B5EF4-FFF2-40B4-BE49-F238E27FC236}">
                    <a16:creationId xmlns:a16="http://schemas.microsoft.com/office/drawing/2014/main" id="{88338430-EFFE-4E3D-BC51-FA561AD629C4}"/>
                  </a:ext>
                </a:extLst>
              </p:cNvPr>
              <p:cNvSpPr/>
              <p:nvPr/>
            </p:nvSpPr>
            <p:spPr>
              <a:xfrm>
                <a:off x="3795312" y="5472447"/>
                <a:ext cx="106045" cy="147320"/>
              </a:xfrm>
              <a:custGeom>
                <a:avLst/>
                <a:gdLst/>
                <a:ahLst/>
                <a:cxnLst/>
                <a:rect l="l" t="t" r="r" b="b"/>
                <a:pathLst>
                  <a:path w="106045"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68" name="object 60">
                <a:extLst>
                  <a:ext uri="{FF2B5EF4-FFF2-40B4-BE49-F238E27FC236}">
                    <a16:creationId xmlns:a16="http://schemas.microsoft.com/office/drawing/2014/main" id="{B27C5BFC-3181-409C-B221-307D148F27EA}"/>
                  </a:ext>
                </a:extLst>
              </p:cNvPr>
              <p:cNvSpPr/>
              <p:nvPr/>
            </p:nvSpPr>
            <p:spPr>
              <a:xfrm>
                <a:off x="3791908" y="5618727"/>
                <a:ext cx="113030" cy="8890"/>
              </a:xfrm>
              <a:custGeom>
                <a:avLst/>
                <a:gdLst/>
                <a:ahLst/>
                <a:cxnLst/>
                <a:rect l="l" t="t" r="r" b="b"/>
                <a:pathLst>
                  <a:path w="113029"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69" name="object 61">
                <a:extLst>
                  <a:ext uri="{FF2B5EF4-FFF2-40B4-BE49-F238E27FC236}">
                    <a16:creationId xmlns:a16="http://schemas.microsoft.com/office/drawing/2014/main" id="{8D6F8EF6-6101-4983-A162-386243B38206}"/>
                  </a:ext>
                </a:extLst>
              </p:cNvPr>
              <p:cNvSpPr/>
              <p:nvPr/>
            </p:nvSpPr>
            <p:spPr>
              <a:xfrm>
                <a:off x="3803645"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0" name="object 62">
                <a:extLst>
                  <a:ext uri="{FF2B5EF4-FFF2-40B4-BE49-F238E27FC236}">
                    <a16:creationId xmlns:a16="http://schemas.microsoft.com/office/drawing/2014/main" id="{A839EB9D-A711-4F39-AF59-047DCAF19DA4}"/>
                  </a:ext>
                </a:extLst>
              </p:cNvPr>
              <p:cNvSpPr/>
              <p:nvPr/>
            </p:nvSpPr>
            <p:spPr>
              <a:xfrm>
                <a:off x="3854888"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71" name="object 63">
                <a:extLst>
                  <a:ext uri="{FF2B5EF4-FFF2-40B4-BE49-F238E27FC236}">
                    <a16:creationId xmlns:a16="http://schemas.microsoft.com/office/drawing/2014/main" id="{649134F5-513D-4AAA-9579-EC664D3C573C}"/>
                  </a:ext>
                </a:extLst>
              </p:cNvPr>
              <p:cNvSpPr/>
              <p:nvPr/>
            </p:nvSpPr>
            <p:spPr>
              <a:xfrm>
                <a:off x="3633909" y="5472447"/>
                <a:ext cx="56515" cy="147320"/>
              </a:xfrm>
              <a:custGeom>
                <a:avLst/>
                <a:gdLst/>
                <a:ahLst/>
                <a:cxnLst/>
                <a:rect l="l" t="t" r="r" b="b"/>
                <a:pathLst>
                  <a:path w="56514" h="147320">
                    <a:moveTo>
                      <a:pt x="56514" y="146888"/>
                    </a:moveTo>
                    <a:lnTo>
                      <a:pt x="0" y="146888"/>
                    </a:lnTo>
                    <a:lnTo>
                      <a:pt x="0" y="0"/>
                    </a:lnTo>
                    <a:lnTo>
                      <a:pt x="56514" y="0"/>
                    </a:lnTo>
                    <a:lnTo>
                      <a:pt x="56514" y="146888"/>
                    </a:lnTo>
                    <a:close/>
                  </a:path>
                </a:pathLst>
              </a:custGeom>
              <a:ln w="3327">
                <a:solidFill>
                  <a:srgbClr val="1D1C20"/>
                </a:solidFill>
              </a:ln>
            </p:spPr>
            <p:txBody>
              <a:bodyPr wrap="square" lIns="0" tIns="0" rIns="0" bIns="0" rtlCol="0"/>
              <a:lstStyle/>
              <a:p>
                <a:endParaRPr sz="1050"/>
              </a:p>
            </p:txBody>
          </p:sp>
          <p:sp>
            <p:nvSpPr>
              <p:cNvPr id="72" name="object 64">
                <a:extLst>
                  <a:ext uri="{FF2B5EF4-FFF2-40B4-BE49-F238E27FC236}">
                    <a16:creationId xmlns:a16="http://schemas.microsoft.com/office/drawing/2014/main" id="{E756A755-0E62-47A8-849C-1928BA78EC72}"/>
                  </a:ext>
                </a:extLst>
              </p:cNvPr>
              <p:cNvSpPr/>
              <p:nvPr/>
            </p:nvSpPr>
            <p:spPr>
              <a:xfrm>
                <a:off x="3630491" y="5618727"/>
                <a:ext cx="63500" cy="8890"/>
              </a:xfrm>
              <a:custGeom>
                <a:avLst/>
                <a:gdLst/>
                <a:ahLst/>
                <a:cxnLst/>
                <a:rect l="l" t="t" r="r" b="b"/>
                <a:pathLst>
                  <a:path w="63500" h="8889">
                    <a:moveTo>
                      <a:pt x="63334" y="8331"/>
                    </a:moveTo>
                    <a:lnTo>
                      <a:pt x="0" y="8331"/>
                    </a:lnTo>
                    <a:lnTo>
                      <a:pt x="0" y="0"/>
                    </a:lnTo>
                    <a:lnTo>
                      <a:pt x="63334" y="0"/>
                    </a:lnTo>
                    <a:lnTo>
                      <a:pt x="63334" y="8331"/>
                    </a:lnTo>
                    <a:close/>
                  </a:path>
                </a:pathLst>
              </a:custGeom>
              <a:ln w="3327">
                <a:solidFill>
                  <a:srgbClr val="1D1C20"/>
                </a:solidFill>
              </a:ln>
            </p:spPr>
            <p:txBody>
              <a:bodyPr wrap="square" lIns="0" tIns="0" rIns="0" bIns="0" rtlCol="0"/>
              <a:lstStyle/>
              <a:p>
                <a:endParaRPr sz="1050"/>
              </a:p>
            </p:txBody>
          </p:sp>
          <p:sp>
            <p:nvSpPr>
              <p:cNvPr id="73" name="object 65">
                <a:extLst>
                  <a:ext uri="{FF2B5EF4-FFF2-40B4-BE49-F238E27FC236}">
                    <a16:creationId xmlns:a16="http://schemas.microsoft.com/office/drawing/2014/main" id="{3A7C623B-132B-49FE-8A34-418CC99F38F3}"/>
                  </a:ext>
                </a:extLst>
              </p:cNvPr>
              <p:cNvSpPr/>
              <p:nvPr/>
            </p:nvSpPr>
            <p:spPr>
              <a:xfrm>
                <a:off x="3642224"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74" name="object 66">
                <a:extLst>
                  <a:ext uri="{FF2B5EF4-FFF2-40B4-BE49-F238E27FC236}">
                    <a16:creationId xmlns:a16="http://schemas.microsoft.com/office/drawing/2014/main" id="{48599451-D6E3-4B07-85AC-2C71F1BC855B}"/>
                  </a:ext>
                </a:extLst>
              </p:cNvPr>
              <p:cNvSpPr/>
              <p:nvPr/>
            </p:nvSpPr>
            <p:spPr>
              <a:xfrm>
                <a:off x="4053987" y="5711451"/>
                <a:ext cx="121920" cy="23495"/>
              </a:xfrm>
              <a:custGeom>
                <a:avLst/>
                <a:gdLst/>
                <a:ahLst/>
                <a:cxnLst/>
                <a:rect l="l" t="t" r="r" b="b"/>
                <a:pathLst>
                  <a:path w="121920" h="23495">
                    <a:moveTo>
                      <a:pt x="121589" y="0"/>
                    </a:moveTo>
                    <a:lnTo>
                      <a:pt x="0" y="0"/>
                    </a:lnTo>
                    <a:lnTo>
                      <a:pt x="0" y="23025"/>
                    </a:lnTo>
                    <a:lnTo>
                      <a:pt x="121589" y="23025"/>
                    </a:lnTo>
                    <a:lnTo>
                      <a:pt x="121589" y="0"/>
                    </a:lnTo>
                    <a:close/>
                  </a:path>
                </a:pathLst>
              </a:custGeom>
              <a:ln w="3327">
                <a:solidFill>
                  <a:srgbClr val="1D1C20"/>
                </a:solidFill>
              </a:ln>
            </p:spPr>
            <p:txBody>
              <a:bodyPr wrap="square" lIns="0" tIns="0" rIns="0" bIns="0" rtlCol="0"/>
              <a:lstStyle/>
              <a:p>
                <a:endParaRPr sz="1050"/>
              </a:p>
            </p:txBody>
          </p:sp>
          <p:sp>
            <p:nvSpPr>
              <p:cNvPr id="75" name="object 67">
                <a:extLst>
                  <a:ext uri="{FF2B5EF4-FFF2-40B4-BE49-F238E27FC236}">
                    <a16:creationId xmlns:a16="http://schemas.microsoft.com/office/drawing/2014/main" id="{60FEB3FD-C8FA-4A38-9189-DFC03F2CF51D}"/>
                  </a:ext>
                </a:extLst>
              </p:cNvPr>
              <p:cNvSpPr/>
              <p:nvPr/>
            </p:nvSpPr>
            <p:spPr>
              <a:xfrm>
                <a:off x="4067805" y="5471354"/>
                <a:ext cx="95885" cy="239395"/>
              </a:xfrm>
              <a:custGeom>
                <a:avLst/>
                <a:gdLst/>
                <a:ahLst/>
                <a:cxnLst/>
                <a:rect l="l" t="t" r="r" b="b"/>
                <a:pathLst>
                  <a:path w="95885" h="239395">
                    <a:moveTo>
                      <a:pt x="95796" y="0"/>
                    </a:moveTo>
                    <a:lnTo>
                      <a:pt x="0" y="0"/>
                    </a:lnTo>
                    <a:lnTo>
                      <a:pt x="0" y="239179"/>
                    </a:lnTo>
                    <a:lnTo>
                      <a:pt x="95796" y="239179"/>
                    </a:lnTo>
                    <a:lnTo>
                      <a:pt x="95796" y="0"/>
                    </a:lnTo>
                    <a:close/>
                  </a:path>
                </a:pathLst>
              </a:custGeom>
              <a:ln w="3327">
                <a:solidFill>
                  <a:srgbClr val="1D1C20"/>
                </a:solidFill>
              </a:ln>
            </p:spPr>
            <p:txBody>
              <a:bodyPr wrap="square" lIns="0" tIns="0" rIns="0" bIns="0" rtlCol="0"/>
              <a:lstStyle/>
              <a:p>
                <a:endParaRPr sz="1050"/>
              </a:p>
            </p:txBody>
          </p:sp>
          <p:sp>
            <p:nvSpPr>
              <p:cNvPr id="76" name="object 68">
                <a:extLst>
                  <a:ext uri="{FF2B5EF4-FFF2-40B4-BE49-F238E27FC236}">
                    <a16:creationId xmlns:a16="http://schemas.microsoft.com/office/drawing/2014/main" id="{15BC6DBE-F013-4663-AFD6-8351F34630F9}"/>
                  </a:ext>
                </a:extLst>
              </p:cNvPr>
              <p:cNvSpPr/>
              <p:nvPr/>
            </p:nvSpPr>
            <p:spPr>
              <a:xfrm>
                <a:off x="4077933" y="5596300"/>
                <a:ext cx="75565" cy="90805"/>
              </a:xfrm>
              <a:custGeom>
                <a:avLst/>
                <a:gdLst/>
                <a:ahLst/>
                <a:cxnLst/>
                <a:rect l="l" t="t" r="r" b="b"/>
                <a:pathLst>
                  <a:path w="75564" h="90804">
                    <a:moveTo>
                      <a:pt x="75539" y="0"/>
                    </a:moveTo>
                    <a:lnTo>
                      <a:pt x="0" y="0"/>
                    </a:lnTo>
                    <a:lnTo>
                      <a:pt x="0" y="90284"/>
                    </a:lnTo>
                    <a:lnTo>
                      <a:pt x="75539" y="90284"/>
                    </a:lnTo>
                    <a:lnTo>
                      <a:pt x="75539" y="0"/>
                    </a:lnTo>
                    <a:close/>
                  </a:path>
                </a:pathLst>
              </a:custGeom>
              <a:ln w="3327">
                <a:solidFill>
                  <a:srgbClr val="1D1C20"/>
                </a:solidFill>
              </a:ln>
            </p:spPr>
            <p:txBody>
              <a:bodyPr wrap="square" lIns="0" tIns="0" rIns="0" bIns="0" rtlCol="0"/>
              <a:lstStyle/>
              <a:p>
                <a:endParaRPr sz="1050"/>
              </a:p>
            </p:txBody>
          </p:sp>
          <p:sp>
            <p:nvSpPr>
              <p:cNvPr id="77" name="object 69">
                <a:extLst>
                  <a:ext uri="{FF2B5EF4-FFF2-40B4-BE49-F238E27FC236}">
                    <a16:creationId xmlns:a16="http://schemas.microsoft.com/office/drawing/2014/main" id="{261D4DC7-0C94-4CA2-86A4-A9F0F966344C}"/>
                  </a:ext>
                </a:extLst>
              </p:cNvPr>
              <p:cNvSpPr/>
              <p:nvPr/>
            </p:nvSpPr>
            <p:spPr>
              <a:xfrm>
                <a:off x="4124923" y="5494070"/>
                <a:ext cx="28575" cy="80645"/>
              </a:xfrm>
              <a:custGeom>
                <a:avLst/>
                <a:gdLst/>
                <a:ahLst/>
                <a:cxnLst/>
                <a:rect l="l" t="t" r="r" b="b"/>
                <a:pathLst>
                  <a:path w="28575" h="80645">
                    <a:moveTo>
                      <a:pt x="28549" y="0"/>
                    </a:moveTo>
                    <a:lnTo>
                      <a:pt x="0" y="0"/>
                    </a:lnTo>
                    <a:lnTo>
                      <a:pt x="0" y="80124"/>
                    </a:lnTo>
                    <a:lnTo>
                      <a:pt x="28549" y="80124"/>
                    </a:lnTo>
                    <a:lnTo>
                      <a:pt x="28549" y="0"/>
                    </a:lnTo>
                    <a:close/>
                  </a:path>
                </a:pathLst>
              </a:custGeom>
              <a:ln w="3327">
                <a:solidFill>
                  <a:srgbClr val="1D1C20"/>
                </a:solidFill>
              </a:ln>
            </p:spPr>
            <p:txBody>
              <a:bodyPr wrap="square" lIns="0" tIns="0" rIns="0" bIns="0" rtlCol="0"/>
              <a:lstStyle/>
              <a:p>
                <a:endParaRPr sz="1050"/>
              </a:p>
            </p:txBody>
          </p:sp>
          <p:sp>
            <p:nvSpPr>
              <p:cNvPr id="78" name="object 70">
                <a:extLst>
                  <a:ext uri="{FF2B5EF4-FFF2-40B4-BE49-F238E27FC236}">
                    <a16:creationId xmlns:a16="http://schemas.microsoft.com/office/drawing/2014/main" id="{5662EF6E-D5E6-47CB-A7D8-9844E8F5C991}"/>
                  </a:ext>
                </a:extLst>
              </p:cNvPr>
              <p:cNvSpPr/>
              <p:nvPr/>
            </p:nvSpPr>
            <p:spPr>
              <a:xfrm>
                <a:off x="4077931" y="5494070"/>
                <a:ext cx="28575" cy="80645"/>
              </a:xfrm>
              <a:custGeom>
                <a:avLst/>
                <a:gdLst/>
                <a:ahLst/>
                <a:cxnLst/>
                <a:rect l="l" t="t" r="r" b="b"/>
                <a:pathLst>
                  <a:path w="28575" h="80645">
                    <a:moveTo>
                      <a:pt x="0" y="0"/>
                    </a:moveTo>
                    <a:lnTo>
                      <a:pt x="28549" y="0"/>
                    </a:lnTo>
                    <a:lnTo>
                      <a:pt x="28549" y="80124"/>
                    </a:lnTo>
                    <a:lnTo>
                      <a:pt x="0" y="80124"/>
                    </a:lnTo>
                    <a:lnTo>
                      <a:pt x="0" y="0"/>
                    </a:lnTo>
                    <a:close/>
                  </a:path>
                </a:pathLst>
              </a:custGeom>
              <a:ln w="3327">
                <a:solidFill>
                  <a:srgbClr val="1D1C20"/>
                </a:solidFill>
              </a:ln>
            </p:spPr>
            <p:txBody>
              <a:bodyPr wrap="square" lIns="0" tIns="0" rIns="0" bIns="0" rtlCol="0"/>
              <a:lstStyle/>
              <a:p>
                <a:endParaRPr sz="1050"/>
              </a:p>
            </p:txBody>
          </p:sp>
        </p:grpSp>
        <p:grpSp>
          <p:nvGrpSpPr>
            <p:cNvPr id="9" name="object 71">
              <a:extLst>
                <a:ext uri="{FF2B5EF4-FFF2-40B4-BE49-F238E27FC236}">
                  <a16:creationId xmlns:a16="http://schemas.microsoft.com/office/drawing/2014/main" id="{D88712DF-9D40-4A08-A96D-861F8AC5F417}"/>
                </a:ext>
              </a:extLst>
            </p:cNvPr>
            <p:cNvGrpSpPr/>
            <p:nvPr/>
          </p:nvGrpSpPr>
          <p:grpSpPr>
            <a:xfrm>
              <a:off x="2047092" y="5046324"/>
              <a:ext cx="1274445" cy="998855"/>
              <a:chOff x="2047092" y="5046324"/>
              <a:chExt cx="1274445" cy="998855"/>
            </a:xfrm>
          </p:grpSpPr>
          <p:sp>
            <p:nvSpPr>
              <p:cNvPr id="43" name="object 72">
                <a:extLst>
                  <a:ext uri="{FF2B5EF4-FFF2-40B4-BE49-F238E27FC236}">
                    <a16:creationId xmlns:a16="http://schemas.microsoft.com/office/drawing/2014/main" id="{BF747B93-10D2-4F3A-B75D-EAD212FD44E6}"/>
                  </a:ext>
                </a:extLst>
              </p:cNvPr>
              <p:cNvSpPr/>
              <p:nvPr/>
            </p:nvSpPr>
            <p:spPr>
              <a:xfrm>
                <a:off x="2086161" y="5405024"/>
                <a:ext cx="1230630" cy="339090"/>
              </a:xfrm>
              <a:custGeom>
                <a:avLst/>
                <a:gdLst/>
                <a:ahLst/>
                <a:cxnLst/>
                <a:rect l="l" t="t" r="r" b="b"/>
                <a:pathLst>
                  <a:path w="1230629" h="339089">
                    <a:moveTo>
                      <a:pt x="1230617" y="0"/>
                    </a:moveTo>
                    <a:lnTo>
                      <a:pt x="0" y="0"/>
                    </a:lnTo>
                    <a:lnTo>
                      <a:pt x="0" y="338975"/>
                    </a:lnTo>
                    <a:lnTo>
                      <a:pt x="1230617" y="338975"/>
                    </a:lnTo>
                    <a:lnTo>
                      <a:pt x="1230617" y="0"/>
                    </a:lnTo>
                    <a:close/>
                  </a:path>
                </a:pathLst>
              </a:custGeom>
              <a:ln w="9309">
                <a:solidFill>
                  <a:srgbClr val="1D1C20"/>
                </a:solidFill>
              </a:ln>
            </p:spPr>
            <p:txBody>
              <a:bodyPr wrap="square" lIns="0" tIns="0" rIns="0" bIns="0" rtlCol="0"/>
              <a:lstStyle/>
              <a:p>
                <a:endParaRPr sz="1050"/>
              </a:p>
            </p:txBody>
          </p:sp>
          <p:sp>
            <p:nvSpPr>
              <p:cNvPr id="44" name="object 73">
                <a:extLst>
                  <a:ext uri="{FF2B5EF4-FFF2-40B4-BE49-F238E27FC236}">
                    <a16:creationId xmlns:a16="http://schemas.microsoft.com/office/drawing/2014/main" id="{B5838A5C-190B-4B54-98FB-DF15DBFE5F54}"/>
                  </a:ext>
                </a:extLst>
              </p:cNvPr>
              <p:cNvSpPr/>
              <p:nvPr/>
            </p:nvSpPr>
            <p:spPr>
              <a:xfrm>
                <a:off x="2086165" y="5365724"/>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solidFill>
                <a:srgbClr val="FFFFFF"/>
              </a:solidFill>
            </p:spPr>
            <p:txBody>
              <a:bodyPr wrap="square" lIns="0" tIns="0" rIns="0" bIns="0" rtlCol="0"/>
              <a:lstStyle/>
              <a:p>
                <a:endParaRPr sz="1050"/>
              </a:p>
            </p:txBody>
          </p:sp>
          <p:sp>
            <p:nvSpPr>
              <p:cNvPr id="45" name="object 74">
                <a:extLst>
                  <a:ext uri="{FF2B5EF4-FFF2-40B4-BE49-F238E27FC236}">
                    <a16:creationId xmlns:a16="http://schemas.microsoft.com/office/drawing/2014/main" id="{AC3FB499-9CC5-4AF5-A5C2-99EA66C9B6EF}"/>
                  </a:ext>
                </a:extLst>
              </p:cNvPr>
              <p:cNvSpPr/>
              <p:nvPr/>
            </p:nvSpPr>
            <p:spPr>
              <a:xfrm>
                <a:off x="2086161" y="5365719"/>
                <a:ext cx="1230630" cy="39370"/>
              </a:xfrm>
              <a:custGeom>
                <a:avLst/>
                <a:gdLst/>
                <a:ahLst/>
                <a:cxnLst/>
                <a:rect l="l" t="t" r="r" b="b"/>
                <a:pathLst>
                  <a:path w="1230629" h="39370">
                    <a:moveTo>
                      <a:pt x="1230617" y="0"/>
                    </a:moveTo>
                    <a:lnTo>
                      <a:pt x="0" y="0"/>
                    </a:lnTo>
                    <a:lnTo>
                      <a:pt x="0" y="39306"/>
                    </a:lnTo>
                    <a:lnTo>
                      <a:pt x="1230617" y="39306"/>
                    </a:lnTo>
                    <a:lnTo>
                      <a:pt x="1230617" y="0"/>
                    </a:lnTo>
                    <a:close/>
                  </a:path>
                </a:pathLst>
              </a:custGeom>
              <a:ln w="9309">
                <a:solidFill>
                  <a:srgbClr val="1D1C20"/>
                </a:solidFill>
              </a:ln>
            </p:spPr>
            <p:txBody>
              <a:bodyPr wrap="square" lIns="0" tIns="0" rIns="0" bIns="0" rtlCol="0"/>
              <a:lstStyle/>
              <a:p>
                <a:endParaRPr sz="1050"/>
              </a:p>
            </p:txBody>
          </p:sp>
          <p:sp>
            <p:nvSpPr>
              <p:cNvPr id="46" name="object 75">
                <a:extLst>
                  <a:ext uri="{FF2B5EF4-FFF2-40B4-BE49-F238E27FC236}">
                    <a16:creationId xmlns:a16="http://schemas.microsoft.com/office/drawing/2014/main" id="{C99072C0-7F90-4D00-B031-802BB55B9995}"/>
                  </a:ext>
                </a:extLst>
              </p:cNvPr>
              <p:cNvSpPr/>
              <p:nvPr/>
            </p:nvSpPr>
            <p:spPr>
              <a:xfrm>
                <a:off x="2051748" y="5390286"/>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solidFill>
                <a:srgbClr val="FFFFFF"/>
              </a:solidFill>
            </p:spPr>
            <p:txBody>
              <a:bodyPr wrap="square" lIns="0" tIns="0" rIns="0" bIns="0" rtlCol="0"/>
              <a:lstStyle/>
              <a:p>
                <a:endParaRPr sz="1050"/>
              </a:p>
            </p:txBody>
          </p:sp>
          <p:sp>
            <p:nvSpPr>
              <p:cNvPr id="47" name="object 76">
                <a:extLst>
                  <a:ext uri="{FF2B5EF4-FFF2-40B4-BE49-F238E27FC236}">
                    <a16:creationId xmlns:a16="http://schemas.microsoft.com/office/drawing/2014/main" id="{F423CFA4-EB68-4C1D-8053-92B450C0A1D2}"/>
                  </a:ext>
                </a:extLst>
              </p:cNvPr>
              <p:cNvSpPr/>
              <p:nvPr/>
            </p:nvSpPr>
            <p:spPr>
              <a:xfrm>
                <a:off x="2051747" y="5390283"/>
                <a:ext cx="968375" cy="59055"/>
              </a:xfrm>
              <a:custGeom>
                <a:avLst/>
                <a:gdLst/>
                <a:ahLst/>
                <a:cxnLst/>
                <a:rect l="l" t="t" r="r" b="b"/>
                <a:pathLst>
                  <a:path w="968375" h="59054">
                    <a:moveTo>
                      <a:pt x="967803" y="0"/>
                    </a:moveTo>
                    <a:lnTo>
                      <a:pt x="0" y="0"/>
                    </a:lnTo>
                    <a:lnTo>
                      <a:pt x="0" y="58966"/>
                    </a:lnTo>
                    <a:lnTo>
                      <a:pt x="967803" y="58966"/>
                    </a:lnTo>
                    <a:lnTo>
                      <a:pt x="967803" y="0"/>
                    </a:lnTo>
                    <a:close/>
                  </a:path>
                </a:pathLst>
              </a:custGeom>
              <a:ln w="9309">
                <a:solidFill>
                  <a:srgbClr val="1D1C20"/>
                </a:solidFill>
              </a:ln>
            </p:spPr>
            <p:txBody>
              <a:bodyPr wrap="square" lIns="0" tIns="0" rIns="0" bIns="0" rtlCol="0"/>
              <a:lstStyle/>
              <a:p>
                <a:endParaRPr sz="1050"/>
              </a:p>
            </p:txBody>
          </p:sp>
          <p:sp>
            <p:nvSpPr>
              <p:cNvPr id="48" name="object 77">
                <a:extLst>
                  <a:ext uri="{FF2B5EF4-FFF2-40B4-BE49-F238E27FC236}">
                    <a16:creationId xmlns:a16="http://schemas.microsoft.com/office/drawing/2014/main" id="{A882E743-E949-462E-91FC-086490E754B2}"/>
                  </a:ext>
                </a:extLst>
              </p:cNvPr>
              <p:cNvSpPr/>
              <p:nvPr/>
            </p:nvSpPr>
            <p:spPr>
              <a:xfrm>
                <a:off x="2051748" y="5245353"/>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solidFill>
                <a:srgbClr val="FFFFFF"/>
              </a:solidFill>
            </p:spPr>
            <p:txBody>
              <a:bodyPr wrap="square" lIns="0" tIns="0" rIns="0" bIns="0" rtlCol="0"/>
              <a:lstStyle/>
              <a:p>
                <a:endParaRPr sz="1050"/>
              </a:p>
            </p:txBody>
          </p:sp>
          <p:sp>
            <p:nvSpPr>
              <p:cNvPr id="49" name="object 78">
                <a:extLst>
                  <a:ext uri="{FF2B5EF4-FFF2-40B4-BE49-F238E27FC236}">
                    <a16:creationId xmlns:a16="http://schemas.microsoft.com/office/drawing/2014/main" id="{9CD17A11-F3FD-42C2-A26C-2B6989A8E34A}"/>
                  </a:ext>
                </a:extLst>
              </p:cNvPr>
              <p:cNvSpPr/>
              <p:nvPr/>
            </p:nvSpPr>
            <p:spPr>
              <a:xfrm>
                <a:off x="2051747" y="5245358"/>
                <a:ext cx="968375" cy="145415"/>
              </a:xfrm>
              <a:custGeom>
                <a:avLst/>
                <a:gdLst/>
                <a:ahLst/>
                <a:cxnLst/>
                <a:rect l="l" t="t" r="r" b="b"/>
                <a:pathLst>
                  <a:path w="968375" h="145414">
                    <a:moveTo>
                      <a:pt x="967803" y="0"/>
                    </a:moveTo>
                    <a:lnTo>
                      <a:pt x="0" y="0"/>
                    </a:lnTo>
                    <a:lnTo>
                      <a:pt x="0" y="144919"/>
                    </a:lnTo>
                    <a:lnTo>
                      <a:pt x="967803" y="144919"/>
                    </a:lnTo>
                    <a:lnTo>
                      <a:pt x="967803" y="0"/>
                    </a:lnTo>
                    <a:close/>
                  </a:path>
                </a:pathLst>
              </a:custGeom>
              <a:ln w="9309">
                <a:solidFill>
                  <a:srgbClr val="1D1C20"/>
                </a:solidFill>
              </a:ln>
            </p:spPr>
            <p:txBody>
              <a:bodyPr wrap="square" lIns="0" tIns="0" rIns="0" bIns="0" rtlCol="0"/>
              <a:lstStyle/>
              <a:p>
                <a:endParaRPr sz="1050"/>
              </a:p>
            </p:txBody>
          </p:sp>
          <p:sp>
            <p:nvSpPr>
              <p:cNvPr id="50" name="object 79">
                <a:extLst>
                  <a:ext uri="{FF2B5EF4-FFF2-40B4-BE49-F238E27FC236}">
                    <a16:creationId xmlns:a16="http://schemas.microsoft.com/office/drawing/2014/main" id="{FC8634E6-7D62-46DB-8DF5-2EC420AD8421}"/>
                  </a:ext>
                </a:extLst>
              </p:cNvPr>
              <p:cNvSpPr/>
              <p:nvPr/>
            </p:nvSpPr>
            <p:spPr>
              <a:xfrm>
                <a:off x="2207301" y="5472447"/>
                <a:ext cx="106045" cy="147320"/>
              </a:xfrm>
              <a:custGeom>
                <a:avLst/>
                <a:gdLst/>
                <a:ahLst/>
                <a:cxnLst/>
                <a:rect l="l" t="t" r="r" b="b"/>
                <a:pathLst>
                  <a:path w="106044" h="147320">
                    <a:moveTo>
                      <a:pt x="106032" y="146888"/>
                    </a:moveTo>
                    <a:lnTo>
                      <a:pt x="0" y="146888"/>
                    </a:lnTo>
                    <a:lnTo>
                      <a:pt x="0" y="0"/>
                    </a:lnTo>
                    <a:lnTo>
                      <a:pt x="106032" y="0"/>
                    </a:lnTo>
                    <a:lnTo>
                      <a:pt x="106032" y="146888"/>
                    </a:lnTo>
                    <a:close/>
                  </a:path>
                </a:pathLst>
              </a:custGeom>
              <a:ln w="3327">
                <a:solidFill>
                  <a:srgbClr val="1D1C20"/>
                </a:solidFill>
              </a:ln>
            </p:spPr>
            <p:txBody>
              <a:bodyPr wrap="square" lIns="0" tIns="0" rIns="0" bIns="0" rtlCol="0"/>
              <a:lstStyle/>
              <a:p>
                <a:endParaRPr sz="1050"/>
              </a:p>
            </p:txBody>
          </p:sp>
          <p:sp>
            <p:nvSpPr>
              <p:cNvPr id="51" name="object 80">
                <a:extLst>
                  <a:ext uri="{FF2B5EF4-FFF2-40B4-BE49-F238E27FC236}">
                    <a16:creationId xmlns:a16="http://schemas.microsoft.com/office/drawing/2014/main" id="{164E3CD0-C58E-4726-8BC9-CEB83503F3AE}"/>
                  </a:ext>
                </a:extLst>
              </p:cNvPr>
              <p:cNvSpPr/>
              <p:nvPr/>
            </p:nvSpPr>
            <p:spPr>
              <a:xfrm>
                <a:off x="2203884" y="5618727"/>
                <a:ext cx="113030" cy="8890"/>
              </a:xfrm>
              <a:custGeom>
                <a:avLst/>
                <a:gdLst/>
                <a:ahLst/>
                <a:cxnLst/>
                <a:rect l="l" t="t" r="r" b="b"/>
                <a:pathLst>
                  <a:path w="113030" h="8889">
                    <a:moveTo>
                      <a:pt x="112839" y="8331"/>
                    </a:moveTo>
                    <a:lnTo>
                      <a:pt x="0" y="8331"/>
                    </a:lnTo>
                    <a:lnTo>
                      <a:pt x="0" y="0"/>
                    </a:lnTo>
                    <a:lnTo>
                      <a:pt x="112839" y="0"/>
                    </a:lnTo>
                    <a:lnTo>
                      <a:pt x="112839" y="8331"/>
                    </a:lnTo>
                    <a:close/>
                  </a:path>
                </a:pathLst>
              </a:custGeom>
              <a:ln w="3327">
                <a:solidFill>
                  <a:srgbClr val="1D1C20"/>
                </a:solidFill>
              </a:ln>
            </p:spPr>
            <p:txBody>
              <a:bodyPr wrap="square" lIns="0" tIns="0" rIns="0" bIns="0" rtlCol="0"/>
              <a:lstStyle/>
              <a:p>
                <a:endParaRPr sz="1050"/>
              </a:p>
            </p:txBody>
          </p:sp>
          <p:sp>
            <p:nvSpPr>
              <p:cNvPr id="52" name="object 81">
                <a:extLst>
                  <a:ext uri="{FF2B5EF4-FFF2-40B4-BE49-F238E27FC236}">
                    <a16:creationId xmlns:a16="http://schemas.microsoft.com/office/drawing/2014/main" id="{582A37CC-B2DA-4519-8CF9-825C963CD4E7}"/>
                  </a:ext>
                </a:extLst>
              </p:cNvPr>
              <p:cNvSpPr/>
              <p:nvPr/>
            </p:nvSpPr>
            <p:spPr>
              <a:xfrm>
                <a:off x="2215620" y="5481397"/>
                <a:ext cx="38735" cy="130175"/>
              </a:xfrm>
              <a:custGeom>
                <a:avLst/>
                <a:gdLst/>
                <a:ahLst/>
                <a:cxnLst/>
                <a:rect l="l" t="t" r="r" b="b"/>
                <a:pathLst>
                  <a:path w="38735" h="130175">
                    <a:moveTo>
                      <a:pt x="38138" y="129590"/>
                    </a:moveTo>
                    <a:lnTo>
                      <a:pt x="0" y="129590"/>
                    </a:lnTo>
                    <a:lnTo>
                      <a:pt x="0" y="0"/>
                    </a:lnTo>
                    <a:lnTo>
                      <a:pt x="38138" y="0"/>
                    </a:lnTo>
                    <a:lnTo>
                      <a:pt x="38138" y="129590"/>
                    </a:lnTo>
                    <a:close/>
                  </a:path>
                </a:pathLst>
              </a:custGeom>
              <a:ln w="3327">
                <a:solidFill>
                  <a:srgbClr val="1D1C20"/>
                </a:solidFill>
              </a:ln>
            </p:spPr>
            <p:txBody>
              <a:bodyPr wrap="square" lIns="0" tIns="0" rIns="0" bIns="0" rtlCol="0"/>
              <a:lstStyle/>
              <a:p>
                <a:endParaRPr sz="1050"/>
              </a:p>
            </p:txBody>
          </p:sp>
          <p:sp>
            <p:nvSpPr>
              <p:cNvPr id="53" name="object 82">
                <a:extLst>
                  <a:ext uri="{FF2B5EF4-FFF2-40B4-BE49-F238E27FC236}">
                    <a16:creationId xmlns:a16="http://schemas.microsoft.com/office/drawing/2014/main" id="{52160C52-4749-4F1C-A851-9E3E9BCA35DE}"/>
                  </a:ext>
                </a:extLst>
              </p:cNvPr>
              <p:cNvSpPr/>
              <p:nvPr/>
            </p:nvSpPr>
            <p:spPr>
              <a:xfrm>
                <a:off x="2266864" y="5481397"/>
                <a:ext cx="38735" cy="130175"/>
              </a:xfrm>
              <a:custGeom>
                <a:avLst/>
                <a:gdLst/>
                <a:ahLst/>
                <a:cxnLst/>
                <a:rect l="l" t="t" r="r" b="b"/>
                <a:pathLst>
                  <a:path w="38735" h="130175">
                    <a:moveTo>
                      <a:pt x="0" y="129590"/>
                    </a:moveTo>
                    <a:lnTo>
                      <a:pt x="38112" y="129590"/>
                    </a:lnTo>
                    <a:lnTo>
                      <a:pt x="38112" y="0"/>
                    </a:lnTo>
                    <a:lnTo>
                      <a:pt x="0" y="0"/>
                    </a:lnTo>
                    <a:lnTo>
                      <a:pt x="0" y="129590"/>
                    </a:lnTo>
                    <a:close/>
                  </a:path>
                </a:pathLst>
              </a:custGeom>
              <a:ln w="3327">
                <a:solidFill>
                  <a:srgbClr val="1D1C20"/>
                </a:solidFill>
              </a:ln>
            </p:spPr>
            <p:txBody>
              <a:bodyPr wrap="square" lIns="0" tIns="0" rIns="0" bIns="0" rtlCol="0"/>
              <a:lstStyle/>
              <a:p>
                <a:endParaRPr sz="1050"/>
              </a:p>
            </p:txBody>
          </p:sp>
          <p:sp>
            <p:nvSpPr>
              <p:cNvPr id="54" name="object 83">
                <a:extLst>
                  <a:ext uri="{FF2B5EF4-FFF2-40B4-BE49-F238E27FC236}">
                    <a16:creationId xmlns:a16="http://schemas.microsoft.com/office/drawing/2014/main" id="{E290820B-F890-444D-AF0F-F8FE5C42924E}"/>
                  </a:ext>
                </a:extLst>
              </p:cNvPr>
              <p:cNvSpPr/>
              <p:nvPr/>
            </p:nvSpPr>
            <p:spPr>
              <a:xfrm>
                <a:off x="2559665" y="5471359"/>
                <a:ext cx="247650" cy="261620"/>
              </a:xfrm>
              <a:custGeom>
                <a:avLst/>
                <a:gdLst/>
                <a:ahLst/>
                <a:cxnLst/>
                <a:rect l="l" t="t" r="r" b="b"/>
                <a:pathLst>
                  <a:path w="247650" h="261620">
                    <a:moveTo>
                      <a:pt x="247408" y="261505"/>
                    </a:moveTo>
                    <a:lnTo>
                      <a:pt x="0" y="261505"/>
                    </a:lnTo>
                    <a:lnTo>
                      <a:pt x="0" y="0"/>
                    </a:lnTo>
                    <a:lnTo>
                      <a:pt x="247408" y="0"/>
                    </a:lnTo>
                    <a:lnTo>
                      <a:pt x="247408" y="261505"/>
                    </a:lnTo>
                    <a:close/>
                  </a:path>
                </a:pathLst>
              </a:custGeom>
              <a:ln w="3327">
                <a:solidFill>
                  <a:srgbClr val="1D1C20"/>
                </a:solidFill>
              </a:ln>
            </p:spPr>
            <p:txBody>
              <a:bodyPr wrap="square" lIns="0" tIns="0" rIns="0" bIns="0" rtlCol="0"/>
              <a:lstStyle/>
              <a:p>
                <a:endParaRPr sz="1050"/>
              </a:p>
            </p:txBody>
          </p:sp>
          <p:sp>
            <p:nvSpPr>
              <p:cNvPr id="55" name="object 84">
                <a:extLst>
                  <a:ext uri="{FF2B5EF4-FFF2-40B4-BE49-F238E27FC236}">
                    <a16:creationId xmlns:a16="http://schemas.microsoft.com/office/drawing/2014/main" id="{43A9BEC3-16E6-4C13-97A7-AE47E0C3C611}"/>
                  </a:ext>
                </a:extLst>
              </p:cNvPr>
              <p:cNvSpPr/>
              <p:nvPr/>
            </p:nvSpPr>
            <p:spPr>
              <a:xfrm>
                <a:off x="2555312" y="5732111"/>
                <a:ext cx="256540" cy="10795"/>
              </a:xfrm>
              <a:custGeom>
                <a:avLst/>
                <a:gdLst/>
                <a:ahLst/>
                <a:cxnLst/>
                <a:rect l="l" t="t" r="r" b="b"/>
                <a:pathLst>
                  <a:path w="256539" h="10795">
                    <a:moveTo>
                      <a:pt x="256095" y="10655"/>
                    </a:moveTo>
                    <a:lnTo>
                      <a:pt x="0" y="10655"/>
                    </a:lnTo>
                    <a:lnTo>
                      <a:pt x="0" y="0"/>
                    </a:lnTo>
                    <a:lnTo>
                      <a:pt x="256095" y="0"/>
                    </a:lnTo>
                    <a:lnTo>
                      <a:pt x="256095" y="10655"/>
                    </a:lnTo>
                    <a:close/>
                  </a:path>
                </a:pathLst>
              </a:custGeom>
              <a:ln w="3327">
                <a:solidFill>
                  <a:srgbClr val="1D1C20"/>
                </a:solidFill>
              </a:ln>
            </p:spPr>
            <p:txBody>
              <a:bodyPr wrap="square" lIns="0" tIns="0" rIns="0" bIns="0" rtlCol="0"/>
              <a:lstStyle/>
              <a:p>
                <a:endParaRPr sz="1050"/>
              </a:p>
            </p:txBody>
          </p:sp>
          <p:sp>
            <p:nvSpPr>
              <p:cNvPr id="56" name="object 85">
                <a:extLst>
                  <a:ext uri="{FF2B5EF4-FFF2-40B4-BE49-F238E27FC236}">
                    <a16:creationId xmlns:a16="http://schemas.microsoft.com/office/drawing/2014/main" id="{7A78B296-B263-422C-A29D-0F66EFF378E6}"/>
                  </a:ext>
                </a:extLst>
              </p:cNvPr>
              <p:cNvSpPr/>
              <p:nvPr/>
            </p:nvSpPr>
            <p:spPr>
              <a:xfrm>
                <a:off x="2728823" y="5486568"/>
                <a:ext cx="61594" cy="236220"/>
              </a:xfrm>
              <a:custGeom>
                <a:avLst/>
                <a:gdLst/>
                <a:ahLst/>
                <a:cxnLst/>
                <a:rect l="l" t="t" r="r" b="b"/>
                <a:pathLst>
                  <a:path w="61594" h="236220">
                    <a:moveTo>
                      <a:pt x="0" y="235635"/>
                    </a:moveTo>
                    <a:lnTo>
                      <a:pt x="61594" y="235635"/>
                    </a:lnTo>
                    <a:lnTo>
                      <a:pt x="61594"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7" name="object 86">
                <a:extLst>
                  <a:ext uri="{FF2B5EF4-FFF2-40B4-BE49-F238E27FC236}">
                    <a16:creationId xmlns:a16="http://schemas.microsoft.com/office/drawing/2014/main" id="{CDD96228-6727-4C5B-9BCC-E0FAC6D8DC96}"/>
                  </a:ext>
                </a:extLst>
              </p:cNvPr>
              <p:cNvSpPr/>
              <p:nvPr/>
            </p:nvSpPr>
            <p:spPr>
              <a:xfrm>
                <a:off x="2652353"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8" name="object 87">
                <a:extLst>
                  <a:ext uri="{FF2B5EF4-FFF2-40B4-BE49-F238E27FC236}">
                    <a16:creationId xmlns:a16="http://schemas.microsoft.com/office/drawing/2014/main" id="{9F85B1C0-729A-43C3-98CA-9933DA0E19B3}"/>
                  </a:ext>
                </a:extLst>
              </p:cNvPr>
              <p:cNvSpPr/>
              <p:nvPr/>
            </p:nvSpPr>
            <p:spPr>
              <a:xfrm>
                <a:off x="2575896" y="5486568"/>
                <a:ext cx="62230" cy="236220"/>
              </a:xfrm>
              <a:custGeom>
                <a:avLst/>
                <a:gdLst/>
                <a:ahLst/>
                <a:cxnLst/>
                <a:rect l="l" t="t" r="r" b="b"/>
                <a:pathLst>
                  <a:path w="62230" h="236220">
                    <a:moveTo>
                      <a:pt x="0" y="235635"/>
                    </a:moveTo>
                    <a:lnTo>
                      <a:pt x="61607" y="235635"/>
                    </a:lnTo>
                    <a:lnTo>
                      <a:pt x="61607" y="0"/>
                    </a:lnTo>
                    <a:lnTo>
                      <a:pt x="0" y="0"/>
                    </a:lnTo>
                    <a:lnTo>
                      <a:pt x="0" y="235635"/>
                    </a:lnTo>
                    <a:close/>
                  </a:path>
                </a:pathLst>
              </a:custGeom>
              <a:ln w="3327">
                <a:solidFill>
                  <a:srgbClr val="1D1C20"/>
                </a:solidFill>
              </a:ln>
            </p:spPr>
            <p:txBody>
              <a:bodyPr wrap="square" lIns="0" tIns="0" rIns="0" bIns="0" rtlCol="0"/>
              <a:lstStyle/>
              <a:p>
                <a:endParaRPr sz="1050"/>
              </a:p>
            </p:txBody>
          </p:sp>
          <p:sp>
            <p:nvSpPr>
              <p:cNvPr id="59" name="object 88">
                <a:extLst>
                  <a:ext uri="{FF2B5EF4-FFF2-40B4-BE49-F238E27FC236}">
                    <a16:creationId xmlns:a16="http://schemas.microsoft.com/office/drawing/2014/main" id="{A2D97CD3-A68C-4C8B-A2BE-D939E9A27669}"/>
                  </a:ext>
                </a:extLst>
              </p:cNvPr>
              <p:cNvSpPr/>
              <p:nvPr/>
            </p:nvSpPr>
            <p:spPr>
              <a:xfrm>
                <a:off x="3010955" y="5495918"/>
                <a:ext cx="252095" cy="248285"/>
              </a:xfrm>
              <a:custGeom>
                <a:avLst/>
                <a:gdLst/>
                <a:ahLst/>
                <a:cxnLst/>
                <a:rect l="l" t="t" r="r" b="b"/>
                <a:pathLst>
                  <a:path w="252095" h="248285">
                    <a:moveTo>
                      <a:pt x="251777" y="0"/>
                    </a:moveTo>
                    <a:lnTo>
                      <a:pt x="0" y="0"/>
                    </a:lnTo>
                    <a:lnTo>
                      <a:pt x="0" y="248081"/>
                    </a:lnTo>
                    <a:lnTo>
                      <a:pt x="251777" y="248081"/>
                    </a:lnTo>
                    <a:lnTo>
                      <a:pt x="251777" y="0"/>
                    </a:lnTo>
                    <a:close/>
                  </a:path>
                </a:pathLst>
              </a:custGeom>
              <a:ln w="3327">
                <a:solidFill>
                  <a:srgbClr val="1D1C20"/>
                </a:solidFill>
              </a:ln>
            </p:spPr>
            <p:txBody>
              <a:bodyPr wrap="square" lIns="0" tIns="0" rIns="0" bIns="0" rtlCol="0"/>
              <a:lstStyle/>
              <a:p>
                <a:endParaRPr sz="1050"/>
              </a:p>
            </p:txBody>
          </p:sp>
          <p:sp>
            <p:nvSpPr>
              <p:cNvPr id="60" name="object 89">
                <a:extLst>
                  <a:ext uri="{FF2B5EF4-FFF2-40B4-BE49-F238E27FC236}">
                    <a16:creationId xmlns:a16="http://schemas.microsoft.com/office/drawing/2014/main" id="{B615B290-59A0-473A-A33F-C37071DE0CE0}"/>
                  </a:ext>
                </a:extLst>
              </p:cNvPr>
              <p:cNvSpPr/>
              <p:nvPr/>
            </p:nvSpPr>
            <p:spPr>
              <a:xfrm>
                <a:off x="3012196" y="5521704"/>
                <a:ext cx="250825" cy="0"/>
              </a:xfrm>
              <a:custGeom>
                <a:avLst/>
                <a:gdLst/>
                <a:ahLst/>
                <a:cxnLst/>
                <a:rect l="l" t="t" r="r" b="b"/>
                <a:pathLst>
                  <a:path w="250825">
                    <a:moveTo>
                      <a:pt x="0" y="0"/>
                    </a:moveTo>
                    <a:lnTo>
                      <a:pt x="250545" y="0"/>
                    </a:lnTo>
                  </a:path>
                </a:pathLst>
              </a:custGeom>
              <a:ln w="3327">
                <a:solidFill>
                  <a:srgbClr val="1D1C20"/>
                </a:solidFill>
              </a:ln>
            </p:spPr>
            <p:txBody>
              <a:bodyPr wrap="square" lIns="0" tIns="0" rIns="0" bIns="0" rtlCol="0"/>
              <a:lstStyle/>
              <a:p>
                <a:endParaRPr sz="1050"/>
              </a:p>
            </p:txBody>
          </p:sp>
          <p:sp>
            <p:nvSpPr>
              <p:cNvPr id="61" name="object 90">
                <a:extLst>
                  <a:ext uri="{FF2B5EF4-FFF2-40B4-BE49-F238E27FC236}">
                    <a16:creationId xmlns:a16="http://schemas.microsoft.com/office/drawing/2014/main" id="{EAB00E71-DDEB-45D4-ACC3-5AC894A2D1AF}"/>
                  </a:ext>
                </a:extLst>
              </p:cNvPr>
              <p:cNvSpPr/>
              <p:nvPr/>
            </p:nvSpPr>
            <p:spPr>
              <a:xfrm>
                <a:off x="3117803" y="5697335"/>
                <a:ext cx="38100" cy="10160"/>
              </a:xfrm>
              <a:custGeom>
                <a:avLst/>
                <a:gdLst/>
                <a:ahLst/>
                <a:cxnLst/>
                <a:rect l="l" t="t" r="r" b="b"/>
                <a:pathLst>
                  <a:path w="38100" h="10160">
                    <a:moveTo>
                      <a:pt x="38087" y="0"/>
                    </a:moveTo>
                    <a:lnTo>
                      <a:pt x="0" y="0"/>
                    </a:lnTo>
                    <a:lnTo>
                      <a:pt x="0" y="9817"/>
                    </a:lnTo>
                    <a:lnTo>
                      <a:pt x="38087" y="9817"/>
                    </a:lnTo>
                    <a:lnTo>
                      <a:pt x="38087" y="0"/>
                    </a:lnTo>
                    <a:close/>
                  </a:path>
                </a:pathLst>
              </a:custGeom>
              <a:ln w="3327">
                <a:solidFill>
                  <a:srgbClr val="1D1C20"/>
                </a:solidFill>
              </a:ln>
            </p:spPr>
            <p:txBody>
              <a:bodyPr wrap="square" lIns="0" tIns="0" rIns="0" bIns="0" rtlCol="0"/>
              <a:lstStyle/>
              <a:p>
                <a:endParaRPr sz="1050"/>
              </a:p>
            </p:txBody>
          </p:sp>
          <p:sp>
            <p:nvSpPr>
              <p:cNvPr id="62" name="object 91">
                <a:extLst>
                  <a:ext uri="{FF2B5EF4-FFF2-40B4-BE49-F238E27FC236}">
                    <a16:creationId xmlns:a16="http://schemas.microsoft.com/office/drawing/2014/main" id="{770A0B77-095C-4DB0-840F-05245CFB7001}"/>
                  </a:ext>
                </a:extLst>
              </p:cNvPr>
              <p:cNvSpPr/>
              <p:nvPr/>
            </p:nvSpPr>
            <p:spPr>
              <a:xfrm>
                <a:off x="2208956" y="5064822"/>
                <a:ext cx="125730" cy="962025"/>
              </a:xfrm>
              <a:custGeom>
                <a:avLst/>
                <a:gdLst/>
                <a:ahLst/>
                <a:cxnLst/>
                <a:rect l="l" t="t" r="r" b="b"/>
                <a:pathLst>
                  <a:path w="125730" h="962025">
                    <a:moveTo>
                      <a:pt x="125361" y="0"/>
                    </a:moveTo>
                    <a:lnTo>
                      <a:pt x="0" y="0"/>
                    </a:lnTo>
                    <a:lnTo>
                      <a:pt x="0" y="961656"/>
                    </a:lnTo>
                    <a:lnTo>
                      <a:pt x="125361" y="961656"/>
                    </a:lnTo>
                  </a:path>
                </a:pathLst>
              </a:custGeom>
              <a:ln w="6642">
                <a:solidFill>
                  <a:srgbClr val="1D1C20"/>
                </a:solidFill>
              </a:ln>
            </p:spPr>
            <p:txBody>
              <a:bodyPr wrap="square" lIns="0" tIns="0" rIns="0" bIns="0" rtlCol="0"/>
              <a:lstStyle/>
              <a:p>
                <a:endParaRPr sz="1050"/>
              </a:p>
            </p:txBody>
          </p:sp>
          <p:sp>
            <p:nvSpPr>
              <p:cNvPr id="63" name="object 92">
                <a:extLst>
                  <a:ext uri="{FF2B5EF4-FFF2-40B4-BE49-F238E27FC236}">
                    <a16:creationId xmlns:a16="http://schemas.microsoft.com/office/drawing/2014/main" id="{A967DE83-EBF2-46D1-B594-989A1B2A6BDE}"/>
                  </a:ext>
                </a:extLst>
              </p:cNvPr>
              <p:cNvSpPr/>
              <p:nvPr/>
            </p:nvSpPr>
            <p:spPr>
              <a:xfrm>
                <a:off x="2321141" y="5046331"/>
                <a:ext cx="72390" cy="998855"/>
              </a:xfrm>
              <a:custGeom>
                <a:avLst/>
                <a:gdLst/>
                <a:ahLst/>
                <a:cxnLst/>
                <a:rect l="l" t="t" r="r" b="b"/>
                <a:pathLst>
                  <a:path w="72389" h="998854">
                    <a:moveTo>
                      <a:pt x="72059" y="979335"/>
                    </a:moveTo>
                    <a:lnTo>
                      <a:pt x="0" y="960031"/>
                    </a:lnTo>
                    <a:lnTo>
                      <a:pt x="0" y="998639"/>
                    </a:lnTo>
                    <a:lnTo>
                      <a:pt x="72059" y="979335"/>
                    </a:lnTo>
                    <a:close/>
                  </a:path>
                  <a:path w="72389" h="998854">
                    <a:moveTo>
                      <a:pt x="72059" y="19304"/>
                    </a:moveTo>
                    <a:lnTo>
                      <a:pt x="0" y="0"/>
                    </a:lnTo>
                    <a:lnTo>
                      <a:pt x="0" y="38620"/>
                    </a:lnTo>
                    <a:lnTo>
                      <a:pt x="72059" y="19304"/>
                    </a:lnTo>
                    <a:close/>
                  </a:path>
                </a:pathLst>
              </a:custGeom>
              <a:solidFill>
                <a:srgbClr val="1D1C20"/>
              </a:solidFill>
            </p:spPr>
            <p:txBody>
              <a:bodyPr wrap="square" lIns="0" tIns="0" rIns="0" bIns="0" rtlCol="0"/>
              <a:lstStyle/>
              <a:p>
                <a:endParaRPr sz="1050"/>
              </a:p>
            </p:txBody>
          </p:sp>
        </p:grpSp>
        <p:grpSp>
          <p:nvGrpSpPr>
            <p:cNvPr id="10" name="object 93">
              <a:extLst>
                <a:ext uri="{FF2B5EF4-FFF2-40B4-BE49-F238E27FC236}">
                  <a16:creationId xmlns:a16="http://schemas.microsoft.com/office/drawing/2014/main" id="{E13D6CEA-3D44-4572-978E-727DA18C9F93}"/>
                </a:ext>
              </a:extLst>
            </p:cNvPr>
            <p:cNvGrpSpPr/>
            <p:nvPr/>
          </p:nvGrpSpPr>
          <p:grpSpPr>
            <a:xfrm>
              <a:off x="2047092" y="6231840"/>
              <a:ext cx="1274445" cy="1184275"/>
              <a:chOff x="2047092" y="6231840"/>
              <a:chExt cx="1274445" cy="1184275"/>
            </a:xfrm>
          </p:grpSpPr>
          <p:sp>
            <p:nvSpPr>
              <p:cNvPr id="36" name="object 94">
                <a:extLst>
                  <a:ext uri="{FF2B5EF4-FFF2-40B4-BE49-F238E27FC236}">
                    <a16:creationId xmlns:a16="http://schemas.microsoft.com/office/drawing/2014/main" id="{E472A1D5-8D08-408A-8F0C-E8BD71BBB567}"/>
                  </a:ext>
                </a:extLst>
              </p:cNvPr>
              <p:cNvSpPr/>
              <p:nvPr/>
            </p:nvSpPr>
            <p:spPr>
              <a:xfrm>
                <a:off x="2086161" y="6277635"/>
                <a:ext cx="1230630" cy="668020"/>
              </a:xfrm>
              <a:custGeom>
                <a:avLst/>
                <a:gdLst/>
                <a:ahLst/>
                <a:cxnLst/>
                <a:rect l="l" t="t" r="r" b="b"/>
                <a:pathLst>
                  <a:path w="1230629" h="668020">
                    <a:moveTo>
                      <a:pt x="1230617" y="0"/>
                    </a:moveTo>
                    <a:lnTo>
                      <a:pt x="0" y="0"/>
                    </a:lnTo>
                    <a:lnTo>
                      <a:pt x="0" y="667524"/>
                    </a:lnTo>
                    <a:lnTo>
                      <a:pt x="1230617" y="667524"/>
                    </a:lnTo>
                    <a:lnTo>
                      <a:pt x="1230617" y="0"/>
                    </a:lnTo>
                    <a:close/>
                  </a:path>
                </a:pathLst>
              </a:custGeom>
              <a:ln w="9309">
                <a:solidFill>
                  <a:srgbClr val="1D1C20"/>
                </a:solidFill>
              </a:ln>
            </p:spPr>
            <p:txBody>
              <a:bodyPr wrap="square" lIns="0" tIns="0" rIns="0" bIns="0" rtlCol="0"/>
              <a:lstStyle/>
              <a:p>
                <a:endParaRPr sz="1050"/>
              </a:p>
            </p:txBody>
          </p:sp>
          <p:sp>
            <p:nvSpPr>
              <p:cNvPr id="37" name="object 95">
                <a:extLst>
                  <a:ext uri="{FF2B5EF4-FFF2-40B4-BE49-F238E27FC236}">
                    <a16:creationId xmlns:a16="http://schemas.microsoft.com/office/drawing/2014/main" id="{67970176-4D03-4BB7-8C4E-E5A02A1D2008}"/>
                  </a:ext>
                </a:extLst>
              </p:cNvPr>
              <p:cNvSpPr/>
              <p:nvPr/>
            </p:nvSpPr>
            <p:spPr>
              <a:xfrm>
                <a:off x="2051748" y="6236499"/>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solidFill>
                <a:srgbClr val="FFFFFF"/>
              </a:solidFill>
            </p:spPr>
            <p:txBody>
              <a:bodyPr wrap="square" lIns="0" tIns="0" rIns="0" bIns="0" rtlCol="0"/>
              <a:lstStyle/>
              <a:p>
                <a:endParaRPr sz="1050"/>
              </a:p>
            </p:txBody>
          </p:sp>
          <p:sp>
            <p:nvSpPr>
              <p:cNvPr id="38" name="object 96">
                <a:extLst>
                  <a:ext uri="{FF2B5EF4-FFF2-40B4-BE49-F238E27FC236}">
                    <a16:creationId xmlns:a16="http://schemas.microsoft.com/office/drawing/2014/main" id="{545385E6-961A-475D-89ED-350B9D619A2D}"/>
                  </a:ext>
                </a:extLst>
              </p:cNvPr>
              <p:cNvSpPr/>
              <p:nvPr/>
            </p:nvSpPr>
            <p:spPr>
              <a:xfrm>
                <a:off x="2051747" y="6236494"/>
                <a:ext cx="968375" cy="832485"/>
              </a:xfrm>
              <a:custGeom>
                <a:avLst/>
                <a:gdLst/>
                <a:ahLst/>
                <a:cxnLst/>
                <a:rect l="l" t="t" r="r" b="b"/>
                <a:pathLst>
                  <a:path w="968375" h="832484">
                    <a:moveTo>
                      <a:pt x="967803" y="0"/>
                    </a:moveTo>
                    <a:lnTo>
                      <a:pt x="0" y="0"/>
                    </a:lnTo>
                    <a:lnTo>
                      <a:pt x="0" y="832091"/>
                    </a:lnTo>
                    <a:lnTo>
                      <a:pt x="967803" y="832091"/>
                    </a:lnTo>
                    <a:lnTo>
                      <a:pt x="967803" y="0"/>
                    </a:lnTo>
                    <a:close/>
                  </a:path>
                </a:pathLst>
              </a:custGeom>
              <a:ln w="9309">
                <a:solidFill>
                  <a:srgbClr val="1D1C20"/>
                </a:solidFill>
              </a:ln>
            </p:spPr>
            <p:txBody>
              <a:bodyPr wrap="square" lIns="0" tIns="0" rIns="0" bIns="0" rtlCol="0"/>
              <a:lstStyle/>
              <a:p>
                <a:endParaRPr sz="1050"/>
              </a:p>
            </p:txBody>
          </p:sp>
          <p:sp>
            <p:nvSpPr>
              <p:cNvPr id="39" name="object 97">
                <a:extLst>
                  <a:ext uri="{FF2B5EF4-FFF2-40B4-BE49-F238E27FC236}">
                    <a16:creationId xmlns:a16="http://schemas.microsoft.com/office/drawing/2014/main" id="{D4FCEBB7-9F74-46B9-9B8B-1468C98B05A0}"/>
                  </a:ext>
                </a:extLst>
              </p:cNvPr>
              <p:cNvSpPr/>
              <p:nvPr/>
            </p:nvSpPr>
            <p:spPr>
              <a:xfrm>
                <a:off x="2050534" y="663626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0" name="object 98">
                <a:extLst>
                  <a:ext uri="{FF2B5EF4-FFF2-40B4-BE49-F238E27FC236}">
                    <a16:creationId xmlns:a16="http://schemas.microsoft.com/office/drawing/2014/main" id="{DF722A34-9FCA-4D25-B31B-872B98553276}"/>
                  </a:ext>
                </a:extLst>
              </p:cNvPr>
              <p:cNvSpPr/>
              <p:nvPr/>
            </p:nvSpPr>
            <p:spPr>
              <a:xfrm>
                <a:off x="2050534" y="6667575"/>
                <a:ext cx="969644" cy="0"/>
              </a:xfrm>
              <a:custGeom>
                <a:avLst/>
                <a:gdLst/>
                <a:ahLst/>
                <a:cxnLst/>
                <a:rect l="l" t="t" r="r" b="b"/>
                <a:pathLst>
                  <a:path w="969644">
                    <a:moveTo>
                      <a:pt x="0" y="0"/>
                    </a:moveTo>
                    <a:lnTo>
                      <a:pt x="969022" y="0"/>
                    </a:lnTo>
                  </a:path>
                </a:pathLst>
              </a:custGeom>
              <a:ln w="4648">
                <a:solidFill>
                  <a:srgbClr val="1D1C20"/>
                </a:solidFill>
              </a:ln>
            </p:spPr>
            <p:txBody>
              <a:bodyPr wrap="square" lIns="0" tIns="0" rIns="0" bIns="0" rtlCol="0"/>
              <a:lstStyle/>
              <a:p>
                <a:endParaRPr sz="1050"/>
              </a:p>
            </p:txBody>
          </p:sp>
          <p:sp>
            <p:nvSpPr>
              <p:cNvPr id="41" name="object 99">
                <a:extLst>
                  <a:ext uri="{FF2B5EF4-FFF2-40B4-BE49-F238E27FC236}">
                    <a16:creationId xmlns:a16="http://schemas.microsoft.com/office/drawing/2014/main" id="{DFE3B6C1-B643-467C-B231-EC568DC892DE}"/>
                  </a:ext>
                </a:extLst>
              </p:cNvPr>
              <p:cNvSpPr/>
              <p:nvPr/>
            </p:nvSpPr>
            <p:spPr>
              <a:xfrm>
                <a:off x="2485309" y="7164926"/>
                <a:ext cx="0" cy="250825"/>
              </a:xfrm>
              <a:custGeom>
                <a:avLst/>
                <a:gdLst/>
                <a:ahLst/>
                <a:cxnLst/>
                <a:rect l="l" t="t" r="r" b="b"/>
                <a:pathLst>
                  <a:path h="250825">
                    <a:moveTo>
                      <a:pt x="0" y="250609"/>
                    </a:moveTo>
                    <a:lnTo>
                      <a:pt x="0" y="0"/>
                    </a:lnTo>
                  </a:path>
                </a:pathLst>
              </a:custGeom>
              <a:ln w="6642">
                <a:solidFill>
                  <a:srgbClr val="1D1C20"/>
                </a:solidFill>
              </a:ln>
            </p:spPr>
            <p:txBody>
              <a:bodyPr wrap="square" lIns="0" tIns="0" rIns="0" bIns="0" rtlCol="0"/>
              <a:lstStyle/>
              <a:p>
                <a:endParaRPr sz="1050"/>
              </a:p>
            </p:txBody>
          </p:sp>
          <p:sp>
            <p:nvSpPr>
              <p:cNvPr id="42" name="object 100">
                <a:extLst>
                  <a:ext uri="{FF2B5EF4-FFF2-40B4-BE49-F238E27FC236}">
                    <a16:creationId xmlns:a16="http://schemas.microsoft.com/office/drawing/2014/main" id="{4F0D03E4-F477-46E8-AE86-999A29D192EB}"/>
                  </a:ext>
                </a:extLst>
              </p:cNvPr>
              <p:cNvSpPr/>
              <p:nvPr/>
            </p:nvSpPr>
            <p:spPr>
              <a:xfrm>
                <a:off x="2465198" y="7106034"/>
                <a:ext cx="38735" cy="72390"/>
              </a:xfrm>
              <a:custGeom>
                <a:avLst/>
                <a:gdLst/>
                <a:ahLst/>
                <a:cxnLst/>
                <a:rect l="l" t="t" r="r" b="b"/>
                <a:pathLst>
                  <a:path w="38735" h="72390">
                    <a:moveTo>
                      <a:pt x="19316" y="0"/>
                    </a:moveTo>
                    <a:lnTo>
                      <a:pt x="0" y="72047"/>
                    </a:lnTo>
                    <a:lnTo>
                      <a:pt x="38607" y="72047"/>
                    </a:lnTo>
                    <a:lnTo>
                      <a:pt x="19316" y="0"/>
                    </a:lnTo>
                    <a:close/>
                  </a:path>
                </a:pathLst>
              </a:custGeom>
              <a:solidFill>
                <a:srgbClr val="1D1C20"/>
              </a:solidFill>
            </p:spPr>
            <p:txBody>
              <a:bodyPr wrap="square" lIns="0" tIns="0" rIns="0" bIns="0" rtlCol="0"/>
              <a:lstStyle/>
              <a:p>
                <a:endParaRPr sz="1050"/>
              </a:p>
            </p:txBody>
          </p:sp>
        </p:grpSp>
        <p:grpSp>
          <p:nvGrpSpPr>
            <p:cNvPr id="11" name="object 101">
              <a:extLst>
                <a:ext uri="{FF2B5EF4-FFF2-40B4-BE49-F238E27FC236}">
                  <a16:creationId xmlns:a16="http://schemas.microsoft.com/office/drawing/2014/main" id="{168B6890-1258-46F1-9871-BF605957AC8A}"/>
                </a:ext>
              </a:extLst>
            </p:cNvPr>
            <p:cNvGrpSpPr/>
            <p:nvPr/>
          </p:nvGrpSpPr>
          <p:grpSpPr>
            <a:xfrm>
              <a:off x="1051069" y="5225967"/>
              <a:ext cx="842010" cy="512445"/>
              <a:chOff x="1051069" y="5225967"/>
              <a:chExt cx="842010" cy="512445"/>
            </a:xfrm>
          </p:grpSpPr>
          <p:sp>
            <p:nvSpPr>
              <p:cNvPr id="28" name="object 102">
                <a:extLst>
                  <a:ext uri="{FF2B5EF4-FFF2-40B4-BE49-F238E27FC236}">
                    <a16:creationId xmlns:a16="http://schemas.microsoft.com/office/drawing/2014/main" id="{D08FFD3D-1989-4C11-B3A8-A138FB0FA890}"/>
                  </a:ext>
                </a:extLst>
              </p:cNvPr>
              <p:cNvSpPr/>
              <p:nvPr/>
            </p:nvSpPr>
            <p:spPr>
              <a:xfrm>
                <a:off x="1094398" y="5274838"/>
                <a:ext cx="755650" cy="459105"/>
              </a:xfrm>
              <a:custGeom>
                <a:avLst/>
                <a:gdLst/>
                <a:ahLst/>
                <a:cxnLst/>
                <a:rect l="l" t="t" r="r" b="b"/>
                <a:pathLst>
                  <a:path w="755650" h="459104">
                    <a:moveTo>
                      <a:pt x="755078" y="458724"/>
                    </a:moveTo>
                    <a:lnTo>
                      <a:pt x="755078" y="162115"/>
                    </a:lnTo>
                    <a:lnTo>
                      <a:pt x="377532" y="0"/>
                    </a:lnTo>
                    <a:lnTo>
                      <a:pt x="0" y="162115"/>
                    </a:lnTo>
                    <a:lnTo>
                      <a:pt x="0" y="458724"/>
                    </a:lnTo>
                    <a:lnTo>
                      <a:pt x="755078" y="458724"/>
                    </a:lnTo>
                    <a:close/>
                  </a:path>
                </a:pathLst>
              </a:custGeom>
              <a:ln w="9309">
                <a:solidFill>
                  <a:srgbClr val="1D1C20"/>
                </a:solidFill>
              </a:ln>
            </p:spPr>
            <p:txBody>
              <a:bodyPr wrap="square" lIns="0" tIns="0" rIns="0" bIns="0" rtlCol="0"/>
              <a:lstStyle/>
              <a:p>
                <a:endParaRPr sz="1050"/>
              </a:p>
            </p:txBody>
          </p:sp>
          <p:sp>
            <p:nvSpPr>
              <p:cNvPr id="29" name="object 103">
                <a:extLst>
                  <a:ext uri="{FF2B5EF4-FFF2-40B4-BE49-F238E27FC236}">
                    <a16:creationId xmlns:a16="http://schemas.microsoft.com/office/drawing/2014/main" id="{42B2FBC4-019F-4A9F-9D75-65BB1605D6F3}"/>
                  </a:ext>
                </a:extLst>
              </p:cNvPr>
              <p:cNvSpPr/>
              <p:nvPr/>
            </p:nvSpPr>
            <p:spPr>
              <a:xfrm>
                <a:off x="1055724" y="5230621"/>
                <a:ext cx="832485" cy="206375"/>
              </a:xfrm>
              <a:custGeom>
                <a:avLst/>
                <a:gdLst/>
                <a:ahLst/>
                <a:cxnLst/>
                <a:rect l="l" t="t" r="r" b="b"/>
                <a:pathLst>
                  <a:path w="832485" h="206375">
                    <a:moveTo>
                      <a:pt x="416331" y="0"/>
                    </a:moveTo>
                    <a:lnTo>
                      <a:pt x="0" y="171335"/>
                    </a:lnTo>
                    <a:lnTo>
                      <a:pt x="0" y="206336"/>
                    </a:lnTo>
                    <a:lnTo>
                      <a:pt x="38671" y="206336"/>
                    </a:lnTo>
                    <a:lnTo>
                      <a:pt x="416217" y="44221"/>
                    </a:lnTo>
                    <a:lnTo>
                      <a:pt x="793750" y="206336"/>
                    </a:lnTo>
                    <a:lnTo>
                      <a:pt x="832434" y="206336"/>
                    </a:lnTo>
                    <a:lnTo>
                      <a:pt x="832434" y="171335"/>
                    </a:lnTo>
                    <a:lnTo>
                      <a:pt x="416331" y="0"/>
                    </a:lnTo>
                    <a:close/>
                  </a:path>
                </a:pathLst>
              </a:custGeom>
              <a:solidFill>
                <a:srgbClr val="FFFFFF"/>
              </a:solidFill>
            </p:spPr>
            <p:txBody>
              <a:bodyPr wrap="square" lIns="0" tIns="0" rIns="0" bIns="0" rtlCol="0"/>
              <a:lstStyle/>
              <a:p>
                <a:endParaRPr sz="1050"/>
              </a:p>
            </p:txBody>
          </p:sp>
          <p:sp>
            <p:nvSpPr>
              <p:cNvPr id="30" name="object 104">
                <a:extLst>
                  <a:ext uri="{FF2B5EF4-FFF2-40B4-BE49-F238E27FC236}">
                    <a16:creationId xmlns:a16="http://schemas.microsoft.com/office/drawing/2014/main" id="{76B049C8-2A8B-4637-99B3-C39AC8BE4936}"/>
                  </a:ext>
                </a:extLst>
              </p:cNvPr>
              <p:cNvSpPr/>
              <p:nvPr/>
            </p:nvSpPr>
            <p:spPr>
              <a:xfrm>
                <a:off x="1055724" y="5230621"/>
                <a:ext cx="832485" cy="206375"/>
              </a:xfrm>
              <a:custGeom>
                <a:avLst/>
                <a:gdLst/>
                <a:ahLst/>
                <a:cxnLst/>
                <a:rect l="l" t="t" r="r" b="b"/>
                <a:pathLst>
                  <a:path w="832485" h="206375">
                    <a:moveTo>
                      <a:pt x="832434" y="171335"/>
                    </a:moveTo>
                    <a:lnTo>
                      <a:pt x="832434" y="206336"/>
                    </a:lnTo>
                    <a:lnTo>
                      <a:pt x="793750" y="206336"/>
                    </a:lnTo>
                    <a:lnTo>
                      <a:pt x="416217" y="44221"/>
                    </a:lnTo>
                    <a:lnTo>
                      <a:pt x="38671" y="206336"/>
                    </a:lnTo>
                    <a:lnTo>
                      <a:pt x="0" y="206336"/>
                    </a:lnTo>
                    <a:lnTo>
                      <a:pt x="0" y="171335"/>
                    </a:lnTo>
                    <a:lnTo>
                      <a:pt x="416331" y="0"/>
                    </a:lnTo>
                    <a:lnTo>
                      <a:pt x="832434" y="171335"/>
                    </a:lnTo>
                    <a:close/>
                  </a:path>
                </a:pathLst>
              </a:custGeom>
              <a:ln w="9309">
                <a:solidFill>
                  <a:srgbClr val="1D1C20"/>
                </a:solidFill>
              </a:ln>
            </p:spPr>
            <p:txBody>
              <a:bodyPr wrap="square" lIns="0" tIns="0" rIns="0" bIns="0" rtlCol="0"/>
              <a:lstStyle/>
              <a:p>
                <a:endParaRPr sz="1050"/>
              </a:p>
            </p:txBody>
          </p:sp>
          <p:sp>
            <p:nvSpPr>
              <p:cNvPr id="31" name="object 105">
                <a:extLst>
                  <a:ext uri="{FF2B5EF4-FFF2-40B4-BE49-F238E27FC236}">
                    <a16:creationId xmlns:a16="http://schemas.microsoft.com/office/drawing/2014/main" id="{6CA813EF-BDE6-4E62-9D1D-D79F7EFCE811}"/>
                  </a:ext>
                </a:extLst>
              </p:cNvPr>
              <p:cNvSpPr/>
              <p:nvPr/>
            </p:nvSpPr>
            <p:spPr>
              <a:xfrm>
                <a:off x="1175473" y="5512498"/>
                <a:ext cx="685800" cy="20320"/>
              </a:xfrm>
              <a:custGeom>
                <a:avLst/>
                <a:gdLst/>
                <a:ahLst/>
                <a:cxnLst/>
                <a:rect l="l" t="t" r="r" b="b"/>
                <a:pathLst>
                  <a:path w="685800" h="20320">
                    <a:moveTo>
                      <a:pt x="685317" y="0"/>
                    </a:moveTo>
                    <a:lnTo>
                      <a:pt x="0" y="0"/>
                    </a:lnTo>
                    <a:lnTo>
                      <a:pt x="0" y="20256"/>
                    </a:lnTo>
                    <a:lnTo>
                      <a:pt x="685317" y="20256"/>
                    </a:lnTo>
                    <a:lnTo>
                      <a:pt x="685317" y="0"/>
                    </a:lnTo>
                    <a:close/>
                  </a:path>
                </a:pathLst>
              </a:custGeom>
              <a:solidFill>
                <a:srgbClr val="FFFFFF"/>
              </a:solidFill>
            </p:spPr>
            <p:txBody>
              <a:bodyPr wrap="square" lIns="0" tIns="0" rIns="0" bIns="0" rtlCol="0"/>
              <a:lstStyle/>
              <a:p>
                <a:endParaRPr sz="1050"/>
              </a:p>
            </p:txBody>
          </p:sp>
          <p:sp>
            <p:nvSpPr>
              <p:cNvPr id="32" name="object 106">
                <a:extLst>
                  <a:ext uri="{FF2B5EF4-FFF2-40B4-BE49-F238E27FC236}">
                    <a16:creationId xmlns:a16="http://schemas.microsoft.com/office/drawing/2014/main" id="{8495CA91-F3D3-4248-877E-726AA93CACBB}"/>
                  </a:ext>
                </a:extLst>
              </p:cNvPr>
              <p:cNvSpPr/>
              <p:nvPr/>
            </p:nvSpPr>
            <p:spPr>
              <a:xfrm>
                <a:off x="1170814" y="5512498"/>
                <a:ext cx="694690" cy="25400"/>
              </a:xfrm>
              <a:custGeom>
                <a:avLst/>
                <a:gdLst/>
                <a:ahLst/>
                <a:cxnLst/>
                <a:rect l="l" t="t" r="r" b="b"/>
                <a:pathLst>
                  <a:path w="694689" h="25400">
                    <a:moveTo>
                      <a:pt x="0" y="24905"/>
                    </a:moveTo>
                    <a:lnTo>
                      <a:pt x="694626" y="24905"/>
                    </a:lnTo>
                    <a:lnTo>
                      <a:pt x="694626" y="0"/>
                    </a:lnTo>
                    <a:lnTo>
                      <a:pt x="0" y="0"/>
                    </a:lnTo>
                    <a:lnTo>
                      <a:pt x="0" y="24905"/>
                    </a:lnTo>
                    <a:close/>
                  </a:path>
                </a:pathLst>
              </a:custGeom>
              <a:solidFill>
                <a:srgbClr val="1D1C20"/>
              </a:solidFill>
            </p:spPr>
            <p:txBody>
              <a:bodyPr wrap="square" lIns="0" tIns="0" rIns="0" bIns="0" rtlCol="0"/>
              <a:lstStyle/>
              <a:p>
                <a:endParaRPr sz="1050"/>
              </a:p>
            </p:txBody>
          </p:sp>
          <p:sp>
            <p:nvSpPr>
              <p:cNvPr id="33" name="object 107">
                <a:extLst>
                  <a:ext uri="{FF2B5EF4-FFF2-40B4-BE49-F238E27FC236}">
                    <a16:creationId xmlns:a16="http://schemas.microsoft.com/office/drawing/2014/main" id="{9F9837BD-586E-413E-A2C0-FE8904F6EE21}"/>
                  </a:ext>
                </a:extLst>
              </p:cNvPr>
              <p:cNvSpPr/>
              <p:nvPr/>
            </p:nvSpPr>
            <p:spPr>
              <a:xfrm>
                <a:off x="1175473" y="5398274"/>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solidFill>
                <a:srgbClr val="FFFFFF"/>
              </a:solidFill>
            </p:spPr>
            <p:txBody>
              <a:bodyPr wrap="square" lIns="0" tIns="0" rIns="0" bIns="0" rtlCol="0"/>
              <a:lstStyle/>
              <a:p>
                <a:endParaRPr sz="1050"/>
              </a:p>
            </p:txBody>
          </p:sp>
          <p:sp>
            <p:nvSpPr>
              <p:cNvPr id="34" name="object 108">
                <a:extLst>
                  <a:ext uri="{FF2B5EF4-FFF2-40B4-BE49-F238E27FC236}">
                    <a16:creationId xmlns:a16="http://schemas.microsoft.com/office/drawing/2014/main" id="{ACE0AC1C-7275-489E-A94A-B12B73F5AB44}"/>
                  </a:ext>
                </a:extLst>
              </p:cNvPr>
              <p:cNvSpPr/>
              <p:nvPr/>
            </p:nvSpPr>
            <p:spPr>
              <a:xfrm>
                <a:off x="1175468" y="5398273"/>
                <a:ext cx="685800" cy="114300"/>
              </a:xfrm>
              <a:custGeom>
                <a:avLst/>
                <a:gdLst/>
                <a:ahLst/>
                <a:cxnLst/>
                <a:rect l="l" t="t" r="r" b="b"/>
                <a:pathLst>
                  <a:path w="685800" h="114300">
                    <a:moveTo>
                      <a:pt x="685317" y="0"/>
                    </a:moveTo>
                    <a:lnTo>
                      <a:pt x="0" y="0"/>
                    </a:lnTo>
                    <a:lnTo>
                      <a:pt x="0" y="114223"/>
                    </a:lnTo>
                    <a:lnTo>
                      <a:pt x="685317" y="114223"/>
                    </a:lnTo>
                    <a:lnTo>
                      <a:pt x="685317" y="0"/>
                    </a:lnTo>
                    <a:close/>
                  </a:path>
                </a:pathLst>
              </a:custGeom>
              <a:ln w="9309">
                <a:solidFill>
                  <a:srgbClr val="1D1C20"/>
                </a:solidFill>
              </a:ln>
            </p:spPr>
            <p:txBody>
              <a:bodyPr wrap="square" lIns="0" tIns="0" rIns="0" bIns="0" rtlCol="0"/>
              <a:lstStyle/>
              <a:p>
                <a:endParaRPr sz="1050"/>
              </a:p>
            </p:txBody>
          </p:sp>
          <p:sp>
            <p:nvSpPr>
              <p:cNvPr id="35" name="object 109">
                <a:extLst>
                  <a:ext uri="{FF2B5EF4-FFF2-40B4-BE49-F238E27FC236}">
                    <a16:creationId xmlns:a16="http://schemas.microsoft.com/office/drawing/2014/main" id="{C5BF7C88-37FF-4244-AC45-1B327D929CEA}"/>
                  </a:ext>
                </a:extLst>
              </p:cNvPr>
              <p:cNvSpPr/>
              <p:nvPr/>
            </p:nvSpPr>
            <p:spPr>
              <a:xfrm>
                <a:off x="1175464" y="5532751"/>
                <a:ext cx="0" cy="201295"/>
              </a:xfrm>
              <a:custGeom>
                <a:avLst/>
                <a:gdLst/>
                <a:ahLst/>
                <a:cxnLst/>
                <a:rect l="l" t="t" r="r" b="b"/>
                <a:pathLst>
                  <a:path h="201295">
                    <a:moveTo>
                      <a:pt x="0" y="0"/>
                    </a:moveTo>
                    <a:lnTo>
                      <a:pt x="0" y="200799"/>
                    </a:lnTo>
                  </a:path>
                </a:pathLst>
              </a:custGeom>
              <a:ln w="9309">
                <a:solidFill>
                  <a:srgbClr val="1D1C20"/>
                </a:solidFill>
              </a:ln>
            </p:spPr>
            <p:txBody>
              <a:bodyPr wrap="square" lIns="0" tIns="0" rIns="0" bIns="0" rtlCol="0"/>
              <a:lstStyle/>
              <a:p>
                <a:endParaRPr sz="1050"/>
              </a:p>
            </p:txBody>
          </p:sp>
        </p:grpSp>
        <p:grpSp>
          <p:nvGrpSpPr>
            <p:cNvPr id="12" name="object 110">
              <a:extLst>
                <a:ext uri="{FF2B5EF4-FFF2-40B4-BE49-F238E27FC236}">
                  <a16:creationId xmlns:a16="http://schemas.microsoft.com/office/drawing/2014/main" id="{35604B47-0E84-4F3F-B4DB-D54C4600AA1D}"/>
                </a:ext>
              </a:extLst>
            </p:cNvPr>
            <p:cNvGrpSpPr/>
            <p:nvPr/>
          </p:nvGrpSpPr>
          <p:grpSpPr>
            <a:xfrm>
              <a:off x="1693135" y="6629045"/>
              <a:ext cx="309880" cy="38735"/>
              <a:chOff x="1693135" y="6629045"/>
              <a:chExt cx="309880" cy="38735"/>
            </a:xfrm>
          </p:grpSpPr>
          <p:sp>
            <p:nvSpPr>
              <p:cNvPr id="26" name="object 111">
                <a:extLst>
                  <a:ext uri="{FF2B5EF4-FFF2-40B4-BE49-F238E27FC236}">
                    <a16:creationId xmlns:a16="http://schemas.microsoft.com/office/drawing/2014/main" id="{FAE9D906-3A3A-452E-AD3A-636750CC2CB9}"/>
                  </a:ext>
                </a:extLst>
              </p:cNvPr>
              <p:cNvSpPr/>
              <p:nvPr/>
            </p:nvSpPr>
            <p:spPr>
              <a:xfrm>
                <a:off x="1693135" y="6649156"/>
                <a:ext cx="250825" cy="0"/>
              </a:xfrm>
              <a:custGeom>
                <a:avLst/>
                <a:gdLst/>
                <a:ahLst/>
                <a:cxnLst/>
                <a:rect l="l" t="t" r="r" b="b"/>
                <a:pathLst>
                  <a:path w="250825">
                    <a:moveTo>
                      <a:pt x="0" y="0"/>
                    </a:moveTo>
                    <a:lnTo>
                      <a:pt x="250609" y="0"/>
                    </a:lnTo>
                  </a:path>
                </a:pathLst>
              </a:custGeom>
              <a:ln w="6642">
                <a:solidFill>
                  <a:srgbClr val="1D1C20"/>
                </a:solidFill>
              </a:ln>
            </p:spPr>
            <p:txBody>
              <a:bodyPr wrap="square" lIns="0" tIns="0" rIns="0" bIns="0" rtlCol="0"/>
              <a:lstStyle/>
              <a:p>
                <a:endParaRPr sz="1050"/>
              </a:p>
            </p:txBody>
          </p:sp>
          <p:sp>
            <p:nvSpPr>
              <p:cNvPr id="27" name="object 112">
                <a:extLst>
                  <a:ext uri="{FF2B5EF4-FFF2-40B4-BE49-F238E27FC236}">
                    <a16:creationId xmlns:a16="http://schemas.microsoft.com/office/drawing/2014/main" id="{DD3EE494-4346-49C5-B720-6760DD4B4F34}"/>
                  </a:ext>
                </a:extLst>
              </p:cNvPr>
              <p:cNvSpPr/>
              <p:nvPr/>
            </p:nvSpPr>
            <p:spPr>
              <a:xfrm>
                <a:off x="1930585" y="6629045"/>
                <a:ext cx="72390" cy="38735"/>
              </a:xfrm>
              <a:custGeom>
                <a:avLst/>
                <a:gdLst/>
                <a:ahLst/>
                <a:cxnLst/>
                <a:rect l="l" t="t" r="r" b="b"/>
                <a:pathLst>
                  <a:path w="72389" h="38734">
                    <a:moveTo>
                      <a:pt x="0" y="0"/>
                    </a:moveTo>
                    <a:lnTo>
                      <a:pt x="0" y="38608"/>
                    </a:lnTo>
                    <a:lnTo>
                      <a:pt x="72047" y="19316"/>
                    </a:lnTo>
                    <a:lnTo>
                      <a:pt x="0" y="0"/>
                    </a:lnTo>
                    <a:close/>
                  </a:path>
                </a:pathLst>
              </a:custGeom>
              <a:solidFill>
                <a:srgbClr val="1D1C20"/>
              </a:solidFill>
            </p:spPr>
            <p:txBody>
              <a:bodyPr wrap="square" lIns="0" tIns="0" rIns="0" bIns="0" rtlCol="0"/>
              <a:lstStyle/>
              <a:p>
                <a:endParaRPr sz="1050"/>
              </a:p>
            </p:txBody>
          </p:sp>
        </p:grpSp>
        <p:grpSp>
          <p:nvGrpSpPr>
            <p:cNvPr id="13" name="object 113">
              <a:extLst>
                <a:ext uri="{FF2B5EF4-FFF2-40B4-BE49-F238E27FC236}">
                  <a16:creationId xmlns:a16="http://schemas.microsoft.com/office/drawing/2014/main" id="{5438E1A8-9FC4-4A2C-9289-10A79DE18EB0}"/>
                </a:ext>
              </a:extLst>
            </p:cNvPr>
            <p:cNvGrpSpPr/>
            <p:nvPr/>
          </p:nvGrpSpPr>
          <p:grpSpPr>
            <a:xfrm>
              <a:off x="3376950" y="6630658"/>
              <a:ext cx="309880" cy="38735"/>
              <a:chOff x="3376950" y="6630658"/>
              <a:chExt cx="309880" cy="38735"/>
            </a:xfrm>
          </p:grpSpPr>
          <p:sp>
            <p:nvSpPr>
              <p:cNvPr id="24" name="object 114">
                <a:extLst>
                  <a:ext uri="{FF2B5EF4-FFF2-40B4-BE49-F238E27FC236}">
                    <a16:creationId xmlns:a16="http://schemas.microsoft.com/office/drawing/2014/main" id="{F7C7B2C4-21BB-40FD-9F76-149973222FB6}"/>
                  </a:ext>
                </a:extLst>
              </p:cNvPr>
              <p:cNvSpPr/>
              <p:nvPr/>
            </p:nvSpPr>
            <p:spPr>
              <a:xfrm>
                <a:off x="3435844" y="6649155"/>
                <a:ext cx="250825" cy="0"/>
              </a:xfrm>
              <a:custGeom>
                <a:avLst/>
                <a:gdLst/>
                <a:ahLst/>
                <a:cxnLst/>
                <a:rect l="l" t="t" r="r" b="b"/>
                <a:pathLst>
                  <a:path w="250825">
                    <a:moveTo>
                      <a:pt x="250609" y="0"/>
                    </a:moveTo>
                    <a:lnTo>
                      <a:pt x="0" y="0"/>
                    </a:lnTo>
                  </a:path>
                </a:pathLst>
              </a:custGeom>
              <a:ln w="6642">
                <a:solidFill>
                  <a:srgbClr val="1D1C20"/>
                </a:solidFill>
              </a:ln>
            </p:spPr>
            <p:txBody>
              <a:bodyPr wrap="square" lIns="0" tIns="0" rIns="0" bIns="0" rtlCol="0"/>
              <a:lstStyle/>
              <a:p>
                <a:endParaRPr sz="1050"/>
              </a:p>
            </p:txBody>
          </p:sp>
          <p:sp>
            <p:nvSpPr>
              <p:cNvPr id="25" name="object 115">
                <a:extLst>
                  <a:ext uri="{FF2B5EF4-FFF2-40B4-BE49-F238E27FC236}">
                    <a16:creationId xmlns:a16="http://schemas.microsoft.com/office/drawing/2014/main" id="{841B63D1-A0B7-448F-A75A-BE970FDFB384}"/>
                  </a:ext>
                </a:extLst>
              </p:cNvPr>
              <p:cNvSpPr/>
              <p:nvPr/>
            </p:nvSpPr>
            <p:spPr>
              <a:xfrm>
                <a:off x="3376950" y="6630658"/>
                <a:ext cx="72390" cy="38735"/>
              </a:xfrm>
              <a:custGeom>
                <a:avLst/>
                <a:gdLst/>
                <a:ahLst/>
                <a:cxnLst/>
                <a:rect l="l" t="t" r="r" b="b"/>
                <a:pathLst>
                  <a:path w="72389" h="38734">
                    <a:moveTo>
                      <a:pt x="72059" y="0"/>
                    </a:moveTo>
                    <a:lnTo>
                      <a:pt x="0" y="19291"/>
                    </a:lnTo>
                    <a:lnTo>
                      <a:pt x="72059" y="38608"/>
                    </a:lnTo>
                    <a:lnTo>
                      <a:pt x="72059" y="0"/>
                    </a:lnTo>
                    <a:close/>
                  </a:path>
                </a:pathLst>
              </a:custGeom>
              <a:solidFill>
                <a:srgbClr val="1D1C20"/>
              </a:solidFill>
            </p:spPr>
            <p:txBody>
              <a:bodyPr wrap="square" lIns="0" tIns="0" rIns="0" bIns="0" rtlCol="0"/>
              <a:lstStyle/>
              <a:p>
                <a:endParaRPr sz="1050"/>
              </a:p>
            </p:txBody>
          </p:sp>
        </p:grpSp>
        <p:sp>
          <p:nvSpPr>
            <p:cNvPr id="14" name="object 116">
              <a:extLst>
                <a:ext uri="{FF2B5EF4-FFF2-40B4-BE49-F238E27FC236}">
                  <a16:creationId xmlns:a16="http://schemas.microsoft.com/office/drawing/2014/main" id="{BCE23CC1-0435-483D-9F0C-FADB1CE69878}"/>
                </a:ext>
              </a:extLst>
            </p:cNvPr>
            <p:cNvSpPr txBox="1"/>
            <p:nvPr/>
          </p:nvSpPr>
          <p:spPr>
            <a:xfrm>
              <a:off x="1215395" y="5801809"/>
              <a:ext cx="703255"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114" dirty="0">
                  <a:solidFill>
                    <a:srgbClr val="1D1C20"/>
                  </a:solidFill>
                  <a:latin typeface="Lucida Sans"/>
                  <a:cs typeface="Lucida Sans"/>
                </a:rPr>
                <a:t>‘</a:t>
              </a:r>
              <a:r>
                <a:rPr sz="1050" spc="-85" dirty="0">
                  <a:solidFill>
                    <a:srgbClr val="1D1C20"/>
                  </a:solidFill>
                  <a:latin typeface="Lucida Sans"/>
                  <a:cs typeface="Lucida Sans"/>
                </a:rPr>
                <a:t>A</a:t>
              </a:r>
              <a:r>
                <a:rPr sz="1050" spc="-55" dirty="0">
                  <a:solidFill>
                    <a:srgbClr val="1D1C20"/>
                  </a:solidFill>
                  <a:latin typeface="Lucida Sans"/>
                  <a:cs typeface="Lucida Sans"/>
                </a:rPr>
                <a:t>’</a:t>
              </a:r>
              <a:endParaRPr sz="1050" dirty="0">
                <a:latin typeface="Lucida Sans"/>
                <a:cs typeface="Lucida Sans"/>
              </a:endParaRPr>
            </a:p>
          </p:txBody>
        </p:sp>
        <p:sp>
          <p:nvSpPr>
            <p:cNvPr id="15" name="object 117">
              <a:extLst>
                <a:ext uri="{FF2B5EF4-FFF2-40B4-BE49-F238E27FC236}">
                  <a16:creationId xmlns:a16="http://schemas.microsoft.com/office/drawing/2014/main" id="{073C794B-6F53-4BB5-8064-C6E254DCDD16}"/>
                </a:ext>
              </a:extLst>
            </p:cNvPr>
            <p:cNvSpPr txBox="1"/>
            <p:nvPr/>
          </p:nvSpPr>
          <p:spPr>
            <a:xfrm>
              <a:off x="1592684" y="6568189"/>
              <a:ext cx="88265" cy="153035"/>
            </a:xfrm>
            <a:prstGeom prst="rect">
              <a:avLst/>
            </a:prstGeom>
          </p:spPr>
          <p:txBody>
            <a:bodyPr vert="horz" wrap="square" lIns="0" tIns="17145" rIns="0" bIns="0" rtlCol="0">
              <a:spAutoFit/>
            </a:bodyPr>
            <a:lstStyle/>
            <a:p>
              <a:pPr marL="12700">
                <a:lnSpc>
                  <a:spcPct val="100000"/>
                </a:lnSpc>
                <a:spcBef>
                  <a:spcPts val="135"/>
                </a:spcBef>
              </a:pPr>
              <a:r>
                <a:rPr sz="1050" spc="-65" dirty="0">
                  <a:solidFill>
                    <a:srgbClr val="1D1C20"/>
                  </a:solidFill>
                  <a:latin typeface="Lucida Sans"/>
                  <a:cs typeface="Lucida Sans"/>
                </a:rPr>
                <a:t>C</a:t>
              </a:r>
              <a:endParaRPr sz="1050">
                <a:latin typeface="Lucida Sans"/>
                <a:cs typeface="Lucida Sans"/>
              </a:endParaRPr>
            </a:p>
          </p:txBody>
        </p:sp>
        <p:sp>
          <p:nvSpPr>
            <p:cNvPr id="16" name="object 118">
              <a:extLst>
                <a:ext uri="{FF2B5EF4-FFF2-40B4-BE49-F238E27FC236}">
                  <a16:creationId xmlns:a16="http://schemas.microsoft.com/office/drawing/2014/main" id="{349DC36F-DFB2-4758-AFFE-75A3E83D78F4}"/>
                </a:ext>
              </a:extLst>
            </p:cNvPr>
            <p:cNvSpPr txBox="1"/>
            <p:nvPr/>
          </p:nvSpPr>
          <p:spPr>
            <a:xfrm>
              <a:off x="3705415" y="6568189"/>
              <a:ext cx="92710" cy="153035"/>
            </a:xfrm>
            <a:prstGeom prst="rect">
              <a:avLst/>
            </a:prstGeom>
          </p:spPr>
          <p:txBody>
            <a:bodyPr vert="horz" wrap="square" lIns="0" tIns="17145" rIns="0" bIns="0" rtlCol="0">
              <a:spAutoFit/>
            </a:bodyPr>
            <a:lstStyle/>
            <a:p>
              <a:pPr marL="12700">
                <a:lnSpc>
                  <a:spcPct val="100000"/>
                </a:lnSpc>
                <a:spcBef>
                  <a:spcPts val="135"/>
                </a:spcBef>
              </a:pPr>
              <a:r>
                <a:rPr sz="1050" spc="-25" dirty="0">
                  <a:solidFill>
                    <a:srgbClr val="1D1C20"/>
                  </a:solidFill>
                  <a:latin typeface="Lucida Sans"/>
                  <a:cs typeface="Lucida Sans"/>
                </a:rPr>
                <a:t>A</a:t>
              </a:r>
              <a:endParaRPr sz="1050">
                <a:latin typeface="Lucida Sans"/>
                <a:cs typeface="Lucida Sans"/>
              </a:endParaRPr>
            </a:p>
          </p:txBody>
        </p:sp>
        <p:sp>
          <p:nvSpPr>
            <p:cNvPr id="17" name="object 119">
              <a:extLst>
                <a:ext uri="{FF2B5EF4-FFF2-40B4-BE49-F238E27FC236}">
                  <a16:creationId xmlns:a16="http://schemas.microsoft.com/office/drawing/2014/main" id="{99FCDE75-F5F0-4DA4-A5D6-816218C1C0D5}"/>
                </a:ext>
              </a:extLst>
            </p:cNvPr>
            <p:cNvSpPr txBox="1"/>
            <p:nvPr/>
          </p:nvSpPr>
          <p:spPr>
            <a:xfrm>
              <a:off x="2437436" y="7400925"/>
              <a:ext cx="86360" cy="153035"/>
            </a:xfrm>
            <a:prstGeom prst="rect">
              <a:avLst/>
            </a:prstGeom>
          </p:spPr>
          <p:txBody>
            <a:bodyPr vert="horz" wrap="square" lIns="0" tIns="17145" rIns="0" bIns="0" rtlCol="0">
              <a:spAutoFit/>
            </a:bodyPr>
            <a:lstStyle/>
            <a:p>
              <a:pPr marL="12700">
                <a:lnSpc>
                  <a:spcPct val="100000"/>
                </a:lnSpc>
                <a:spcBef>
                  <a:spcPts val="135"/>
                </a:spcBef>
              </a:pPr>
              <a:r>
                <a:rPr sz="1050" spc="15" dirty="0">
                  <a:solidFill>
                    <a:srgbClr val="1D1C20"/>
                  </a:solidFill>
                  <a:latin typeface="Lucida Sans"/>
                  <a:cs typeface="Lucida Sans"/>
                </a:rPr>
                <a:t>B</a:t>
              </a:r>
              <a:endParaRPr sz="1050">
                <a:latin typeface="Lucida Sans"/>
                <a:cs typeface="Lucida Sans"/>
              </a:endParaRPr>
            </a:p>
          </p:txBody>
        </p:sp>
        <p:sp>
          <p:nvSpPr>
            <p:cNvPr id="18" name="object 120">
              <a:extLst>
                <a:ext uri="{FF2B5EF4-FFF2-40B4-BE49-F238E27FC236}">
                  <a16:creationId xmlns:a16="http://schemas.microsoft.com/office/drawing/2014/main" id="{30EF8F6E-0E7E-451A-AE66-81293A2E0530}"/>
                </a:ext>
              </a:extLst>
            </p:cNvPr>
            <p:cNvSpPr txBox="1"/>
            <p:nvPr/>
          </p:nvSpPr>
          <p:spPr>
            <a:xfrm>
              <a:off x="2392668" y="4980132"/>
              <a:ext cx="139065" cy="283506"/>
            </a:xfrm>
            <a:prstGeom prst="rect">
              <a:avLst/>
            </a:prstGeom>
          </p:spPr>
          <p:txBody>
            <a:bodyPr vert="horz" wrap="square" lIns="0" tIns="17145" rIns="0" bIns="0" rtlCol="0">
              <a:spAutoFit/>
            </a:bodyPr>
            <a:lstStyle/>
            <a:p>
              <a:pPr marL="12700">
                <a:lnSpc>
                  <a:spcPct val="100000"/>
                </a:lnSpc>
                <a:spcBef>
                  <a:spcPts val="135"/>
                </a:spcBef>
              </a:pPr>
              <a:r>
                <a:rPr sz="1050" spc="-40" dirty="0">
                  <a:solidFill>
                    <a:srgbClr val="1D1C20"/>
                  </a:solidFill>
                  <a:latin typeface="Lucida Sans"/>
                  <a:cs typeface="Lucida Sans"/>
                </a:rPr>
                <a:t>‘X’</a:t>
              </a:r>
              <a:endParaRPr sz="1050">
                <a:latin typeface="Lucida Sans"/>
                <a:cs typeface="Lucida Sans"/>
              </a:endParaRPr>
            </a:p>
          </p:txBody>
        </p:sp>
        <p:sp>
          <p:nvSpPr>
            <p:cNvPr id="19" name="object 121">
              <a:extLst>
                <a:ext uri="{FF2B5EF4-FFF2-40B4-BE49-F238E27FC236}">
                  <a16:creationId xmlns:a16="http://schemas.microsoft.com/office/drawing/2014/main" id="{FDC279AD-1E7B-428B-ACA3-96FF87D12F53}"/>
                </a:ext>
              </a:extLst>
            </p:cNvPr>
            <p:cNvSpPr txBox="1"/>
            <p:nvPr/>
          </p:nvSpPr>
          <p:spPr>
            <a:xfrm>
              <a:off x="2392668" y="5782030"/>
              <a:ext cx="870353" cy="156649"/>
            </a:xfrm>
            <a:prstGeom prst="rect">
              <a:avLst/>
            </a:prstGeom>
          </p:spPr>
          <p:txBody>
            <a:bodyPr vert="horz" wrap="square" lIns="0" tIns="11430" rIns="0" bIns="0" rtlCol="0">
              <a:spAutoFit/>
            </a:bodyPr>
            <a:lstStyle/>
            <a:p>
              <a:pPr marL="12700" marR="5080" indent="30480">
                <a:lnSpc>
                  <a:spcPct val="120900"/>
                </a:lnSpc>
                <a:spcBef>
                  <a:spcPts val="90"/>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30" dirty="0">
                  <a:solidFill>
                    <a:srgbClr val="1D1C20"/>
                  </a:solidFill>
                  <a:latin typeface="Lucida Sans"/>
                  <a:cs typeface="Lucida Sans"/>
                </a:rPr>
                <a:t>‘B’  </a:t>
              </a:r>
              <a:r>
                <a:rPr sz="1050" spc="-40" dirty="0">
                  <a:solidFill>
                    <a:srgbClr val="1D1C20"/>
                  </a:solidFill>
                  <a:latin typeface="Lucida Sans"/>
                  <a:cs typeface="Lucida Sans"/>
                </a:rPr>
                <a:t>‘X’</a:t>
              </a:r>
              <a:endParaRPr sz="1050" dirty="0">
                <a:latin typeface="Lucida Sans"/>
                <a:cs typeface="Lucida Sans"/>
              </a:endParaRPr>
            </a:p>
          </p:txBody>
        </p:sp>
        <p:sp>
          <p:nvSpPr>
            <p:cNvPr id="20" name="object 122">
              <a:extLst>
                <a:ext uri="{FF2B5EF4-FFF2-40B4-BE49-F238E27FC236}">
                  <a16:creationId xmlns:a16="http://schemas.microsoft.com/office/drawing/2014/main" id="{7747C282-65A2-4A7F-9001-448C121D9AB1}"/>
                </a:ext>
              </a:extLst>
            </p:cNvPr>
            <p:cNvSpPr txBox="1"/>
            <p:nvPr/>
          </p:nvSpPr>
          <p:spPr>
            <a:xfrm>
              <a:off x="2597044" y="7566700"/>
              <a:ext cx="423078"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Plan</a:t>
              </a:r>
              <a:endParaRPr sz="1050">
                <a:latin typeface="Lucida Sans"/>
                <a:cs typeface="Lucida Sans"/>
              </a:endParaRPr>
            </a:p>
          </p:txBody>
        </p:sp>
        <p:sp>
          <p:nvSpPr>
            <p:cNvPr id="21" name="object 123">
              <a:extLst>
                <a:ext uri="{FF2B5EF4-FFF2-40B4-BE49-F238E27FC236}">
                  <a16:creationId xmlns:a16="http://schemas.microsoft.com/office/drawing/2014/main" id="{738D8DEE-201F-4805-8981-2BDE4B852BBF}"/>
                </a:ext>
              </a:extLst>
            </p:cNvPr>
            <p:cNvSpPr txBox="1"/>
            <p:nvPr/>
          </p:nvSpPr>
          <p:spPr>
            <a:xfrm>
              <a:off x="3620227" y="5801809"/>
              <a:ext cx="641466"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El</a:t>
              </a:r>
              <a:r>
                <a:rPr sz="1050" spc="-45" dirty="0">
                  <a:solidFill>
                    <a:srgbClr val="1D1C20"/>
                  </a:solidFill>
                  <a:latin typeface="Lucida Sans"/>
                  <a:cs typeface="Lucida Sans"/>
                </a:rPr>
                <a:t>e</a:t>
              </a:r>
              <a:r>
                <a:rPr sz="1050" spc="-35" dirty="0">
                  <a:solidFill>
                    <a:srgbClr val="1D1C20"/>
                  </a:solidFill>
                  <a:latin typeface="Lucida Sans"/>
                  <a:cs typeface="Lucida Sans"/>
                </a:rPr>
                <a:t>v</a:t>
              </a:r>
              <a:r>
                <a:rPr sz="1050" spc="-40" dirty="0">
                  <a:solidFill>
                    <a:srgbClr val="1D1C20"/>
                  </a:solidFill>
                  <a:latin typeface="Lucida Sans"/>
                  <a:cs typeface="Lucida Sans"/>
                </a:rPr>
                <a:t>ation</a:t>
              </a:r>
              <a:r>
                <a:rPr sz="1050" spc="-75" dirty="0">
                  <a:solidFill>
                    <a:srgbClr val="1D1C20"/>
                  </a:solidFill>
                  <a:latin typeface="Lucida Sans"/>
                  <a:cs typeface="Lucida Sans"/>
                </a:rPr>
                <a:t> </a:t>
              </a:r>
              <a:r>
                <a:rPr sz="1050" spc="-60" dirty="0">
                  <a:solidFill>
                    <a:srgbClr val="1D1C20"/>
                  </a:solidFill>
                  <a:latin typeface="Lucida Sans"/>
                  <a:cs typeface="Lucida Sans"/>
                </a:rPr>
                <a:t>‘C’</a:t>
              </a:r>
              <a:endParaRPr sz="1050" dirty="0">
                <a:latin typeface="Lucida Sans"/>
                <a:cs typeface="Lucida Sans"/>
              </a:endParaRPr>
            </a:p>
          </p:txBody>
        </p:sp>
        <p:sp>
          <p:nvSpPr>
            <p:cNvPr id="22" name="object 124">
              <a:extLst>
                <a:ext uri="{FF2B5EF4-FFF2-40B4-BE49-F238E27FC236}">
                  <a16:creationId xmlns:a16="http://schemas.microsoft.com/office/drawing/2014/main" id="{F07F5B81-F136-4973-AFBE-740F2B2B2E63}"/>
                </a:ext>
              </a:extLst>
            </p:cNvPr>
            <p:cNvSpPr txBox="1"/>
            <p:nvPr/>
          </p:nvSpPr>
          <p:spPr>
            <a:xfrm>
              <a:off x="4573976" y="5801809"/>
              <a:ext cx="703019" cy="148961"/>
            </a:xfrm>
            <a:prstGeom prst="rect">
              <a:avLst/>
            </a:prstGeom>
          </p:spPr>
          <p:txBody>
            <a:bodyPr vert="horz" wrap="square" lIns="0" tIns="17145" rIns="0" bIns="0" rtlCol="0">
              <a:spAutoFit/>
            </a:bodyPr>
            <a:lstStyle/>
            <a:p>
              <a:pPr marL="12700">
                <a:lnSpc>
                  <a:spcPct val="100000"/>
                </a:lnSpc>
                <a:spcBef>
                  <a:spcPts val="135"/>
                </a:spcBef>
              </a:pPr>
              <a:r>
                <a:rPr sz="1050" spc="-30" dirty="0">
                  <a:solidFill>
                    <a:srgbClr val="1D1C20"/>
                  </a:solidFill>
                  <a:latin typeface="Lucida Sans"/>
                  <a:cs typeface="Lucida Sans"/>
                </a:rPr>
                <a:t>Section</a:t>
              </a:r>
              <a:r>
                <a:rPr sz="1050" spc="-75" dirty="0">
                  <a:solidFill>
                    <a:srgbClr val="1D1C20"/>
                  </a:solidFill>
                  <a:latin typeface="Lucida Sans"/>
                  <a:cs typeface="Lucida Sans"/>
                </a:rPr>
                <a:t> </a:t>
              </a:r>
              <a:r>
                <a:rPr sz="1050" spc="-30" dirty="0">
                  <a:solidFill>
                    <a:srgbClr val="1D1C20"/>
                  </a:solidFill>
                  <a:latin typeface="Lucida Sans"/>
                  <a:cs typeface="Lucida Sans"/>
                </a:rPr>
                <a:t>‘X</a:t>
              </a:r>
              <a:r>
                <a:rPr sz="1050" spc="15" dirty="0">
                  <a:solidFill>
                    <a:srgbClr val="1D1C20"/>
                  </a:solidFill>
                  <a:latin typeface="Lucida Sans"/>
                  <a:cs typeface="Lucida Sans"/>
                </a:rPr>
                <a:t>–</a:t>
              </a:r>
              <a:r>
                <a:rPr sz="1050" spc="-30" dirty="0">
                  <a:solidFill>
                    <a:srgbClr val="1D1C20"/>
                  </a:solidFill>
                  <a:latin typeface="Lucida Sans"/>
                  <a:cs typeface="Lucida Sans"/>
                </a:rPr>
                <a:t>X’</a:t>
              </a:r>
              <a:endParaRPr sz="1050" dirty="0">
                <a:latin typeface="Lucida Sans"/>
                <a:cs typeface="Lucida Sans"/>
              </a:endParaRPr>
            </a:p>
          </p:txBody>
        </p:sp>
        <p:sp>
          <p:nvSpPr>
            <p:cNvPr id="23" name="object 125">
              <a:extLst>
                <a:ext uri="{FF2B5EF4-FFF2-40B4-BE49-F238E27FC236}">
                  <a16:creationId xmlns:a16="http://schemas.microsoft.com/office/drawing/2014/main" id="{3820AB49-0599-4B63-9B22-7362802ECDFC}"/>
                </a:ext>
              </a:extLst>
            </p:cNvPr>
            <p:cNvSpPr txBox="1"/>
            <p:nvPr/>
          </p:nvSpPr>
          <p:spPr>
            <a:xfrm>
              <a:off x="995300" y="7649378"/>
              <a:ext cx="1243330" cy="369465"/>
            </a:xfrm>
            <a:prstGeom prst="rect">
              <a:avLst/>
            </a:prstGeom>
          </p:spPr>
          <p:txBody>
            <a:bodyPr vert="horz" wrap="square" lIns="0" tIns="12700" rIns="0" bIns="0" rtlCol="0">
              <a:spAutoFit/>
            </a:bodyPr>
            <a:lstStyle/>
            <a:p>
              <a:pPr marL="12700">
                <a:lnSpc>
                  <a:spcPct val="100000"/>
                </a:lnSpc>
                <a:spcBef>
                  <a:spcPts val="100"/>
                </a:spcBef>
              </a:pPr>
              <a:r>
                <a:rPr sz="1400" b="1" spc="-15" dirty="0">
                  <a:solidFill>
                    <a:srgbClr val="919598"/>
                  </a:solidFill>
                  <a:latin typeface="Gill Sans MT"/>
                  <a:cs typeface="Gill Sans MT"/>
                </a:rPr>
                <a:t>Orthographic</a:t>
              </a:r>
              <a:r>
                <a:rPr sz="1400" b="1" spc="5" dirty="0">
                  <a:solidFill>
                    <a:srgbClr val="919598"/>
                  </a:solidFill>
                  <a:latin typeface="Gill Sans MT"/>
                  <a:cs typeface="Gill Sans MT"/>
                </a:rPr>
                <a:t> </a:t>
              </a:r>
              <a:r>
                <a:rPr sz="1400" b="1" spc="-5" dirty="0">
                  <a:solidFill>
                    <a:srgbClr val="919598"/>
                  </a:solidFill>
                  <a:latin typeface="Gill Sans MT"/>
                  <a:cs typeface="Gill Sans MT"/>
                </a:rPr>
                <a:t>projection</a:t>
              </a:r>
              <a:endParaRPr sz="1400" dirty="0">
                <a:latin typeface="Gill Sans MT"/>
                <a:cs typeface="Gill Sans MT"/>
              </a:endParaRPr>
            </a:p>
          </p:txBody>
        </p:sp>
      </p:grpSp>
    </p:spTree>
    <p:extLst>
      <p:ext uri="{BB962C8B-B14F-4D97-AF65-F5344CB8AC3E}">
        <p14:creationId xmlns:p14="http://schemas.microsoft.com/office/powerpoint/2010/main" val="2303164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Perspective, isometric and axonometric projections</a:t>
            </a:r>
          </a:p>
        </p:txBody>
      </p:sp>
      <p:sp>
        <p:nvSpPr>
          <p:cNvPr id="3075" name="Content Placeholder 2"/>
          <p:cNvSpPr>
            <a:spLocks noGrp="1"/>
          </p:cNvSpPr>
          <p:nvPr>
            <p:ph sz="quarter" idx="10"/>
          </p:nvPr>
        </p:nvSpPr>
        <p:spPr>
          <a:xfrm>
            <a:off x="457200" y="1516688"/>
            <a:ext cx="4690864" cy="1296144"/>
          </a:xfrm>
        </p:spPr>
        <p:txBody>
          <a:bodyPr/>
          <a:lstStyle/>
          <a:p>
            <a:pPr marL="342900" indent="-342900">
              <a:lnSpc>
                <a:spcPct val="100000"/>
              </a:lnSpc>
              <a:spcBef>
                <a:spcPts val="0"/>
              </a:spcBef>
              <a:spcAft>
                <a:spcPts val="0"/>
              </a:spcAft>
              <a:buClr>
                <a:srgbClr val="0077E3"/>
              </a:buClr>
              <a:buFont typeface="Arial" panose="020B0604020202020204" pitchFamily="34" charset="0"/>
              <a:buChar char="•"/>
            </a:pPr>
            <a:r>
              <a:rPr lang="cy-GB" b="1" dirty="0">
                <a:solidFill>
                  <a:srgbClr val="C00000"/>
                </a:solidFill>
              </a:rPr>
              <a:t>P</a:t>
            </a:r>
            <a:r>
              <a:rPr lang="cy-GB" sz="2000" b="1" dirty="0">
                <a:solidFill>
                  <a:srgbClr val="C00000"/>
                </a:solidFill>
              </a:rPr>
              <a:t>ersbectif</a:t>
            </a:r>
            <a:r>
              <a:rPr lang="cy-GB" sz="2000" dirty="0"/>
              <a:t> </a:t>
            </a:r>
            <a:r>
              <a:rPr lang="cy-GB" sz="2000" dirty="0">
                <a:solidFill>
                  <a:srgbClr val="0077E3"/>
                </a:solidFill>
              </a:rPr>
              <a:t>- </a:t>
            </a:r>
            <a:r>
              <a:rPr lang="en-GB" b="1" dirty="0">
                <a:solidFill>
                  <a:srgbClr val="0077E3"/>
                </a:solidFill>
                <a:ea typeface="ＭＳ Ｐゴシック" pitchFamily="-105" charset="-128"/>
                <a:cs typeface="ＭＳ Ｐゴシック" pitchFamily="-105" charset="-128"/>
              </a:rPr>
              <a:t>Perspective</a:t>
            </a:r>
            <a:r>
              <a:rPr lang="en-GB" dirty="0">
                <a:solidFill>
                  <a:srgbClr val="0077E3"/>
                </a:solidFill>
                <a:ea typeface="ＭＳ Ｐゴシック" pitchFamily="-105" charset="-128"/>
                <a:cs typeface="ＭＳ Ｐゴシック" pitchFamily="-105" charset="-128"/>
              </a:rPr>
              <a:t> </a:t>
            </a:r>
            <a:r>
              <a:rPr lang="en-GB" dirty="0">
                <a:ea typeface="ＭＳ Ｐゴシック" pitchFamily="-105" charset="-128"/>
                <a:cs typeface="ＭＳ Ｐゴシック" pitchFamily="-105" charset="-128"/>
              </a:rPr>
              <a:t>are where the lines converge to a vanishing point  with the detail at the rear of the drawing often difficult to see.</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err="1">
                <a:solidFill>
                  <a:srgbClr val="C00000"/>
                </a:solidFill>
                <a:ea typeface="ＭＳ Ｐゴシック" pitchFamily="-105" charset="-128"/>
                <a:cs typeface="ＭＳ Ｐゴシック" pitchFamily="-105" charset="-128"/>
              </a:rPr>
              <a:t>Isometrig</a:t>
            </a:r>
            <a:r>
              <a:rPr lang="en-GB" b="1" dirty="0">
                <a:ea typeface="ＭＳ Ｐゴシック" pitchFamily="-105" charset="-128"/>
                <a:cs typeface="ＭＳ Ｐゴシック" pitchFamily="-105" charset="-128"/>
              </a:rPr>
              <a:t> </a:t>
            </a:r>
            <a:r>
              <a:rPr lang="en-GB" b="1" dirty="0">
                <a:solidFill>
                  <a:srgbClr val="0077E3"/>
                </a:solidFill>
                <a:ea typeface="ＭＳ Ｐゴシック" pitchFamily="-105" charset="-128"/>
                <a:cs typeface="ＭＳ Ｐゴシック" pitchFamily="-105" charset="-128"/>
              </a:rPr>
              <a:t>- Isometric </a:t>
            </a:r>
            <a:r>
              <a:rPr lang="en-GB" dirty="0">
                <a:ea typeface="ＭＳ Ｐゴシック" pitchFamily="-105" charset="-128"/>
                <a:cs typeface="ＭＳ Ｐゴシック" pitchFamily="-105" charset="-128"/>
              </a:rPr>
              <a:t>is a 3D projection technique. Lines are drawn at 30</a:t>
            </a:r>
            <a:r>
              <a:rPr lang="en-GB" dirty="0"/>
              <a:t>º.  </a:t>
            </a:r>
          </a:p>
          <a:p>
            <a:pPr marL="342900" indent="-342900">
              <a:lnSpc>
                <a:spcPct val="100000"/>
              </a:lnSpc>
              <a:spcBef>
                <a:spcPts val="0"/>
              </a:spcBef>
              <a:spcAft>
                <a:spcPts val="0"/>
              </a:spcAft>
              <a:buClr>
                <a:srgbClr val="0077E3"/>
              </a:buClr>
              <a:buFont typeface="Arial" panose="020B0604020202020204" pitchFamily="34" charset="0"/>
              <a:buChar char="•"/>
            </a:pPr>
            <a:r>
              <a:rPr lang="cy-GB" sz="2000" b="1" dirty="0"/>
              <a:t> </a:t>
            </a:r>
            <a:r>
              <a:rPr lang="cy-GB" b="1" dirty="0" err="1">
                <a:solidFill>
                  <a:srgbClr val="C00000"/>
                </a:solidFill>
              </a:rPr>
              <a:t>A</a:t>
            </a:r>
            <a:r>
              <a:rPr lang="cy-GB" sz="2000" b="1" dirty="0" err="1">
                <a:solidFill>
                  <a:srgbClr val="C00000"/>
                </a:solidFill>
              </a:rPr>
              <a:t>csonometrig</a:t>
            </a:r>
            <a:r>
              <a:rPr lang="cy-GB" sz="2000" dirty="0">
                <a:solidFill>
                  <a:srgbClr val="C00000"/>
                </a:solidFill>
              </a:rPr>
              <a:t> </a:t>
            </a:r>
            <a:r>
              <a:rPr lang="cy-GB" sz="2000" dirty="0">
                <a:solidFill>
                  <a:srgbClr val="0077E3"/>
                </a:solidFill>
              </a:rPr>
              <a:t>- </a:t>
            </a:r>
            <a:r>
              <a:rPr lang="en-GB" b="1" dirty="0">
                <a:solidFill>
                  <a:srgbClr val="0077E3"/>
                </a:solidFill>
                <a:ea typeface="ＭＳ Ｐゴシック" pitchFamily="-105" charset="-128"/>
                <a:cs typeface="ＭＳ Ｐゴシック" pitchFamily="-105" charset="-128"/>
              </a:rPr>
              <a:t>Axonometric </a:t>
            </a:r>
            <a:r>
              <a:rPr lang="en-GB" dirty="0">
                <a:ea typeface="ＭＳ Ｐゴシック" pitchFamily="-105" charset="-128"/>
                <a:cs typeface="ＭＳ Ｐゴシック" pitchFamily="-105" charset="-128"/>
              </a:rPr>
              <a:t>is a 3D projection technique. Lines are drawn at 45</a:t>
            </a:r>
            <a:r>
              <a:rPr lang="en-GB" baseline="30000" dirty="0">
                <a:ea typeface="ＭＳ Ｐゴシック" pitchFamily="-105" charset="-128"/>
                <a:cs typeface="ＭＳ Ｐゴシック" pitchFamily="-105" charset="-128"/>
              </a:rPr>
              <a:t>o</a:t>
            </a:r>
            <a:r>
              <a:rPr lang="en-GB" dirty="0">
                <a:ea typeface="ＭＳ Ｐゴシック" pitchFamily="-105" charset="-128"/>
                <a:cs typeface="ＭＳ Ｐゴシック" pitchFamily="-105" charset="-128"/>
              </a:rPr>
              <a:t>. </a:t>
            </a:r>
            <a:endParaRPr lang="en-GB" baseline="30000" dirty="0">
              <a:ea typeface="ＭＳ Ｐゴシック" pitchFamily="-105" charset="-128"/>
              <a:cs typeface="ＭＳ Ｐゴシック" pitchFamily="-105" charset="-128"/>
            </a:endParaRP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marL="0" indent="0">
              <a:lnSpc>
                <a:spcPct val="100000"/>
              </a:lnSpc>
              <a:spcBef>
                <a:spcPts val="0"/>
              </a:spcBef>
              <a:spcAft>
                <a:spcPts val="0"/>
              </a:spcAft>
            </a:pPr>
            <a:endParaRPr lang="en-GB" dirty="0">
              <a:ea typeface="ＭＳ Ｐゴシック" pitchFamily="-105" charset="-128"/>
              <a:cs typeface="ＭＳ Ｐゴシック" pitchFamily="-105" charset="-128"/>
            </a:endParaRPr>
          </a:p>
          <a:p>
            <a:pPr>
              <a:lnSpc>
                <a:spcPct val="100000"/>
              </a:lnSpc>
              <a:spcBef>
                <a:spcPts val="0"/>
              </a:spcBef>
              <a:spcAft>
                <a:spcPts val="0"/>
              </a:spcAft>
            </a:pPr>
            <a:endParaRPr lang="en-GB"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C8608163-3B9F-47B3-BDCD-ECDCDC6F3A7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549" b="14308"/>
          <a:stretch/>
        </p:blipFill>
        <p:spPr>
          <a:xfrm>
            <a:off x="5292080" y="1916832"/>
            <a:ext cx="3168352" cy="4191478"/>
          </a:xfrm>
          <a:prstGeom prst="rect">
            <a:avLst/>
          </a:prstGeom>
        </p:spPr>
      </p:pic>
    </p:spTree>
    <p:extLst>
      <p:ext uri="{BB962C8B-B14F-4D97-AF65-F5344CB8AC3E}">
        <p14:creationId xmlns:p14="http://schemas.microsoft.com/office/powerpoint/2010/main" val="9109254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u="sng" dirty="0">
                <a:solidFill>
                  <a:srgbClr val="C00000"/>
                </a:solidFill>
              </a:rPr>
              <a:t>Tafluniad </a:t>
            </a:r>
            <a:r>
              <a:rPr lang="cy-GB" u="sng" dirty="0" err="1">
                <a:solidFill>
                  <a:srgbClr val="C00000"/>
                </a:solidFill>
              </a:rPr>
              <a:t>isometrig</a:t>
            </a:r>
            <a:r>
              <a:rPr lang="cy-GB" u="sng" dirty="0">
                <a:solidFill>
                  <a:srgbClr val="C00000"/>
                </a:solidFill>
              </a:rPr>
              <a:t> - </a:t>
            </a:r>
            <a:r>
              <a:rPr lang="en-US" u="sng" dirty="0">
                <a:ea typeface="ＭＳ Ｐゴシック" pitchFamily="-105" charset="-128"/>
                <a:cs typeface="ＭＳ Ｐゴシック" pitchFamily="-105" charset="-128"/>
              </a:rPr>
              <a:t>Isometric projection</a:t>
            </a:r>
          </a:p>
        </p:txBody>
      </p:sp>
      <p:sp>
        <p:nvSpPr>
          <p:cNvPr id="11" name="Rectangle 10">
            <a:extLst>
              <a:ext uri="{FF2B5EF4-FFF2-40B4-BE49-F238E27FC236}">
                <a16:creationId xmlns:a16="http://schemas.microsoft.com/office/drawing/2014/main" id="{C31E08EF-CB6C-4D22-9461-7DB8EE8EFA82}"/>
              </a:ext>
            </a:extLst>
          </p:cNvPr>
          <p:cNvSpPr/>
          <p:nvPr/>
        </p:nvSpPr>
        <p:spPr>
          <a:xfrm>
            <a:off x="352828" y="1619062"/>
            <a:ext cx="2674640" cy="2246769"/>
          </a:xfrm>
          <a:prstGeom prst="rect">
            <a:avLst/>
          </a:prstGeom>
        </p:spPr>
        <p:txBody>
          <a:bodyPr wrap="square">
            <a:spAutoFit/>
          </a:bodyPr>
          <a:lstStyle/>
          <a:p>
            <a:pPr>
              <a:lnSpc>
                <a:spcPct val="100000"/>
              </a:lnSpc>
              <a:spcBef>
                <a:spcPts val="0"/>
              </a:spcBef>
              <a:spcAft>
                <a:spcPts val="0"/>
              </a:spcAft>
            </a:pPr>
            <a:r>
              <a:rPr lang="en-GB" dirty="0"/>
              <a:t>In </a:t>
            </a:r>
            <a:r>
              <a:rPr lang="en-GB" b="1" dirty="0"/>
              <a:t>isometric</a:t>
            </a:r>
            <a:r>
              <a:rPr lang="en-GB" dirty="0"/>
              <a:t> projection, one corner of the structure is represented as closer to the viewer, providing a more ‘realistic’ view.</a:t>
            </a:r>
          </a:p>
        </p:txBody>
      </p:sp>
      <p:grpSp>
        <p:nvGrpSpPr>
          <p:cNvPr id="108" name="Group 107">
            <a:extLst>
              <a:ext uri="{FF2B5EF4-FFF2-40B4-BE49-F238E27FC236}">
                <a16:creationId xmlns:a16="http://schemas.microsoft.com/office/drawing/2014/main" id="{4CAA938A-4DE2-4421-BB10-1F9ACB1B8917}"/>
              </a:ext>
            </a:extLst>
          </p:cNvPr>
          <p:cNvGrpSpPr/>
          <p:nvPr/>
        </p:nvGrpSpPr>
        <p:grpSpPr>
          <a:xfrm>
            <a:off x="3203848" y="1576023"/>
            <a:ext cx="5081230" cy="4150399"/>
            <a:chOff x="2943947" y="1383937"/>
            <a:chExt cx="3616325" cy="2953851"/>
          </a:xfrm>
        </p:grpSpPr>
        <p:grpSp>
          <p:nvGrpSpPr>
            <p:cNvPr id="109" name="object 7">
              <a:extLst>
                <a:ext uri="{FF2B5EF4-FFF2-40B4-BE49-F238E27FC236}">
                  <a16:creationId xmlns:a16="http://schemas.microsoft.com/office/drawing/2014/main" id="{12765DB7-77F1-414E-AAD7-B0088CA473E3}"/>
                </a:ext>
              </a:extLst>
            </p:cNvPr>
            <p:cNvGrpSpPr/>
            <p:nvPr/>
          </p:nvGrpSpPr>
          <p:grpSpPr>
            <a:xfrm>
              <a:off x="2943947" y="1383937"/>
              <a:ext cx="3616325" cy="2647315"/>
              <a:chOff x="2943947" y="1383937"/>
              <a:chExt cx="3616325" cy="2647315"/>
            </a:xfrm>
          </p:grpSpPr>
          <p:sp>
            <p:nvSpPr>
              <p:cNvPr id="111" name="object 8">
                <a:extLst>
                  <a:ext uri="{FF2B5EF4-FFF2-40B4-BE49-F238E27FC236}">
                    <a16:creationId xmlns:a16="http://schemas.microsoft.com/office/drawing/2014/main" id="{6DEB0EF8-026A-4FAD-9193-13FFB467C581}"/>
                  </a:ext>
                </a:extLst>
              </p:cNvPr>
              <p:cNvSpPr/>
              <p:nvPr/>
            </p:nvSpPr>
            <p:spPr>
              <a:xfrm>
                <a:off x="4272076" y="1579789"/>
                <a:ext cx="1898014" cy="1804035"/>
              </a:xfrm>
              <a:custGeom>
                <a:avLst/>
                <a:gdLst/>
                <a:ahLst/>
                <a:cxnLst/>
                <a:rect l="l" t="t" r="r" b="b"/>
                <a:pathLst>
                  <a:path w="1898014" h="1804035">
                    <a:moveTo>
                      <a:pt x="0" y="705484"/>
                    </a:moveTo>
                    <a:lnTo>
                      <a:pt x="1897875" y="1803996"/>
                    </a:lnTo>
                    <a:lnTo>
                      <a:pt x="1897875"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12" name="object 9">
                <a:extLst>
                  <a:ext uri="{FF2B5EF4-FFF2-40B4-BE49-F238E27FC236}">
                    <a16:creationId xmlns:a16="http://schemas.microsoft.com/office/drawing/2014/main" id="{D3CD412A-096C-424B-A0F2-F9873B5A303B}"/>
                  </a:ext>
                </a:extLst>
              </p:cNvPr>
              <p:cNvSpPr/>
              <p:nvPr/>
            </p:nvSpPr>
            <p:spPr>
              <a:xfrm>
                <a:off x="5222979" y="2234006"/>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13" name="object 10">
                <a:extLst>
                  <a:ext uri="{FF2B5EF4-FFF2-40B4-BE49-F238E27FC236}">
                    <a16:creationId xmlns:a16="http://schemas.microsoft.com/office/drawing/2014/main" id="{6B2200D4-8889-45B6-B820-4D6D167A0431}"/>
                  </a:ext>
                </a:extLst>
              </p:cNvPr>
              <p:cNvSpPr/>
              <p:nvPr/>
            </p:nvSpPr>
            <p:spPr>
              <a:xfrm>
                <a:off x="5251383" y="2284508"/>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14" name="object 11">
                <a:extLst>
                  <a:ext uri="{FF2B5EF4-FFF2-40B4-BE49-F238E27FC236}">
                    <a16:creationId xmlns:a16="http://schemas.microsoft.com/office/drawing/2014/main" id="{D72737A3-3F39-4014-A87C-8497680FE705}"/>
                  </a:ext>
                </a:extLst>
              </p:cNvPr>
              <p:cNvSpPr/>
              <p:nvPr/>
            </p:nvSpPr>
            <p:spPr>
              <a:xfrm>
                <a:off x="5396588" y="2372895"/>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15" name="object 12">
                <a:extLst>
                  <a:ext uri="{FF2B5EF4-FFF2-40B4-BE49-F238E27FC236}">
                    <a16:creationId xmlns:a16="http://schemas.microsoft.com/office/drawing/2014/main" id="{D92EF97E-9EF7-41BF-93F7-38849191B946}"/>
                  </a:ext>
                </a:extLst>
              </p:cNvPr>
              <p:cNvSpPr/>
              <p:nvPr/>
            </p:nvSpPr>
            <p:spPr>
              <a:xfrm>
                <a:off x="3178326" y="1581370"/>
                <a:ext cx="1093470" cy="1334135"/>
              </a:xfrm>
              <a:custGeom>
                <a:avLst/>
                <a:gdLst/>
                <a:ahLst/>
                <a:cxnLst/>
                <a:rect l="l" t="t" r="r" b="b"/>
                <a:pathLst>
                  <a:path w="1093470" h="1334135">
                    <a:moveTo>
                      <a:pt x="0" y="1333652"/>
                    </a:moveTo>
                    <a:lnTo>
                      <a:pt x="1092936" y="705485"/>
                    </a:lnTo>
                    <a:lnTo>
                      <a:pt x="1092936" y="0"/>
                    </a:lnTo>
                    <a:lnTo>
                      <a:pt x="0" y="628167"/>
                    </a:lnTo>
                    <a:lnTo>
                      <a:pt x="0" y="1333652"/>
                    </a:lnTo>
                    <a:close/>
                  </a:path>
                </a:pathLst>
              </a:custGeom>
              <a:ln w="11264">
                <a:solidFill>
                  <a:srgbClr val="64686B"/>
                </a:solidFill>
              </a:ln>
            </p:spPr>
            <p:txBody>
              <a:bodyPr wrap="square" lIns="0" tIns="0" rIns="0" bIns="0" rtlCol="0"/>
              <a:lstStyle/>
              <a:p>
                <a:endParaRPr/>
              </a:p>
            </p:txBody>
          </p:sp>
          <p:sp>
            <p:nvSpPr>
              <p:cNvPr id="116" name="object 13">
                <a:extLst>
                  <a:ext uri="{FF2B5EF4-FFF2-40B4-BE49-F238E27FC236}">
                    <a16:creationId xmlns:a16="http://schemas.microsoft.com/office/drawing/2014/main" id="{0D734A5C-3A64-4912-B176-96CFCAA7465E}"/>
                  </a:ext>
                </a:extLst>
              </p:cNvPr>
              <p:cNvSpPr/>
              <p:nvPr/>
            </p:nvSpPr>
            <p:spPr>
              <a:xfrm>
                <a:off x="3778073" y="1925425"/>
                <a:ext cx="1093470" cy="1334135"/>
              </a:xfrm>
              <a:custGeom>
                <a:avLst/>
                <a:gdLst/>
                <a:ahLst/>
                <a:cxnLst/>
                <a:rect l="l" t="t" r="r" b="b"/>
                <a:pathLst>
                  <a:path w="1093470" h="1334135">
                    <a:moveTo>
                      <a:pt x="1092936" y="0"/>
                    </a:moveTo>
                    <a:lnTo>
                      <a:pt x="0" y="628167"/>
                    </a:lnTo>
                    <a:lnTo>
                      <a:pt x="0" y="1333652"/>
                    </a:lnTo>
                    <a:lnTo>
                      <a:pt x="792302" y="878319"/>
                    </a:lnTo>
                    <a:lnTo>
                      <a:pt x="792302" y="284111"/>
                    </a:lnTo>
                    <a:lnTo>
                      <a:pt x="1029817" y="148361"/>
                    </a:lnTo>
                    <a:lnTo>
                      <a:pt x="1029817" y="741806"/>
                    </a:lnTo>
                    <a:lnTo>
                      <a:pt x="1092936" y="705510"/>
                    </a:lnTo>
                    <a:lnTo>
                      <a:pt x="1092936" y="0"/>
                    </a:lnTo>
                    <a:close/>
                  </a:path>
                </a:pathLst>
              </a:custGeom>
              <a:solidFill>
                <a:srgbClr val="FFFFFF"/>
              </a:solidFill>
            </p:spPr>
            <p:txBody>
              <a:bodyPr wrap="square" lIns="0" tIns="0" rIns="0" bIns="0" rtlCol="0"/>
              <a:lstStyle/>
              <a:p>
                <a:endParaRPr/>
              </a:p>
            </p:txBody>
          </p:sp>
          <p:sp>
            <p:nvSpPr>
              <p:cNvPr id="117" name="object 14">
                <a:extLst>
                  <a:ext uri="{FF2B5EF4-FFF2-40B4-BE49-F238E27FC236}">
                    <a16:creationId xmlns:a16="http://schemas.microsoft.com/office/drawing/2014/main" id="{A4804115-4FE3-4E5B-A58F-EE4033C44261}"/>
                  </a:ext>
                </a:extLst>
              </p:cNvPr>
              <p:cNvSpPr/>
              <p:nvPr/>
            </p:nvSpPr>
            <p:spPr>
              <a:xfrm>
                <a:off x="3778073" y="1925425"/>
                <a:ext cx="1093470" cy="1334135"/>
              </a:xfrm>
              <a:custGeom>
                <a:avLst/>
                <a:gdLst/>
                <a:ahLst/>
                <a:cxnLst/>
                <a:rect l="l" t="t" r="r" b="b"/>
                <a:pathLst>
                  <a:path w="1093470" h="1334135">
                    <a:moveTo>
                      <a:pt x="0" y="628167"/>
                    </a:moveTo>
                    <a:lnTo>
                      <a:pt x="0" y="1333652"/>
                    </a:lnTo>
                    <a:lnTo>
                      <a:pt x="792302" y="878319"/>
                    </a:lnTo>
                    <a:lnTo>
                      <a:pt x="792302" y="284111"/>
                    </a:lnTo>
                    <a:lnTo>
                      <a:pt x="1029817" y="148361"/>
                    </a:lnTo>
                    <a:lnTo>
                      <a:pt x="1029817" y="741806"/>
                    </a:lnTo>
                    <a:lnTo>
                      <a:pt x="1092936" y="705510"/>
                    </a:lnTo>
                    <a:lnTo>
                      <a:pt x="1092936" y="0"/>
                    </a:lnTo>
                    <a:lnTo>
                      <a:pt x="0" y="628167"/>
                    </a:lnTo>
                    <a:close/>
                  </a:path>
                </a:pathLst>
              </a:custGeom>
              <a:ln w="11264">
                <a:solidFill>
                  <a:srgbClr val="64686B"/>
                </a:solidFill>
              </a:ln>
            </p:spPr>
            <p:txBody>
              <a:bodyPr wrap="square" lIns="0" tIns="0" rIns="0" bIns="0" rtlCol="0"/>
              <a:lstStyle/>
              <a:p>
                <a:endParaRPr/>
              </a:p>
            </p:txBody>
          </p:sp>
          <p:sp>
            <p:nvSpPr>
              <p:cNvPr id="118" name="object 15">
                <a:extLst>
                  <a:ext uri="{FF2B5EF4-FFF2-40B4-BE49-F238E27FC236}">
                    <a16:creationId xmlns:a16="http://schemas.microsoft.com/office/drawing/2014/main" id="{33718811-8313-487B-9522-947999909595}"/>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solidFill>
                <a:srgbClr val="FFFFFF"/>
              </a:solidFill>
            </p:spPr>
            <p:txBody>
              <a:bodyPr wrap="square" lIns="0" tIns="0" rIns="0" bIns="0" rtlCol="0"/>
              <a:lstStyle/>
              <a:p>
                <a:endParaRPr/>
              </a:p>
            </p:txBody>
          </p:sp>
          <p:sp>
            <p:nvSpPr>
              <p:cNvPr id="119" name="object 16">
                <a:extLst>
                  <a:ext uri="{FF2B5EF4-FFF2-40B4-BE49-F238E27FC236}">
                    <a16:creationId xmlns:a16="http://schemas.microsoft.com/office/drawing/2014/main" id="{D1AB97A6-3BB0-443A-A03C-1F25EA609B0F}"/>
                  </a:ext>
                </a:extLst>
              </p:cNvPr>
              <p:cNvSpPr/>
              <p:nvPr/>
            </p:nvSpPr>
            <p:spPr>
              <a:xfrm>
                <a:off x="4193166" y="2337376"/>
                <a:ext cx="515620" cy="1002665"/>
              </a:xfrm>
              <a:custGeom>
                <a:avLst/>
                <a:gdLst/>
                <a:ahLst/>
                <a:cxnLst/>
                <a:rect l="l" t="t" r="r" b="b"/>
                <a:pathLst>
                  <a:path w="515620" h="1002664">
                    <a:moveTo>
                      <a:pt x="0" y="0"/>
                    </a:moveTo>
                    <a:lnTo>
                      <a:pt x="0" y="705485"/>
                    </a:lnTo>
                    <a:lnTo>
                      <a:pt x="116801" y="772744"/>
                    </a:lnTo>
                    <a:lnTo>
                      <a:pt x="116801" y="126263"/>
                    </a:lnTo>
                    <a:lnTo>
                      <a:pt x="401650" y="290398"/>
                    </a:lnTo>
                    <a:lnTo>
                      <a:pt x="401650" y="936764"/>
                    </a:lnTo>
                    <a:lnTo>
                      <a:pt x="515289" y="1002195"/>
                    </a:lnTo>
                    <a:lnTo>
                      <a:pt x="515289" y="296697"/>
                    </a:lnTo>
                    <a:lnTo>
                      <a:pt x="0" y="0"/>
                    </a:lnTo>
                    <a:close/>
                  </a:path>
                </a:pathLst>
              </a:custGeom>
              <a:ln w="11264">
                <a:solidFill>
                  <a:srgbClr val="64686B"/>
                </a:solidFill>
              </a:ln>
            </p:spPr>
            <p:txBody>
              <a:bodyPr wrap="square" lIns="0" tIns="0" rIns="0" bIns="0" rtlCol="0"/>
              <a:lstStyle/>
              <a:p>
                <a:endParaRPr/>
              </a:p>
            </p:txBody>
          </p:sp>
          <p:sp>
            <p:nvSpPr>
              <p:cNvPr id="120" name="object 17">
                <a:extLst>
                  <a:ext uri="{FF2B5EF4-FFF2-40B4-BE49-F238E27FC236}">
                    <a16:creationId xmlns:a16="http://schemas.microsoft.com/office/drawing/2014/main" id="{FD76725A-307C-47B3-92D1-642B1FA423C6}"/>
                  </a:ext>
                </a:extLst>
              </p:cNvPr>
              <p:cNvSpPr/>
              <p:nvPr/>
            </p:nvSpPr>
            <p:spPr>
              <a:xfrm>
                <a:off x="4309965" y="2634080"/>
                <a:ext cx="398780" cy="935990"/>
              </a:xfrm>
              <a:custGeom>
                <a:avLst/>
                <a:gdLst/>
                <a:ahLst/>
                <a:cxnLst/>
                <a:rect l="l" t="t" r="r" b="b"/>
                <a:pathLst>
                  <a:path w="398779" h="935989">
                    <a:moveTo>
                      <a:pt x="398487" y="0"/>
                    </a:moveTo>
                    <a:lnTo>
                      <a:pt x="0" y="230441"/>
                    </a:lnTo>
                    <a:lnTo>
                      <a:pt x="0" y="935926"/>
                    </a:lnTo>
                    <a:lnTo>
                      <a:pt x="398487" y="705485"/>
                    </a:lnTo>
                    <a:lnTo>
                      <a:pt x="398487" y="0"/>
                    </a:lnTo>
                    <a:close/>
                  </a:path>
                </a:pathLst>
              </a:custGeom>
              <a:solidFill>
                <a:srgbClr val="FFFFFF"/>
              </a:solidFill>
            </p:spPr>
            <p:txBody>
              <a:bodyPr wrap="square" lIns="0" tIns="0" rIns="0" bIns="0" rtlCol="0"/>
              <a:lstStyle/>
              <a:p>
                <a:endParaRPr/>
              </a:p>
            </p:txBody>
          </p:sp>
          <p:sp>
            <p:nvSpPr>
              <p:cNvPr id="121" name="object 18">
                <a:extLst>
                  <a:ext uri="{FF2B5EF4-FFF2-40B4-BE49-F238E27FC236}">
                    <a16:creationId xmlns:a16="http://schemas.microsoft.com/office/drawing/2014/main" id="{9EA86175-98F8-41FB-9EBC-64988541A235}"/>
                  </a:ext>
                </a:extLst>
              </p:cNvPr>
              <p:cNvSpPr/>
              <p:nvPr/>
            </p:nvSpPr>
            <p:spPr>
              <a:xfrm>
                <a:off x="4309965" y="2634080"/>
                <a:ext cx="398780" cy="935990"/>
              </a:xfrm>
              <a:custGeom>
                <a:avLst/>
                <a:gdLst/>
                <a:ahLst/>
                <a:cxnLst/>
                <a:rect l="l" t="t" r="r" b="b"/>
                <a:pathLst>
                  <a:path w="398779" h="935989">
                    <a:moveTo>
                      <a:pt x="0" y="935926"/>
                    </a:moveTo>
                    <a:lnTo>
                      <a:pt x="398487" y="705485"/>
                    </a:lnTo>
                    <a:lnTo>
                      <a:pt x="398487" y="0"/>
                    </a:lnTo>
                    <a:lnTo>
                      <a:pt x="0" y="230441"/>
                    </a:lnTo>
                    <a:lnTo>
                      <a:pt x="0" y="935926"/>
                    </a:lnTo>
                    <a:close/>
                  </a:path>
                </a:pathLst>
              </a:custGeom>
              <a:ln w="11264">
                <a:solidFill>
                  <a:srgbClr val="64686B"/>
                </a:solidFill>
              </a:ln>
            </p:spPr>
            <p:txBody>
              <a:bodyPr wrap="square" lIns="0" tIns="0" rIns="0" bIns="0" rtlCol="0"/>
              <a:lstStyle/>
              <a:p>
                <a:endParaRPr/>
              </a:p>
            </p:txBody>
          </p:sp>
          <p:sp>
            <p:nvSpPr>
              <p:cNvPr id="122" name="object 19">
                <a:extLst>
                  <a:ext uri="{FF2B5EF4-FFF2-40B4-BE49-F238E27FC236}">
                    <a16:creationId xmlns:a16="http://schemas.microsoft.com/office/drawing/2014/main" id="{7D2EE19A-D0EE-44A1-9E9F-5A7FE04CDAA3}"/>
                  </a:ext>
                </a:extLst>
              </p:cNvPr>
              <p:cNvSpPr/>
              <p:nvPr/>
            </p:nvSpPr>
            <p:spPr>
              <a:xfrm>
                <a:off x="5076203" y="2641970"/>
                <a:ext cx="1094105" cy="1371600"/>
              </a:xfrm>
              <a:custGeom>
                <a:avLst/>
                <a:gdLst/>
                <a:ahLst/>
                <a:cxnLst/>
                <a:rect l="l" t="t" r="r" b="b"/>
                <a:pathLst>
                  <a:path w="1094104" h="1371600">
                    <a:moveTo>
                      <a:pt x="556488" y="0"/>
                    </a:moveTo>
                    <a:lnTo>
                      <a:pt x="0" y="666064"/>
                    </a:lnTo>
                    <a:lnTo>
                      <a:pt x="0" y="1371523"/>
                    </a:lnTo>
                    <a:lnTo>
                      <a:pt x="1093749" y="741806"/>
                    </a:lnTo>
                    <a:lnTo>
                      <a:pt x="1093749" y="36321"/>
                    </a:lnTo>
                    <a:lnTo>
                      <a:pt x="556488" y="0"/>
                    </a:lnTo>
                    <a:close/>
                  </a:path>
                </a:pathLst>
              </a:custGeom>
              <a:solidFill>
                <a:srgbClr val="FFFFFF"/>
              </a:solidFill>
            </p:spPr>
            <p:txBody>
              <a:bodyPr wrap="square" lIns="0" tIns="0" rIns="0" bIns="0" rtlCol="0"/>
              <a:lstStyle/>
              <a:p>
                <a:endParaRPr/>
              </a:p>
            </p:txBody>
          </p:sp>
          <p:sp>
            <p:nvSpPr>
              <p:cNvPr id="123" name="object 20">
                <a:extLst>
                  <a:ext uri="{FF2B5EF4-FFF2-40B4-BE49-F238E27FC236}">
                    <a16:creationId xmlns:a16="http://schemas.microsoft.com/office/drawing/2014/main" id="{DDD363DE-1559-4B3B-88C6-C97260F24D31}"/>
                  </a:ext>
                </a:extLst>
              </p:cNvPr>
              <p:cNvSpPr/>
              <p:nvPr/>
            </p:nvSpPr>
            <p:spPr>
              <a:xfrm>
                <a:off x="5076203" y="2641970"/>
                <a:ext cx="1094105" cy="1371600"/>
              </a:xfrm>
              <a:custGeom>
                <a:avLst/>
                <a:gdLst/>
                <a:ahLst/>
                <a:cxnLst/>
                <a:rect l="l" t="t" r="r" b="b"/>
                <a:pathLst>
                  <a:path w="1094104" h="1371600">
                    <a:moveTo>
                      <a:pt x="1093749" y="741806"/>
                    </a:moveTo>
                    <a:lnTo>
                      <a:pt x="0" y="1371523"/>
                    </a:lnTo>
                    <a:lnTo>
                      <a:pt x="0" y="666064"/>
                    </a:lnTo>
                    <a:lnTo>
                      <a:pt x="556488" y="0"/>
                    </a:lnTo>
                    <a:lnTo>
                      <a:pt x="1093749" y="36321"/>
                    </a:lnTo>
                    <a:lnTo>
                      <a:pt x="1093749" y="741806"/>
                    </a:lnTo>
                    <a:close/>
                  </a:path>
                </a:pathLst>
              </a:custGeom>
              <a:ln w="11264">
                <a:solidFill>
                  <a:srgbClr val="64686B"/>
                </a:solidFill>
              </a:ln>
            </p:spPr>
            <p:txBody>
              <a:bodyPr wrap="square" lIns="0" tIns="0" rIns="0" bIns="0" rtlCol="0"/>
              <a:lstStyle/>
              <a:p>
                <a:endParaRPr/>
              </a:p>
            </p:txBody>
          </p:sp>
          <p:sp>
            <p:nvSpPr>
              <p:cNvPr id="124" name="object 21">
                <a:extLst>
                  <a:ext uri="{FF2B5EF4-FFF2-40B4-BE49-F238E27FC236}">
                    <a16:creationId xmlns:a16="http://schemas.microsoft.com/office/drawing/2014/main" id="{C0CC8753-D735-4CD1-9940-496873BB29D1}"/>
                  </a:ext>
                </a:extLst>
              </p:cNvPr>
              <p:cNvSpPr/>
              <p:nvPr/>
            </p:nvSpPr>
            <p:spPr>
              <a:xfrm>
                <a:off x="3178326" y="2209538"/>
                <a:ext cx="1898014" cy="1804035"/>
              </a:xfrm>
              <a:custGeom>
                <a:avLst/>
                <a:gdLst/>
                <a:ahLst/>
                <a:cxnLst/>
                <a:rect l="l" t="t" r="r" b="b"/>
                <a:pathLst>
                  <a:path w="1898014" h="1804035">
                    <a:moveTo>
                      <a:pt x="0" y="0"/>
                    </a:moveTo>
                    <a:lnTo>
                      <a:pt x="0" y="705484"/>
                    </a:lnTo>
                    <a:lnTo>
                      <a:pt x="1897862" y="1803971"/>
                    </a:lnTo>
                    <a:lnTo>
                      <a:pt x="1897862" y="1098486"/>
                    </a:lnTo>
                    <a:lnTo>
                      <a:pt x="0" y="0"/>
                    </a:lnTo>
                    <a:close/>
                  </a:path>
                </a:pathLst>
              </a:custGeom>
              <a:solidFill>
                <a:srgbClr val="FFFFFF"/>
              </a:solidFill>
            </p:spPr>
            <p:txBody>
              <a:bodyPr wrap="square" lIns="0" tIns="0" rIns="0" bIns="0" rtlCol="0"/>
              <a:lstStyle/>
              <a:p>
                <a:endParaRPr/>
              </a:p>
            </p:txBody>
          </p:sp>
          <p:sp>
            <p:nvSpPr>
              <p:cNvPr id="125" name="object 22">
                <a:extLst>
                  <a:ext uri="{FF2B5EF4-FFF2-40B4-BE49-F238E27FC236}">
                    <a16:creationId xmlns:a16="http://schemas.microsoft.com/office/drawing/2014/main" id="{15B87A8B-CA32-4C3C-914C-4D5047D19339}"/>
                  </a:ext>
                </a:extLst>
              </p:cNvPr>
              <p:cNvSpPr/>
              <p:nvPr/>
            </p:nvSpPr>
            <p:spPr>
              <a:xfrm>
                <a:off x="3178326" y="2209538"/>
                <a:ext cx="1898014" cy="1804035"/>
              </a:xfrm>
              <a:custGeom>
                <a:avLst/>
                <a:gdLst/>
                <a:ahLst/>
                <a:cxnLst/>
                <a:rect l="l" t="t" r="r" b="b"/>
                <a:pathLst>
                  <a:path w="1898014" h="1804035">
                    <a:moveTo>
                      <a:pt x="0" y="705484"/>
                    </a:moveTo>
                    <a:lnTo>
                      <a:pt x="1897862" y="1803971"/>
                    </a:lnTo>
                    <a:lnTo>
                      <a:pt x="1897862" y="1098486"/>
                    </a:lnTo>
                    <a:lnTo>
                      <a:pt x="0" y="0"/>
                    </a:lnTo>
                    <a:lnTo>
                      <a:pt x="0" y="705484"/>
                    </a:lnTo>
                    <a:close/>
                  </a:path>
                </a:pathLst>
              </a:custGeom>
              <a:ln w="11264">
                <a:solidFill>
                  <a:srgbClr val="64686B"/>
                </a:solidFill>
              </a:ln>
            </p:spPr>
            <p:txBody>
              <a:bodyPr wrap="square" lIns="0" tIns="0" rIns="0" bIns="0" rtlCol="0"/>
              <a:lstStyle/>
              <a:p>
                <a:endParaRPr/>
              </a:p>
            </p:txBody>
          </p:sp>
          <p:sp>
            <p:nvSpPr>
              <p:cNvPr id="126" name="object 23">
                <a:extLst>
                  <a:ext uri="{FF2B5EF4-FFF2-40B4-BE49-F238E27FC236}">
                    <a16:creationId xmlns:a16="http://schemas.microsoft.com/office/drawing/2014/main" id="{AB442C1A-5802-4374-AF70-D1787432B9F3}"/>
                  </a:ext>
                </a:extLst>
              </p:cNvPr>
              <p:cNvSpPr/>
              <p:nvPr/>
            </p:nvSpPr>
            <p:spPr>
              <a:xfrm>
                <a:off x="3295114" y="2383928"/>
                <a:ext cx="316865" cy="563880"/>
              </a:xfrm>
              <a:custGeom>
                <a:avLst/>
                <a:gdLst/>
                <a:ahLst/>
                <a:cxnLst/>
                <a:rect l="l" t="t" r="r" b="b"/>
                <a:pathLst>
                  <a:path w="316864" h="563880">
                    <a:moveTo>
                      <a:pt x="0" y="0"/>
                    </a:moveTo>
                    <a:lnTo>
                      <a:pt x="0" y="380377"/>
                    </a:lnTo>
                    <a:lnTo>
                      <a:pt x="316420" y="563486"/>
                    </a:lnTo>
                    <a:lnTo>
                      <a:pt x="316420" y="183108"/>
                    </a:lnTo>
                    <a:lnTo>
                      <a:pt x="0" y="0"/>
                    </a:lnTo>
                    <a:close/>
                  </a:path>
                </a:pathLst>
              </a:custGeom>
              <a:solidFill>
                <a:srgbClr val="FFFFFF"/>
              </a:solidFill>
            </p:spPr>
            <p:txBody>
              <a:bodyPr wrap="square" lIns="0" tIns="0" rIns="0" bIns="0" rtlCol="0"/>
              <a:lstStyle/>
              <a:p>
                <a:endParaRPr/>
              </a:p>
            </p:txBody>
          </p:sp>
          <p:sp>
            <p:nvSpPr>
              <p:cNvPr id="127" name="object 24">
                <a:extLst>
                  <a:ext uri="{FF2B5EF4-FFF2-40B4-BE49-F238E27FC236}">
                    <a16:creationId xmlns:a16="http://schemas.microsoft.com/office/drawing/2014/main" id="{A92EEB2C-E155-4878-AB66-5406095A4D21}"/>
                  </a:ext>
                </a:extLst>
              </p:cNvPr>
              <p:cNvSpPr/>
              <p:nvPr/>
            </p:nvSpPr>
            <p:spPr>
              <a:xfrm>
                <a:off x="3295114" y="2383928"/>
                <a:ext cx="316865" cy="563880"/>
              </a:xfrm>
              <a:custGeom>
                <a:avLst/>
                <a:gdLst/>
                <a:ahLst/>
                <a:cxnLst/>
                <a:rect l="l" t="t" r="r" b="b"/>
                <a:pathLst>
                  <a:path w="316864" h="563880">
                    <a:moveTo>
                      <a:pt x="0" y="380377"/>
                    </a:moveTo>
                    <a:lnTo>
                      <a:pt x="316420" y="563486"/>
                    </a:lnTo>
                    <a:lnTo>
                      <a:pt x="316420" y="183108"/>
                    </a:lnTo>
                    <a:lnTo>
                      <a:pt x="0" y="0"/>
                    </a:lnTo>
                    <a:lnTo>
                      <a:pt x="0" y="380377"/>
                    </a:lnTo>
                    <a:close/>
                  </a:path>
                </a:pathLst>
              </a:custGeom>
              <a:ln w="11264">
                <a:solidFill>
                  <a:srgbClr val="64686B"/>
                </a:solidFill>
              </a:ln>
            </p:spPr>
            <p:txBody>
              <a:bodyPr wrap="square" lIns="0" tIns="0" rIns="0" bIns="0" rtlCol="0"/>
              <a:lstStyle/>
              <a:p>
                <a:endParaRPr/>
              </a:p>
            </p:txBody>
          </p:sp>
          <p:sp>
            <p:nvSpPr>
              <p:cNvPr id="128" name="object 25">
                <a:extLst>
                  <a:ext uri="{FF2B5EF4-FFF2-40B4-BE49-F238E27FC236}">
                    <a16:creationId xmlns:a16="http://schemas.microsoft.com/office/drawing/2014/main" id="{515FBEF6-6FF8-425A-8F1B-5AA55645BD8C}"/>
                  </a:ext>
                </a:extLst>
              </p:cNvPr>
              <p:cNvSpPr/>
              <p:nvPr/>
            </p:nvSpPr>
            <p:spPr>
              <a:xfrm>
                <a:off x="3323520" y="2434432"/>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29" name="object 26">
                <a:extLst>
                  <a:ext uri="{FF2B5EF4-FFF2-40B4-BE49-F238E27FC236}">
                    <a16:creationId xmlns:a16="http://schemas.microsoft.com/office/drawing/2014/main" id="{91E65275-3233-46E5-AC35-42268A12BE0A}"/>
                  </a:ext>
                </a:extLst>
              </p:cNvPr>
              <p:cNvSpPr/>
              <p:nvPr/>
            </p:nvSpPr>
            <p:spPr>
              <a:xfrm>
                <a:off x="3323520" y="2434432"/>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0" name="object 27">
                <a:extLst>
                  <a:ext uri="{FF2B5EF4-FFF2-40B4-BE49-F238E27FC236}">
                    <a16:creationId xmlns:a16="http://schemas.microsoft.com/office/drawing/2014/main" id="{96970625-D186-4801-AFB4-F9F6539FCCF6}"/>
                  </a:ext>
                </a:extLst>
              </p:cNvPr>
              <p:cNvSpPr/>
              <p:nvPr/>
            </p:nvSpPr>
            <p:spPr>
              <a:xfrm>
                <a:off x="3468723" y="2522819"/>
                <a:ext cx="108585" cy="361950"/>
              </a:xfrm>
              <a:custGeom>
                <a:avLst/>
                <a:gdLst/>
                <a:ahLst/>
                <a:cxnLst/>
                <a:rect l="l" t="t" r="r" b="b"/>
                <a:pathLst>
                  <a:path w="108585" h="361950">
                    <a:moveTo>
                      <a:pt x="0" y="0"/>
                    </a:moveTo>
                    <a:lnTo>
                      <a:pt x="0" y="298297"/>
                    </a:lnTo>
                    <a:lnTo>
                      <a:pt x="108077" y="361429"/>
                    </a:lnTo>
                    <a:lnTo>
                      <a:pt x="108077" y="63106"/>
                    </a:lnTo>
                    <a:lnTo>
                      <a:pt x="0" y="0"/>
                    </a:lnTo>
                    <a:close/>
                  </a:path>
                </a:pathLst>
              </a:custGeom>
              <a:solidFill>
                <a:srgbClr val="FFFFFF"/>
              </a:solidFill>
            </p:spPr>
            <p:txBody>
              <a:bodyPr wrap="square" lIns="0" tIns="0" rIns="0" bIns="0" rtlCol="0"/>
              <a:lstStyle/>
              <a:p>
                <a:endParaRPr/>
              </a:p>
            </p:txBody>
          </p:sp>
          <p:sp>
            <p:nvSpPr>
              <p:cNvPr id="131" name="object 28">
                <a:extLst>
                  <a:ext uri="{FF2B5EF4-FFF2-40B4-BE49-F238E27FC236}">
                    <a16:creationId xmlns:a16="http://schemas.microsoft.com/office/drawing/2014/main" id="{6769EDE4-790B-435F-B1D6-8C2D20D3F987}"/>
                  </a:ext>
                </a:extLst>
              </p:cNvPr>
              <p:cNvSpPr/>
              <p:nvPr/>
            </p:nvSpPr>
            <p:spPr>
              <a:xfrm>
                <a:off x="3468723" y="2522819"/>
                <a:ext cx="108585" cy="361950"/>
              </a:xfrm>
              <a:custGeom>
                <a:avLst/>
                <a:gdLst/>
                <a:ahLst/>
                <a:cxnLst/>
                <a:rect l="l" t="t" r="r" b="b"/>
                <a:pathLst>
                  <a:path w="108585" h="361950">
                    <a:moveTo>
                      <a:pt x="0" y="298297"/>
                    </a:moveTo>
                    <a:lnTo>
                      <a:pt x="108077" y="361429"/>
                    </a:lnTo>
                    <a:lnTo>
                      <a:pt x="108077" y="63106"/>
                    </a:lnTo>
                    <a:lnTo>
                      <a:pt x="0" y="0"/>
                    </a:lnTo>
                    <a:lnTo>
                      <a:pt x="0" y="298297"/>
                    </a:lnTo>
                    <a:close/>
                  </a:path>
                </a:pathLst>
              </a:custGeom>
              <a:ln w="7886">
                <a:solidFill>
                  <a:srgbClr val="64686B"/>
                </a:solidFill>
              </a:ln>
            </p:spPr>
            <p:txBody>
              <a:bodyPr wrap="square" lIns="0" tIns="0" rIns="0" bIns="0" rtlCol="0"/>
              <a:lstStyle/>
              <a:p>
                <a:endParaRPr/>
              </a:p>
            </p:txBody>
          </p:sp>
          <p:sp>
            <p:nvSpPr>
              <p:cNvPr id="132" name="object 29">
                <a:extLst>
                  <a:ext uri="{FF2B5EF4-FFF2-40B4-BE49-F238E27FC236}">
                    <a16:creationId xmlns:a16="http://schemas.microsoft.com/office/drawing/2014/main" id="{619A16DE-EF64-4C55-AAAE-DA6700301571}"/>
                  </a:ext>
                </a:extLst>
              </p:cNvPr>
              <p:cNvSpPr/>
              <p:nvPr/>
            </p:nvSpPr>
            <p:spPr>
              <a:xfrm>
                <a:off x="3856995" y="2709078"/>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3" name="object 30">
                <a:extLst>
                  <a:ext uri="{FF2B5EF4-FFF2-40B4-BE49-F238E27FC236}">
                    <a16:creationId xmlns:a16="http://schemas.microsoft.com/office/drawing/2014/main" id="{5BDC1941-2B65-4CC4-AEB1-3C81C1CAF0B6}"/>
                  </a:ext>
                </a:extLst>
              </p:cNvPr>
              <p:cNvSpPr/>
              <p:nvPr/>
            </p:nvSpPr>
            <p:spPr>
              <a:xfrm>
                <a:off x="3856995" y="2709078"/>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34" name="object 31">
                <a:extLst>
                  <a:ext uri="{FF2B5EF4-FFF2-40B4-BE49-F238E27FC236}">
                    <a16:creationId xmlns:a16="http://schemas.microsoft.com/office/drawing/2014/main" id="{80E174DD-5B3B-4E04-A568-F57616FDE89F}"/>
                  </a:ext>
                </a:extLst>
              </p:cNvPr>
              <p:cNvSpPr/>
              <p:nvPr/>
            </p:nvSpPr>
            <p:spPr>
              <a:xfrm>
                <a:off x="3885399" y="2759558"/>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35" name="object 32">
                <a:extLst>
                  <a:ext uri="{FF2B5EF4-FFF2-40B4-BE49-F238E27FC236}">
                    <a16:creationId xmlns:a16="http://schemas.microsoft.com/office/drawing/2014/main" id="{A8B8216D-1B9F-4D5E-92DF-3615C2A5A4D8}"/>
                  </a:ext>
                </a:extLst>
              </p:cNvPr>
              <p:cNvSpPr/>
              <p:nvPr/>
            </p:nvSpPr>
            <p:spPr>
              <a:xfrm>
                <a:off x="3885399" y="2759558"/>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36" name="object 33">
                <a:extLst>
                  <a:ext uri="{FF2B5EF4-FFF2-40B4-BE49-F238E27FC236}">
                    <a16:creationId xmlns:a16="http://schemas.microsoft.com/office/drawing/2014/main" id="{A29AFB12-84CC-4420-9378-C27758C9C91A}"/>
                  </a:ext>
                </a:extLst>
              </p:cNvPr>
              <p:cNvSpPr/>
              <p:nvPr/>
            </p:nvSpPr>
            <p:spPr>
              <a:xfrm>
                <a:off x="4030604" y="2847943"/>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37" name="object 34">
                <a:extLst>
                  <a:ext uri="{FF2B5EF4-FFF2-40B4-BE49-F238E27FC236}">
                    <a16:creationId xmlns:a16="http://schemas.microsoft.com/office/drawing/2014/main" id="{0C227E69-A3F8-458C-9012-715502FE5F02}"/>
                  </a:ext>
                </a:extLst>
              </p:cNvPr>
              <p:cNvSpPr/>
              <p:nvPr/>
            </p:nvSpPr>
            <p:spPr>
              <a:xfrm>
                <a:off x="4030604" y="2847943"/>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38" name="object 35">
                <a:extLst>
                  <a:ext uri="{FF2B5EF4-FFF2-40B4-BE49-F238E27FC236}">
                    <a16:creationId xmlns:a16="http://schemas.microsoft.com/office/drawing/2014/main" id="{BD0B56AB-8567-4497-A8DA-1AF53CC3BCB1}"/>
                  </a:ext>
                </a:extLst>
              </p:cNvPr>
              <p:cNvSpPr/>
              <p:nvPr/>
            </p:nvSpPr>
            <p:spPr>
              <a:xfrm>
                <a:off x="4485158" y="3072070"/>
                <a:ext cx="316865" cy="563880"/>
              </a:xfrm>
              <a:custGeom>
                <a:avLst/>
                <a:gdLst/>
                <a:ahLst/>
                <a:cxnLst/>
                <a:rect l="l" t="t" r="r" b="b"/>
                <a:pathLst>
                  <a:path w="316864" h="563879">
                    <a:moveTo>
                      <a:pt x="0" y="0"/>
                    </a:moveTo>
                    <a:lnTo>
                      <a:pt x="0" y="380377"/>
                    </a:lnTo>
                    <a:lnTo>
                      <a:pt x="316420" y="563486"/>
                    </a:lnTo>
                    <a:lnTo>
                      <a:pt x="316420" y="183083"/>
                    </a:lnTo>
                    <a:lnTo>
                      <a:pt x="0" y="0"/>
                    </a:lnTo>
                    <a:close/>
                  </a:path>
                </a:pathLst>
              </a:custGeom>
              <a:solidFill>
                <a:srgbClr val="FFFFFF"/>
              </a:solidFill>
            </p:spPr>
            <p:txBody>
              <a:bodyPr wrap="square" lIns="0" tIns="0" rIns="0" bIns="0" rtlCol="0"/>
              <a:lstStyle/>
              <a:p>
                <a:endParaRPr/>
              </a:p>
            </p:txBody>
          </p:sp>
          <p:sp>
            <p:nvSpPr>
              <p:cNvPr id="139" name="object 36">
                <a:extLst>
                  <a:ext uri="{FF2B5EF4-FFF2-40B4-BE49-F238E27FC236}">
                    <a16:creationId xmlns:a16="http://schemas.microsoft.com/office/drawing/2014/main" id="{A48F03A8-230A-4C0C-8F7A-693662C5336B}"/>
                  </a:ext>
                </a:extLst>
              </p:cNvPr>
              <p:cNvSpPr/>
              <p:nvPr/>
            </p:nvSpPr>
            <p:spPr>
              <a:xfrm>
                <a:off x="4485158" y="3072070"/>
                <a:ext cx="316865" cy="563880"/>
              </a:xfrm>
              <a:custGeom>
                <a:avLst/>
                <a:gdLst/>
                <a:ahLst/>
                <a:cxnLst/>
                <a:rect l="l" t="t" r="r" b="b"/>
                <a:pathLst>
                  <a:path w="316864" h="563879">
                    <a:moveTo>
                      <a:pt x="0" y="380377"/>
                    </a:moveTo>
                    <a:lnTo>
                      <a:pt x="316420" y="563486"/>
                    </a:lnTo>
                    <a:lnTo>
                      <a:pt x="316420" y="183083"/>
                    </a:lnTo>
                    <a:lnTo>
                      <a:pt x="0" y="0"/>
                    </a:lnTo>
                    <a:lnTo>
                      <a:pt x="0" y="380377"/>
                    </a:lnTo>
                    <a:close/>
                  </a:path>
                </a:pathLst>
              </a:custGeom>
              <a:ln w="11264">
                <a:solidFill>
                  <a:srgbClr val="64686B"/>
                </a:solidFill>
              </a:ln>
            </p:spPr>
            <p:txBody>
              <a:bodyPr wrap="square" lIns="0" tIns="0" rIns="0" bIns="0" rtlCol="0"/>
              <a:lstStyle/>
              <a:p>
                <a:endParaRPr/>
              </a:p>
            </p:txBody>
          </p:sp>
          <p:sp>
            <p:nvSpPr>
              <p:cNvPr id="140" name="object 37">
                <a:extLst>
                  <a:ext uri="{FF2B5EF4-FFF2-40B4-BE49-F238E27FC236}">
                    <a16:creationId xmlns:a16="http://schemas.microsoft.com/office/drawing/2014/main" id="{EBDE31CD-C0E3-4263-86DD-EF1F90BBFEE1}"/>
                  </a:ext>
                </a:extLst>
              </p:cNvPr>
              <p:cNvSpPr/>
              <p:nvPr/>
            </p:nvSpPr>
            <p:spPr>
              <a:xfrm>
                <a:off x="4513573" y="3122551"/>
                <a:ext cx="108585" cy="361950"/>
              </a:xfrm>
              <a:custGeom>
                <a:avLst/>
                <a:gdLst/>
                <a:ahLst/>
                <a:cxnLst/>
                <a:rect l="l" t="t" r="r" b="b"/>
                <a:pathLst>
                  <a:path w="108585" h="361950">
                    <a:moveTo>
                      <a:pt x="0" y="0"/>
                    </a:moveTo>
                    <a:lnTo>
                      <a:pt x="0" y="298323"/>
                    </a:lnTo>
                    <a:lnTo>
                      <a:pt x="108077" y="361454"/>
                    </a:lnTo>
                    <a:lnTo>
                      <a:pt x="108077" y="63157"/>
                    </a:lnTo>
                    <a:lnTo>
                      <a:pt x="0" y="0"/>
                    </a:lnTo>
                    <a:close/>
                  </a:path>
                </a:pathLst>
              </a:custGeom>
              <a:solidFill>
                <a:srgbClr val="FFFFFF"/>
              </a:solidFill>
            </p:spPr>
            <p:txBody>
              <a:bodyPr wrap="square" lIns="0" tIns="0" rIns="0" bIns="0" rtlCol="0"/>
              <a:lstStyle/>
              <a:p>
                <a:endParaRPr/>
              </a:p>
            </p:txBody>
          </p:sp>
          <p:sp>
            <p:nvSpPr>
              <p:cNvPr id="141" name="object 38">
                <a:extLst>
                  <a:ext uri="{FF2B5EF4-FFF2-40B4-BE49-F238E27FC236}">
                    <a16:creationId xmlns:a16="http://schemas.microsoft.com/office/drawing/2014/main" id="{D19EC895-CA91-4E8E-A8DE-ADD6EE244076}"/>
                  </a:ext>
                </a:extLst>
              </p:cNvPr>
              <p:cNvSpPr/>
              <p:nvPr/>
            </p:nvSpPr>
            <p:spPr>
              <a:xfrm>
                <a:off x="4513573" y="3122551"/>
                <a:ext cx="108585" cy="361950"/>
              </a:xfrm>
              <a:custGeom>
                <a:avLst/>
                <a:gdLst/>
                <a:ahLst/>
                <a:cxnLst/>
                <a:rect l="l" t="t" r="r" b="b"/>
                <a:pathLst>
                  <a:path w="108585" h="361950">
                    <a:moveTo>
                      <a:pt x="0" y="298323"/>
                    </a:moveTo>
                    <a:lnTo>
                      <a:pt x="108077" y="361454"/>
                    </a:lnTo>
                    <a:lnTo>
                      <a:pt x="108077" y="63157"/>
                    </a:lnTo>
                    <a:lnTo>
                      <a:pt x="0" y="0"/>
                    </a:lnTo>
                    <a:lnTo>
                      <a:pt x="0" y="298323"/>
                    </a:lnTo>
                    <a:close/>
                  </a:path>
                </a:pathLst>
              </a:custGeom>
              <a:ln w="7886">
                <a:solidFill>
                  <a:srgbClr val="64686B"/>
                </a:solidFill>
              </a:ln>
            </p:spPr>
            <p:txBody>
              <a:bodyPr wrap="square" lIns="0" tIns="0" rIns="0" bIns="0" rtlCol="0"/>
              <a:lstStyle/>
              <a:p>
                <a:endParaRPr/>
              </a:p>
            </p:txBody>
          </p:sp>
          <p:sp>
            <p:nvSpPr>
              <p:cNvPr id="142" name="object 39">
                <a:extLst>
                  <a:ext uri="{FF2B5EF4-FFF2-40B4-BE49-F238E27FC236}">
                    <a16:creationId xmlns:a16="http://schemas.microsoft.com/office/drawing/2014/main" id="{CE021AA4-50B4-44F5-8FE8-8E4FF1C63528}"/>
                  </a:ext>
                </a:extLst>
              </p:cNvPr>
              <p:cNvSpPr/>
              <p:nvPr/>
            </p:nvSpPr>
            <p:spPr>
              <a:xfrm>
                <a:off x="4658766" y="3210934"/>
                <a:ext cx="108585" cy="361950"/>
              </a:xfrm>
              <a:custGeom>
                <a:avLst/>
                <a:gdLst/>
                <a:ahLst/>
                <a:cxnLst/>
                <a:rect l="l" t="t" r="r" b="b"/>
                <a:pathLst>
                  <a:path w="108585" h="361950">
                    <a:moveTo>
                      <a:pt x="0" y="0"/>
                    </a:moveTo>
                    <a:lnTo>
                      <a:pt x="0" y="298323"/>
                    </a:lnTo>
                    <a:lnTo>
                      <a:pt x="108077" y="361429"/>
                    </a:lnTo>
                    <a:lnTo>
                      <a:pt x="108077" y="63131"/>
                    </a:lnTo>
                    <a:lnTo>
                      <a:pt x="0" y="0"/>
                    </a:lnTo>
                    <a:close/>
                  </a:path>
                </a:pathLst>
              </a:custGeom>
              <a:solidFill>
                <a:srgbClr val="FFFFFF"/>
              </a:solidFill>
            </p:spPr>
            <p:txBody>
              <a:bodyPr wrap="square" lIns="0" tIns="0" rIns="0" bIns="0" rtlCol="0"/>
              <a:lstStyle/>
              <a:p>
                <a:endParaRPr/>
              </a:p>
            </p:txBody>
          </p:sp>
          <p:sp>
            <p:nvSpPr>
              <p:cNvPr id="143" name="object 40">
                <a:extLst>
                  <a:ext uri="{FF2B5EF4-FFF2-40B4-BE49-F238E27FC236}">
                    <a16:creationId xmlns:a16="http://schemas.microsoft.com/office/drawing/2014/main" id="{A9460E42-D30A-4BA6-B6E2-90EF18D5315A}"/>
                  </a:ext>
                </a:extLst>
              </p:cNvPr>
              <p:cNvSpPr/>
              <p:nvPr/>
            </p:nvSpPr>
            <p:spPr>
              <a:xfrm>
                <a:off x="4658766" y="3210934"/>
                <a:ext cx="108585" cy="361950"/>
              </a:xfrm>
              <a:custGeom>
                <a:avLst/>
                <a:gdLst/>
                <a:ahLst/>
                <a:cxnLst/>
                <a:rect l="l" t="t" r="r" b="b"/>
                <a:pathLst>
                  <a:path w="108585" h="361950">
                    <a:moveTo>
                      <a:pt x="0" y="298323"/>
                    </a:moveTo>
                    <a:lnTo>
                      <a:pt x="108077" y="361429"/>
                    </a:lnTo>
                    <a:lnTo>
                      <a:pt x="108077" y="63131"/>
                    </a:lnTo>
                    <a:lnTo>
                      <a:pt x="0" y="0"/>
                    </a:lnTo>
                    <a:lnTo>
                      <a:pt x="0" y="298323"/>
                    </a:lnTo>
                    <a:close/>
                  </a:path>
                </a:pathLst>
              </a:custGeom>
              <a:ln w="7886">
                <a:solidFill>
                  <a:srgbClr val="64686B"/>
                </a:solidFill>
              </a:ln>
            </p:spPr>
            <p:txBody>
              <a:bodyPr wrap="square" lIns="0" tIns="0" rIns="0" bIns="0" rtlCol="0"/>
              <a:lstStyle/>
              <a:p>
                <a:endParaRPr/>
              </a:p>
            </p:txBody>
          </p:sp>
          <p:sp>
            <p:nvSpPr>
              <p:cNvPr id="144" name="object 41">
                <a:extLst>
                  <a:ext uri="{FF2B5EF4-FFF2-40B4-BE49-F238E27FC236}">
                    <a16:creationId xmlns:a16="http://schemas.microsoft.com/office/drawing/2014/main" id="{C9865EA6-AD08-4E03-A30A-224CA0FCD2B9}"/>
                  </a:ext>
                </a:extLst>
              </p:cNvPr>
              <p:cNvSpPr/>
              <p:nvPr/>
            </p:nvSpPr>
            <p:spPr>
              <a:xfrm>
                <a:off x="3638374" y="1869429"/>
                <a:ext cx="316865" cy="563880"/>
              </a:xfrm>
              <a:custGeom>
                <a:avLst/>
                <a:gdLst/>
                <a:ahLst/>
                <a:cxnLst/>
                <a:rect l="l" t="t" r="r" b="b"/>
                <a:pathLst>
                  <a:path w="316864" h="563880">
                    <a:moveTo>
                      <a:pt x="316420" y="0"/>
                    </a:moveTo>
                    <a:lnTo>
                      <a:pt x="0" y="183083"/>
                    </a:lnTo>
                    <a:lnTo>
                      <a:pt x="0" y="563486"/>
                    </a:lnTo>
                    <a:lnTo>
                      <a:pt x="316420" y="380377"/>
                    </a:lnTo>
                    <a:lnTo>
                      <a:pt x="316420" y="0"/>
                    </a:lnTo>
                    <a:close/>
                  </a:path>
                </a:pathLst>
              </a:custGeom>
              <a:solidFill>
                <a:srgbClr val="FFFFFF"/>
              </a:solidFill>
            </p:spPr>
            <p:txBody>
              <a:bodyPr wrap="square" lIns="0" tIns="0" rIns="0" bIns="0" rtlCol="0"/>
              <a:lstStyle/>
              <a:p>
                <a:endParaRPr/>
              </a:p>
            </p:txBody>
          </p:sp>
          <p:sp>
            <p:nvSpPr>
              <p:cNvPr id="145" name="object 42">
                <a:extLst>
                  <a:ext uri="{FF2B5EF4-FFF2-40B4-BE49-F238E27FC236}">
                    <a16:creationId xmlns:a16="http://schemas.microsoft.com/office/drawing/2014/main" id="{8DC53A5D-DB2C-47EA-95C1-95C9A1382D8B}"/>
                  </a:ext>
                </a:extLst>
              </p:cNvPr>
              <p:cNvSpPr/>
              <p:nvPr/>
            </p:nvSpPr>
            <p:spPr>
              <a:xfrm>
                <a:off x="3638374" y="1869429"/>
                <a:ext cx="316865" cy="563880"/>
              </a:xfrm>
              <a:custGeom>
                <a:avLst/>
                <a:gdLst/>
                <a:ahLst/>
                <a:cxnLst/>
                <a:rect l="l" t="t" r="r" b="b"/>
                <a:pathLst>
                  <a:path w="316864" h="563880">
                    <a:moveTo>
                      <a:pt x="316420" y="380377"/>
                    </a:moveTo>
                    <a:lnTo>
                      <a:pt x="0" y="563486"/>
                    </a:lnTo>
                    <a:lnTo>
                      <a:pt x="0" y="183083"/>
                    </a:lnTo>
                    <a:lnTo>
                      <a:pt x="316420" y="0"/>
                    </a:lnTo>
                    <a:lnTo>
                      <a:pt x="316420" y="380377"/>
                    </a:lnTo>
                    <a:close/>
                  </a:path>
                </a:pathLst>
              </a:custGeom>
              <a:ln w="11264">
                <a:solidFill>
                  <a:srgbClr val="64686B"/>
                </a:solidFill>
              </a:ln>
            </p:spPr>
            <p:txBody>
              <a:bodyPr wrap="square" lIns="0" tIns="0" rIns="0" bIns="0" rtlCol="0"/>
              <a:lstStyle/>
              <a:p>
                <a:endParaRPr/>
              </a:p>
            </p:txBody>
          </p:sp>
          <p:sp>
            <p:nvSpPr>
              <p:cNvPr id="146" name="object 43">
                <a:extLst>
                  <a:ext uri="{FF2B5EF4-FFF2-40B4-BE49-F238E27FC236}">
                    <a16:creationId xmlns:a16="http://schemas.microsoft.com/office/drawing/2014/main" id="{0D3C484F-87AF-4D08-8770-07873FC0562F}"/>
                  </a:ext>
                </a:extLst>
              </p:cNvPr>
              <p:cNvSpPr/>
              <p:nvPr/>
            </p:nvSpPr>
            <p:spPr>
              <a:xfrm>
                <a:off x="3818313" y="1919910"/>
                <a:ext cx="108585" cy="361950"/>
              </a:xfrm>
              <a:custGeom>
                <a:avLst/>
                <a:gdLst/>
                <a:ahLst/>
                <a:cxnLst/>
                <a:rect l="l" t="t" r="r" b="b"/>
                <a:pathLst>
                  <a:path w="108585" h="361950">
                    <a:moveTo>
                      <a:pt x="108076" y="0"/>
                    </a:moveTo>
                    <a:lnTo>
                      <a:pt x="0" y="63157"/>
                    </a:lnTo>
                    <a:lnTo>
                      <a:pt x="0" y="361454"/>
                    </a:lnTo>
                    <a:lnTo>
                      <a:pt x="108076" y="298323"/>
                    </a:lnTo>
                    <a:lnTo>
                      <a:pt x="108076" y="0"/>
                    </a:lnTo>
                    <a:close/>
                  </a:path>
                </a:pathLst>
              </a:custGeom>
              <a:solidFill>
                <a:srgbClr val="FFFFFF"/>
              </a:solidFill>
            </p:spPr>
            <p:txBody>
              <a:bodyPr wrap="square" lIns="0" tIns="0" rIns="0" bIns="0" rtlCol="0"/>
              <a:lstStyle/>
              <a:p>
                <a:endParaRPr/>
              </a:p>
            </p:txBody>
          </p:sp>
          <p:sp>
            <p:nvSpPr>
              <p:cNvPr id="147" name="object 44">
                <a:extLst>
                  <a:ext uri="{FF2B5EF4-FFF2-40B4-BE49-F238E27FC236}">
                    <a16:creationId xmlns:a16="http://schemas.microsoft.com/office/drawing/2014/main" id="{E1070815-6FF5-4A9A-9D60-1238E61AB48C}"/>
                  </a:ext>
                </a:extLst>
              </p:cNvPr>
              <p:cNvSpPr/>
              <p:nvPr/>
            </p:nvSpPr>
            <p:spPr>
              <a:xfrm>
                <a:off x="3818313" y="1919910"/>
                <a:ext cx="108585" cy="361950"/>
              </a:xfrm>
              <a:custGeom>
                <a:avLst/>
                <a:gdLst/>
                <a:ahLst/>
                <a:cxnLst/>
                <a:rect l="l" t="t" r="r" b="b"/>
                <a:pathLst>
                  <a:path w="108585" h="361950">
                    <a:moveTo>
                      <a:pt x="108076" y="298323"/>
                    </a:moveTo>
                    <a:lnTo>
                      <a:pt x="0" y="361454"/>
                    </a:lnTo>
                    <a:lnTo>
                      <a:pt x="0" y="63157"/>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48" name="object 45">
                <a:extLst>
                  <a:ext uri="{FF2B5EF4-FFF2-40B4-BE49-F238E27FC236}">
                    <a16:creationId xmlns:a16="http://schemas.microsoft.com/office/drawing/2014/main" id="{33310B2F-4B23-4627-944B-64F91E0E133A}"/>
                  </a:ext>
                </a:extLst>
              </p:cNvPr>
              <p:cNvSpPr/>
              <p:nvPr/>
            </p:nvSpPr>
            <p:spPr>
              <a:xfrm>
                <a:off x="3673107" y="2008295"/>
                <a:ext cx="108585" cy="361950"/>
              </a:xfrm>
              <a:custGeom>
                <a:avLst/>
                <a:gdLst/>
                <a:ahLst/>
                <a:cxnLst/>
                <a:rect l="l" t="t" r="r" b="b"/>
                <a:pathLst>
                  <a:path w="108585" h="361950">
                    <a:moveTo>
                      <a:pt x="108076" y="0"/>
                    </a:moveTo>
                    <a:lnTo>
                      <a:pt x="0" y="63131"/>
                    </a:lnTo>
                    <a:lnTo>
                      <a:pt x="0" y="361429"/>
                    </a:lnTo>
                    <a:lnTo>
                      <a:pt x="108076" y="298323"/>
                    </a:lnTo>
                    <a:lnTo>
                      <a:pt x="108076" y="0"/>
                    </a:lnTo>
                    <a:close/>
                  </a:path>
                </a:pathLst>
              </a:custGeom>
              <a:solidFill>
                <a:srgbClr val="FFFFFF"/>
              </a:solidFill>
            </p:spPr>
            <p:txBody>
              <a:bodyPr wrap="square" lIns="0" tIns="0" rIns="0" bIns="0" rtlCol="0"/>
              <a:lstStyle/>
              <a:p>
                <a:endParaRPr/>
              </a:p>
            </p:txBody>
          </p:sp>
          <p:sp>
            <p:nvSpPr>
              <p:cNvPr id="149" name="object 46">
                <a:extLst>
                  <a:ext uri="{FF2B5EF4-FFF2-40B4-BE49-F238E27FC236}">
                    <a16:creationId xmlns:a16="http://schemas.microsoft.com/office/drawing/2014/main" id="{23CC449B-181D-4711-9B4F-F83048B7B534}"/>
                  </a:ext>
                </a:extLst>
              </p:cNvPr>
              <p:cNvSpPr/>
              <p:nvPr/>
            </p:nvSpPr>
            <p:spPr>
              <a:xfrm>
                <a:off x="3673107" y="2008295"/>
                <a:ext cx="108585" cy="361950"/>
              </a:xfrm>
              <a:custGeom>
                <a:avLst/>
                <a:gdLst/>
                <a:ahLst/>
                <a:cxnLst/>
                <a:rect l="l" t="t" r="r" b="b"/>
                <a:pathLst>
                  <a:path w="108585" h="361950">
                    <a:moveTo>
                      <a:pt x="108076" y="298323"/>
                    </a:moveTo>
                    <a:lnTo>
                      <a:pt x="0" y="361429"/>
                    </a:lnTo>
                    <a:lnTo>
                      <a:pt x="0" y="63131"/>
                    </a:lnTo>
                    <a:lnTo>
                      <a:pt x="108076" y="0"/>
                    </a:lnTo>
                    <a:lnTo>
                      <a:pt x="108076" y="298323"/>
                    </a:lnTo>
                    <a:close/>
                  </a:path>
                </a:pathLst>
              </a:custGeom>
              <a:ln w="7886">
                <a:solidFill>
                  <a:srgbClr val="64686B"/>
                </a:solidFill>
              </a:ln>
            </p:spPr>
            <p:txBody>
              <a:bodyPr wrap="square" lIns="0" tIns="0" rIns="0" bIns="0" rtlCol="0"/>
              <a:lstStyle/>
              <a:p>
                <a:endParaRPr/>
              </a:p>
            </p:txBody>
          </p:sp>
          <p:sp>
            <p:nvSpPr>
              <p:cNvPr id="150" name="object 47">
                <a:extLst>
                  <a:ext uri="{FF2B5EF4-FFF2-40B4-BE49-F238E27FC236}">
                    <a16:creationId xmlns:a16="http://schemas.microsoft.com/office/drawing/2014/main" id="{62FC2E74-0647-4AF8-877D-E5302424DCC3}"/>
                  </a:ext>
                </a:extLst>
              </p:cNvPr>
              <p:cNvSpPr/>
              <p:nvPr/>
            </p:nvSpPr>
            <p:spPr>
              <a:xfrm>
                <a:off x="5424987" y="2914270"/>
                <a:ext cx="467995" cy="652145"/>
              </a:xfrm>
              <a:custGeom>
                <a:avLst/>
                <a:gdLst/>
                <a:ahLst/>
                <a:cxnLst/>
                <a:rect l="l" t="t" r="r" b="b"/>
                <a:pathLst>
                  <a:path w="467995" h="652145">
                    <a:moveTo>
                      <a:pt x="467956" y="0"/>
                    </a:moveTo>
                    <a:lnTo>
                      <a:pt x="0" y="271462"/>
                    </a:lnTo>
                    <a:lnTo>
                      <a:pt x="0" y="651840"/>
                    </a:lnTo>
                    <a:lnTo>
                      <a:pt x="467956" y="380377"/>
                    </a:lnTo>
                    <a:lnTo>
                      <a:pt x="467956" y="0"/>
                    </a:lnTo>
                    <a:close/>
                  </a:path>
                </a:pathLst>
              </a:custGeom>
              <a:solidFill>
                <a:srgbClr val="FFFFFF"/>
              </a:solidFill>
            </p:spPr>
            <p:txBody>
              <a:bodyPr wrap="square" lIns="0" tIns="0" rIns="0" bIns="0" rtlCol="0"/>
              <a:lstStyle/>
              <a:p>
                <a:endParaRPr/>
              </a:p>
            </p:txBody>
          </p:sp>
          <p:sp>
            <p:nvSpPr>
              <p:cNvPr id="151" name="object 48">
                <a:extLst>
                  <a:ext uri="{FF2B5EF4-FFF2-40B4-BE49-F238E27FC236}">
                    <a16:creationId xmlns:a16="http://schemas.microsoft.com/office/drawing/2014/main" id="{0EAE1596-5331-4E80-883A-661036C1FC7B}"/>
                  </a:ext>
                </a:extLst>
              </p:cNvPr>
              <p:cNvSpPr/>
              <p:nvPr/>
            </p:nvSpPr>
            <p:spPr>
              <a:xfrm>
                <a:off x="5424987" y="2914270"/>
                <a:ext cx="467995" cy="652145"/>
              </a:xfrm>
              <a:custGeom>
                <a:avLst/>
                <a:gdLst/>
                <a:ahLst/>
                <a:cxnLst/>
                <a:rect l="l" t="t" r="r" b="b"/>
                <a:pathLst>
                  <a:path w="467995" h="652145">
                    <a:moveTo>
                      <a:pt x="467956" y="380377"/>
                    </a:moveTo>
                    <a:lnTo>
                      <a:pt x="0" y="651840"/>
                    </a:lnTo>
                    <a:lnTo>
                      <a:pt x="0" y="271462"/>
                    </a:lnTo>
                    <a:lnTo>
                      <a:pt x="467956" y="0"/>
                    </a:lnTo>
                    <a:lnTo>
                      <a:pt x="467956" y="380377"/>
                    </a:lnTo>
                    <a:close/>
                  </a:path>
                </a:pathLst>
              </a:custGeom>
              <a:ln w="11264">
                <a:solidFill>
                  <a:srgbClr val="64686B"/>
                </a:solidFill>
              </a:ln>
            </p:spPr>
            <p:txBody>
              <a:bodyPr wrap="square" lIns="0" tIns="0" rIns="0" bIns="0" rtlCol="0"/>
              <a:lstStyle/>
              <a:p>
                <a:endParaRPr/>
              </a:p>
            </p:txBody>
          </p:sp>
          <p:sp>
            <p:nvSpPr>
              <p:cNvPr id="152" name="object 49">
                <a:extLst>
                  <a:ext uri="{FF2B5EF4-FFF2-40B4-BE49-F238E27FC236}">
                    <a16:creationId xmlns:a16="http://schemas.microsoft.com/office/drawing/2014/main" id="{9155348C-297E-4AF3-94B9-B86A9EA11F0C}"/>
                  </a:ext>
                </a:extLst>
              </p:cNvPr>
              <p:cNvSpPr/>
              <p:nvPr/>
            </p:nvSpPr>
            <p:spPr>
              <a:xfrm>
                <a:off x="5604946" y="3053161"/>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3" name="object 50">
                <a:extLst>
                  <a:ext uri="{FF2B5EF4-FFF2-40B4-BE49-F238E27FC236}">
                    <a16:creationId xmlns:a16="http://schemas.microsoft.com/office/drawing/2014/main" id="{F8BC4555-2C0D-4843-B497-7219F20AC480}"/>
                  </a:ext>
                </a:extLst>
              </p:cNvPr>
              <p:cNvSpPr/>
              <p:nvPr/>
            </p:nvSpPr>
            <p:spPr>
              <a:xfrm>
                <a:off x="5604946" y="3053161"/>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4" name="object 51">
                <a:extLst>
                  <a:ext uri="{FF2B5EF4-FFF2-40B4-BE49-F238E27FC236}">
                    <a16:creationId xmlns:a16="http://schemas.microsoft.com/office/drawing/2014/main" id="{0AF543CD-39F9-4A58-AEFB-CF6E004D660F}"/>
                  </a:ext>
                </a:extLst>
              </p:cNvPr>
              <p:cNvSpPr/>
              <p:nvPr/>
            </p:nvSpPr>
            <p:spPr>
              <a:xfrm>
                <a:off x="5459743" y="314152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5" name="object 52">
                <a:extLst>
                  <a:ext uri="{FF2B5EF4-FFF2-40B4-BE49-F238E27FC236}">
                    <a16:creationId xmlns:a16="http://schemas.microsoft.com/office/drawing/2014/main" id="{00BB28CA-0C73-440B-A3AB-27CBA81DF906}"/>
                  </a:ext>
                </a:extLst>
              </p:cNvPr>
              <p:cNvSpPr/>
              <p:nvPr/>
            </p:nvSpPr>
            <p:spPr>
              <a:xfrm>
                <a:off x="5459743" y="314152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6" name="object 53">
                <a:extLst>
                  <a:ext uri="{FF2B5EF4-FFF2-40B4-BE49-F238E27FC236}">
                    <a16:creationId xmlns:a16="http://schemas.microsoft.com/office/drawing/2014/main" id="{30FEB714-80AE-4483-BB65-5AAE3C4BC3B9}"/>
                  </a:ext>
                </a:extLst>
              </p:cNvPr>
              <p:cNvSpPr/>
              <p:nvPr/>
            </p:nvSpPr>
            <p:spPr>
              <a:xfrm>
                <a:off x="5750138" y="2963962"/>
                <a:ext cx="108585" cy="361950"/>
              </a:xfrm>
              <a:custGeom>
                <a:avLst/>
                <a:gdLst/>
                <a:ahLst/>
                <a:cxnLst/>
                <a:rect l="l" t="t" r="r" b="b"/>
                <a:pathLst>
                  <a:path w="108585" h="361950">
                    <a:moveTo>
                      <a:pt x="108076" y="0"/>
                    </a:moveTo>
                    <a:lnTo>
                      <a:pt x="0" y="63131"/>
                    </a:lnTo>
                    <a:lnTo>
                      <a:pt x="0" y="361454"/>
                    </a:lnTo>
                    <a:lnTo>
                      <a:pt x="108076" y="298297"/>
                    </a:lnTo>
                    <a:lnTo>
                      <a:pt x="108076" y="0"/>
                    </a:lnTo>
                    <a:close/>
                  </a:path>
                </a:pathLst>
              </a:custGeom>
              <a:solidFill>
                <a:srgbClr val="FFFFFF"/>
              </a:solidFill>
            </p:spPr>
            <p:txBody>
              <a:bodyPr wrap="square" lIns="0" tIns="0" rIns="0" bIns="0" rtlCol="0"/>
              <a:lstStyle/>
              <a:p>
                <a:endParaRPr/>
              </a:p>
            </p:txBody>
          </p:sp>
          <p:sp>
            <p:nvSpPr>
              <p:cNvPr id="157" name="object 54">
                <a:extLst>
                  <a:ext uri="{FF2B5EF4-FFF2-40B4-BE49-F238E27FC236}">
                    <a16:creationId xmlns:a16="http://schemas.microsoft.com/office/drawing/2014/main" id="{200E806A-EBDB-4EE0-8E1D-629CB5DCC318}"/>
                  </a:ext>
                </a:extLst>
              </p:cNvPr>
              <p:cNvSpPr/>
              <p:nvPr/>
            </p:nvSpPr>
            <p:spPr>
              <a:xfrm>
                <a:off x="5750138" y="2963962"/>
                <a:ext cx="108585" cy="361950"/>
              </a:xfrm>
              <a:custGeom>
                <a:avLst/>
                <a:gdLst/>
                <a:ahLst/>
                <a:cxnLst/>
                <a:rect l="l" t="t" r="r" b="b"/>
                <a:pathLst>
                  <a:path w="108585" h="361950">
                    <a:moveTo>
                      <a:pt x="108076" y="298297"/>
                    </a:moveTo>
                    <a:lnTo>
                      <a:pt x="0" y="361454"/>
                    </a:lnTo>
                    <a:lnTo>
                      <a:pt x="0" y="63131"/>
                    </a:lnTo>
                    <a:lnTo>
                      <a:pt x="108076" y="0"/>
                    </a:lnTo>
                    <a:lnTo>
                      <a:pt x="108076" y="298297"/>
                    </a:lnTo>
                    <a:close/>
                  </a:path>
                </a:pathLst>
              </a:custGeom>
              <a:ln w="7886">
                <a:solidFill>
                  <a:srgbClr val="64686B"/>
                </a:solidFill>
              </a:ln>
            </p:spPr>
            <p:txBody>
              <a:bodyPr wrap="square" lIns="0" tIns="0" rIns="0" bIns="0" rtlCol="0"/>
              <a:lstStyle/>
              <a:p>
                <a:endParaRPr/>
              </a:p>
            </p:txBody>
          </p:sp>
          <p:sp>
            <p:nvSpPr>
              <p:cNvPr id="158" name="object 55">
                <a:extLst>
                  <a:ext uri="{FF2B5EF4-FFF2-40B4-BE49-F238E27FC236}">
                    <a16:creationId xmlns:a16="http://schemas.microsoft.com/office/drawing/2014/main" id="{E5C181E9-81E6-4DDA-8828-B611919EBD15}"/>
                  </a:ext>
                </a:extLst>
              </p:cNvPr>
              <p:cNvSpPr/>
              <p:nvPr/>
            </p:nvSpPr>
            <p:spPr>
              <a:xfrm>
                <a:off x="3178326" y="1581354"/>
                <a:ext cx="2992120" cy="1727200"/>
              </a:xfrm>
              <a:custGeom>
                <a:avLst/>
                <a:gdLst/>
                <a:ahLst/>
                <a:cxnLst/>
                <a:rect l="l" t="t" r="r" b="b"/>
                <a:pathLst>
                  <a:path w="2992120" h="1727200">
                    <a:moveTo>
                      <a:pt x="0" y="628167"/>
                    </a:moveTo>
                    <a:lnTo>
                      <a:pt x="1897862" y="1726679"/>
                    </a:lnTo>
                    <a:lnTo>
                      <a:pt x="2454376" y="1060615"/>
                    </a:lnTo>
                    <a:lnTo>
                      <a:pt x="2991637" y="1096937"/>
                    </a:lnTo>
                    <a:lnTo>
                      <a:pt x="1092936" y="0"/>
                    </a:lnTo>
                    <a:lnTo>
                      <a:pt x="0" y="628167"/>
                    </a:lnTo>
                    <a:close/>
                  </a:path>
                </a:pathLst>
              </a:custGeom>
              <a:ln w="22529">
                <a:solidFill>
                  <a:srgbClr val="64686B"/>
                </a:solidFill>
              </a:ln>
            </p:spPr>
            <p:txBody>
              <a:bodyPr wrap="square" lIns="0" tIns="0" rIns="0" bIns="0" rtlCol="0"/>
              <a:lstStyle/>
              <a:p>
                <a:endParaRPr/>
              </a:p>
            </p:txBody>
          </p:sp>
          <p:sp>
            <p:nvSpPr>
              <p:cNvPr id="159" name="object 56">
                <a:extLst>
                  <a:ext uri="{FF2B5EF4-FFF2-40B4-BE49-F238E27FC236}">
                    <a16:creationId xmlns:a16="http://schemas.microsoft.com/office/drawing/2014/main" id="{23641D03-99E1-4DE2-A10C-2594ED3EDE42}"/>
                  </a:ext>
                </a:extLst>
              </p:cNvPr>
              <p:cNvSpPr/>
              <p:nvPr/>
            </p:nvSpPr>
            <p:spPr>
              <a:xfrm>
                <a:off x="3778073" y="1938061"/>
                <a:ext cx="1088390" cy="615950"/>
              </a:xfrm>
              <a:custGeom>
                <a:avLst/>
                <a:gdLst/>
                <a:ahLst/>
                <a:cxnLst/>
                <a:rect l="l" t="t" r="r" b="b"/>
                <a:pathLst>
                  <a:path w="1088389" h="615950">
                    <a:moveTo>
                      <a:pt x="0" y="615530"/>
                    </a:moveTo>
                    <a:lnTo>
                      <a:pt x="1088212" y="0"/>
                    </a:lnTo>
                  </a:path>
                </a:pathLst>
              </a:custGeom>
              <a:ln w="22529">
                <a:solidFill>
                  <a:srgbClr val="64686B"/>
                </a:solidFill>
              </a:ln>
            </p:spPr>
            <p:txBody>
              <a:bodyPr wrap="square" lIns="0" tIns="0" rIns="0" bIns="0" rtlCol="0"/>
              <a:lstStyle/>
              <a:p>
                <a:endParaRPr/>
              </a:p>
            </p:txBody>
          </p:sp>
          <p:sp>
            <p:nvSpPr>
              <p:cNvPr id="160" name="object 57">
                <a:extLst>
                  <a:ext uri="{FF2B5EF4-FFF2-40B4-BE49-F238E27FC236}">
                    <a16:creationId xmlns:a16="http://schemas.microsoft.com/office/drawing/2014/main" id="{14C519EE-91C2-401F-A0B6-924CB11AF25D}"/>
                  </a:ext>
                </a:extLst>
              </p:cNvPr>
              <p:cNvSpPr/>
              <p:nvPr/>
            </p:nvSpPr>
            <p:spPr>
              <a:xfrm>
                <a:off x="4193166" y="2337376"/>
                <a:ext cx="515620" cy="527685"/>
              </a:xfrm>
              <a:custGeom>
                <a:avLst/>
                <a:gdLst/>
                <a:ahLst/>
                <a:cxnLst/>
                <a:rect l="l" t="t" r="r" b="b"/>
                <a:pathLst>
                  <a:path w="515620" h="527685">
                    <a:moveTo>
                      <a:pt x="0" y="0"/>
                    </a:moveTo>
                    <a:lnTo>
                      <a:pt x="515289" y="296697"/>
                    </a:lnTo>
                    <a:lnTo>
                      <a:pt x="116801" y="527113"/>
                    </a:lnTo>
                  </a:path>
                </a:pathLst>
              </a:custGeom>
              <a:ln w="22529">
                <a:solidFill>
                  <a:srgbClr val="64686B"/>
                </a:solidFill>
              </a:ln>
            </p:spPr>
            <p:txBody>
              <a:bodyPr wrap="square" lIns="0" tIns="0" rIns="0" bIns="0" rtlCol="0"/>
              <a:lstStyle/>
              <a:p>
                <a:endParaRPr/>
              </a:p>
            </p:txBody>
          </p:sp>
          <p:sp>
            <p:nvSpPr>
              <p:cNvPr id="161" name="object 58">
                <a:extLst>
                  <a:ext uri="{FF2B5EF4-FFF2-40B4-BE49-F238E27FC236}">
                    <a16:creationId xmlns:a16="http://schemas.microsoft.com/office/drawing/2014/main" id="{236087B1-4BE0-403D-A8F4-6358388C5336}"/>
                  </a:ext>
                </a:extLst>
              </p:cNvPr>
              <p:cNvSpPr/>
              <p:nvPr/>
            </p:nvSpPr>
            <p:spPr>
              <a:xfrm>
                <a:off x="5076192" y="3277220"/>
                <a:ext cx="1275715" cy="736600"/>
              </a:xfrm>
              <a:custGeom>
                <a:avLst/>
                <a:gdLst/>
                <a:ahLst/>
                <a:cxnLst/>
                <a:rect l="l" t="t" r="r" b="b"/>
                <a:pathLst>
                  <a:path w="1275714" h="736600">
                    <a:moveTo>
                      <a:pt x="0" y="736282"/>
                    </a:moveTo>
                    <a:lnTo>
                      <a:pt x="1275295" y="0"/>
                    </a:lnTo>
                  </a:path>
                </a:pathLst>
              </a:custGeom>
              <a:ln w="22529">
                <a:solidFill>
                  <a:srgbClr val="EE3032"/>
                </a:solidFill>
              </a:ln>
            </p:spPr>
            <p:txBody>
              <a:bodyPr wrap="square" lIns="0" tIns="0" rIns="0" bIns="0" rtlCol="0"/>
              <a:lstStyle/>
              <a:p>
                <a:endParaRPr/>
              </a:p>
            </p:txBody>
          </p:sp>
          <p:sp>
            <p:nvSpPr>
              <p:cNvPr id="162" name="object 59">
                <a:extLst>
                  <a:ext uri="{FF2B5EF4-FFF2-40B4-BE49-F238E27FC236}">
                    <a16:creationId xmlns:a16="http://schemas.microsoft.com/office/drawing/2014/main" id="{5B594F30-F8CC-4B2E-A0DC-5B9E47F62877}"/>
                  </a:ext>
                </a:extLst>
              </p:cNvPr>
              <p:cNvSpPr/>
              <p:nvPr/>
            </p:nvSpPr>
            <p:spPr>
              <a:xfrm>
                <a:off x="2994640" y="2307672"/>
                <a:ext cx="2082164" cy="1706245"/>
              </a:xfrm>
              <a:custGeom>
                <a:avLst/>
                <a:gdLst/>
                <a:ahLst/>
                <a:cxnLst/>
                <a:rect l="l" t="t" r="r" b="b"/>
                <a:pathLst>
                  <a:path w="2082164" h="1706245">
                    <a:moveTo>
                      <a:pt x="0" y="495668"/>
                    </a:moveTo>
                    <a:lnTo>
                      <a:pt x="2081542" y="1705838"/>
                    </a:lnTo>
                    <a:lnTo>
                      <a:pt x="2081542" y="0"/>
                    </a:lnTo>
                  </a:path>
                </a:pathLst>
              </a:custGeom>
              <a:ln w="22529">
                <a:solidFill>
                  <a:srgbClr val="EE3032"/>
                </a:solidFill>
              </a:ln>
            </p:spPr>
            <p:txBody>
              <a:bodyPr wrap="square" lIns="0" tIns="0" rIns="0" bIns="0" rtlCol="0"/>
              <a:lstStyle/>
              <a:p>
                <a:endParaRPr/>
              </a:p>
            </p:txBody>
          </p:sp>
          <p:sp>
            <p:nvSpPr>
              <p:cNvPr id="163" name="object 60">
                <a:extLst>
                  <a:ext uri="{FF2B5EF4-FFF2-40B4-BE49-F238E27FC236}">
                    <a16:creationId xmlns:a16="http://schemas.microsoft.com/office/drawing/2014/main" id="{29941476-FB93-4F7E-BFCF-4DE5316AAE5D}"/>
                  </a:ext>
                </a:extLst>
              </p:cNvPr>
              <p:cNvSpPr/>
              <p:nvPr/>
            </p:nvSpPr>
            <p:spPr>
              <a:xfrm>
                <a:off x="3946541" y="1395202"/>
                <a:ext cx="2422525" cy="1397000"/>
              </a:xfrm>
              <a:custGeom>
                <a:avLst/>
                <a:gdLst/>
                <a:ahLst/>
                <a:cxnLst/>
                <a:rect l="l" t="t" r="r" b="b"/>
                <a:pathLst>
                  <a:path w="2422525" h="1397000">
                    <a:moveTo>
                      <a:pt x="2422004" y="1396873"/>
                    </a:moveTo>
                    <a:lnTo>
                      <a:pt x="0" y="0"/>
                    </a:lnTo>
                  </a:path>
                </a:pathLst>
              </a:custGeom>
              <a:ln w="22529">
                <a:solidFill>
                  <a:srgbClr val="EE3032"/>
                </a:solidFill>
              </a:ln>
            </p:spPr>
            <p:txBody>
              <a:bodyPr wrap="square" lIns="0" tIns="0" rIns="0" bIns="0" rtlCol="0"/>
              <a:lstStyle/>
              <a:p>
                <a:endParaRPr/>
              </a:p>
            </p:txBody>
          </p:sp>
          <p:sp>
            <p:nvSpPr>
              <p:cNvPr id="164" name="object 61">
                <a:extLst>
                  <a:ext uri="{FF2B5EF4-FFF2-40B4-BE49-F238E27FC236}">
                    <a16:creationId xmlns:a16="http://schemas.microsoft.com/office/drawing/2014/main" id="{A323D66D-90EC-41EF-BA4C-A50D1B5504B4}"/>
                  </a:ext>
                </a:extLst>
              </p:cNvPr>
              <p:cNvSpPr/>
              <p:nvPr/>
            </p:nvSpPr>
            <p:spPr>
              <a:xfrm>
                <a:off x="2943947" y="4014341"/>
                <a:ext cx="3616325" cy="0"/>
              </a:xfrm>
              <a:custGeom>
                <a:avLst/>
                <a:gdLst/>
                <a:ahLst/>
                <a:cxnLst/>
                <a:rect l="l" t="t" r="r" b="b"/>
                <a:pathLst>
                  <a:path w="3616325">
                    <a:moveTo>
                      <a:pt x="0" y="0"/>
                    </a:moveTo>
                    <a:lnTo>
                      <a:pt x="3616109" y="0"/>
                    </a:lnTo>
                  </a:path>
                </a:pathLst>
              </a:custGeom>
              <a:ln w="22529">
                <a:solidFill>
                  <a:srgbClr val="EE3032"/>
                </a:solidFill>
              </a:ln>
            </p:spPr>
            <p:txBody>
              <a:bodyPr wrap="square" lIns="0" tIns="0" rIns="0" bIns="0" rtlCol="0"/>
              <a:lstStyle/>
              <a:p>
                <a:endParaRPr/>
              </a:p>
            </p:txBody>
          </p:sp>
          <p:sp>
            <p:nvSpPr>
              <p:cNvPr id="165" name="object 62">
                <a:extLst>
                  <a:ext uri="{FF2B5EF4-FFF2-40B4-BE49-F238E27FC236}">
                    <a16:creationId xmlns:a16="http://schemas.microsoft.com/office/drawing/2014/main" id="{112F7F3D-BDC3-466E-BD5C-03829F479272}"/>
                  </a:ext>
                </a:extLst>
              </p:cNvPr>
              <p:cNvSpPr/>
              <p:nvPr/>
            </p:nvSpPr>
            <p:spPr>
              <a:xfrm>
                <a:off x="4274047" y="3624394"/>
                <a:ext cx="106680" cy="401320"/>
              </a:xfrm>
              <a:custGeom>
                <a:avLst/>
                <a:gdLst/>
                <a:ahLst/>
                <a:cxnLst/>
                <a:rect l="l" t="t" r="r" b="b"/>
                <a:pathLst>
                  <a:path w="106679" h="401320">
                    <a:moveTo>
                      <a:pt x="106248" y="0"/>
                    </a:moveTo>
                    <a:lnTo>
                      <a:pt x="82270" y="45155"/>
                    </a:lnTo>
                    <a:lnTo>
                      <a:pt x="61121" y="91952"/>
                    </a:lnTo>
                    <a:lnTo>
                      <a:pt x="42917" y="140279"/>
                    </a:lnTo>
                    <a:lnTo>
                      <a:pt x="27768" y="190022"/>
                    </a:lnTo>
                    <a:lnTo>
                      <a:pt x="15789" y="241066"/>
                    </a:lnTo>
                    <a:lnTo>
                      <a:pt x="7092" y="293299"/>
                    </a:lnTo>
                    <a:lnTo>
                      <a:pt x="1792" y="346606"/>
                    </a:lnTo>
                    <a:lnTo>
                      <a:pt x="0" y="400875"/>
                    </a:lnTo>
                  </a:path>
                </a:pathLst>
              </a:custGeom>
              <a:ln w="11264">
                <a:solidFill>
                  <a:srgbClr val="EE3032"/>
                </a:solidFill>
              </a:ln>
            </p:spPr>
            <p:txBody>
              <a:bodyPr wrap="square" lIns="0" tIns="0" rIns="0" bIns="0" rtlCol="0"/>
              <a:lstStyle/>
              <a:p>
                <a:endParaRPr/>
              </a:p>
            </p:txBody>
          </p:sp>
          <p:sp>
            <p:nvSpPr>
              <p:cNvPr id="166" name="object 63">
                <a:extLst>
                  <a:ext uri="{FF2B5EF4-FFF2-40B4-BE49-F238E27FC236}">
                    <a16:creationId xmlns:a16="http://schemas.microsoft.com/office/drawing/2014/main" id="{6216E618-9720-48B6-95A5-BB246A952BF4}"/>
                  </a:ext>
                </a:extLst>
              </p:cNvPr>
              <p:cNvSpPr/>
              <p:nvPr/>
            </p:nvSpPr>
            <p:spPr>
              <a:xfrm>
                <a:off x="5076189" y="3481881"/>
                <a:ext cx="532130" cy="532130"/>
              </a:xfrm>
              <a:custGeom>
                <a:avLst/>
                <a:gdLst/>
                <a:ahLst/>
                <a:cxnLst/>
                <a:rect l="l" t="t" r="r" b="b"/>
                <a:pathLst>
                  <a:path w="532129" h="532129">
                    <a:moveTo>
                      <a:pt x="531596" y="531622"/>
                    </a:moveTo>
                    <a:lnTo>
                      <a:pt x="529424" y="483236"/>
                    </a:lnTo>
                    <a:lnTo>
                      <a:pt x="523031" y="436067"/>
                    </a:lnTo>
                    <a:lnTo>
                      <a:pt x="512606" y="390303"/>
                    </a:lnTo>
                    <a:lnTo>
                      <a:pt x="498337" y="346130"/>
                    </a:lnTo>
                    <a:lnTo>
                      <a:pt x="480411" y="303737"/>
                    </a:lnTo>
                    <a:lnTo>
                      <a:pt x="459016" y="263311"/>
                    </a:lnTo>
                    <a:lnTo>
                      <a:pt x="434339" y="225040"/>
                    </a:lnTo>
                    <a:lnTo>
                      <a:pt x="406569" y="189113"/>
                    </a:lnTo>
                    <a:lnTo>
                      <a:pt x="375893" y="155716"/>
                    </a:lnTo>
                    <a:lnTo>
                      <a:pt x="342498" y="125037"/>
                    </a:lnTo>
                    <a:lnTo>
                      <a:pt x="306572" y="97265"/>
                    </a:lnTo>
                    <a:lnTo>
                      <a:pt x="268303" y="72586"/>
                    </a:lnTo>
                    <a:lnTo>
                      <a:pt x="227880" y="51189"/>
                    </a:lnTo>
                    <a:lnTo>
                      <a:pt x="185488" y="33262"/>
                    </a:lnTo>
                    <a:lnTo>
                      <a:pt x="141317" y="18991"/>
                    </a:lnTo>
                    <a:lnTo>
                      <a:pt x="95553" y="8565"/>
                    </a:lnTo>
                    <a:lnTo>
                      <a:pt x="48385" y="2172"/>
                    </a:lnTo>
                    <a:lnTo>
                      <a:pt x="0" y="0"/>
                    </a:lnTo>
                  </a:path>
                </a:pathLst>
              </a:custGeom>
              <a:ln w="11264">
                <a:solidFill>
                  <a:srgbClr val="EE3032"/>
                </a:solidFill>
              </a:ln>
            </p:spPr>
            <p:txBody>
              <a:bodyPr wrap="square" lIns="0" tIns="0" rIns="0" bIns="0" rtlCol="0"/>
              <a:lstStyle/>
              <a:p>
                <a:endParaRPr/>
              </a:p>
            </p:txBody>
          </p:sp>
        </p:grpSp>
        <p:sp>
          <p:nvSpPr>
            <p:cNvPr id="110" name="object 64">
              <a:extLst>
                <a:ext uri="{FF2B5EF4-FFF2-40B4-BE49-F238E27FC236}">
                  <a16:creationId xmlns:a16="http://schemas.microsoft.com/office/drawing/2014/main" id="{54960279-DC9F-4911-B039-C3051C53F71D}"/>
                </a:ext>
              </a:extLst>
            </p:cNvPr>
            <p:cNvSpPr txBox="1"/>
            <p:nvPr/>
          </p:nvSpPr>
          <p:spPr>
            <a:xfrm>
              <a:off x="3288817" y="3765076"/>
              <a:ext cx="2392680" cy="572712"/>
            </a:xfrm>
            <a:prstGeom prst="rect">
              <a:avLst/>
            </a:prstGeom>
          </p:spPr>
          <p:txBody>
            <a:bodyPr vert="horz" wrap="square" lIns="0" tIns="17145" rIns="0" bIns="0" rtlCol="0">
              <a:spAutoFit/>
            </a:bodyPr>
            <a:lstStyle/>
            <a:p>
              <a:pPr marL="2217420">
                <a:lnSpc>
                  <a:spcPts val="975"/>
                </a:lnSpc>
                <a:spcBef>
                  <a:spcPts val="135"/>
                </a:spcBef>
              </a:pPr>
              <a:r>
                <a:rPr lang="en-US" sz="1100" spc="-5" dirty="0">
                  <a:solidFill>
                    <a:srgbClr val="1D1C20"/>
                  </a:solidFill>
                  <a:latin typeface="Arial"/>
                  <a:cs typeface="Arial"/>
                </a:rPr>
                <a:t>          </a:t>
              </a:r>
              <a:r>
                <a:rPr sz="1100" spc="-5" dirty="0">
                  <a:solidFill>
                    <a:srgbClr val="1D1C20"/>
                  </a:solidFill>
                  <a:latin typeface="Arial"/>
                  <a:cs typeface="Arial"/>
                </a:rPr>
                <a:t>90°</a:t>
              </a:r>
              <a:endParaRPr sz="1100" dirty="0">
                <a:latin typeface="Arial"/>
                <a:cs typeface="Arial"/>
              </a:endParaRPr>
            </a:p>
            <a:p>
              <a:pPr marL="1648460">
                <a:lnSpc>
                  <a:spcPts val="975"/>
                </a:lnSpc>
              </a:pPr>
              <a:r>
                <a:rPr sz="1100" spc="-5" dirty="0">
                  <a:solidFill>
                    <a:srgbClr val="1D1C20"/>
                  </a:solidFill>
                  <a:latin typeface="Arial"/>
                  <a:cs typeface="Arial"/>
                </a:rPr>
                <a:t>30°</a:t>
              </a:r>
              <a:endParaRPr sz="1100" dirty="0">
                <a:latin typeface="Arial"/>
                <a:cs typeface="Arial"/>
              </a:endParaRPr>
            </a:p>
            <a:p>
              <a:pPr marL="37465">
                <a:lnSpc>
                  <a:spcPct val="100000"/>
                </a:lnSpc>
                <a:spcBef>
                  <a:spcPts val="755"/>
                </a:spcBef>
              </a:pPr>
              <a:r>
                <a:rPr sz="1100" spc="-40" dirty="0">
                  <a:solidFill>
                    <a:srgbClr val="1D1C20"/>
                  </a:solidFill>
                  <a:latin typeface="Arial"/>
                  <a:cs typeface="Arial"/>
                </a:rPr>
                <a:t>Base</a:t>
              </a:r>
              <a:r>
                <a:rPr sz="1100" spc="-45" dirty="0">
                  <a:solidFill>
                    <a:srgbClr val="1D1C20"/>
                  </a:solidFill>
                  <a:latin typeface="Arial"/>
                  <a:cs typeface="Arial"/>
                </a:rPr>
                <a:t> </a:t>
              </a:r>
              <a:r>
                <a:rPr sz="1100" spc="-5" dirty="0">
                  <a:solidFill>
                    <a:srgbClr val="1D1C20"/>
                  </a:solidFill>
                  <a:latin typeface="Arial"/>
                  <a:cs typeface="Arial"/>
                </a:rPr>
                <a:t>line</a:t>
              </a:r>
              <a:endParaRPr sz="1100" dirty="0">
                <a:latin typeface="Arial"/>
                <a:cs typeface="Arial"/>
              </a:endParaRPr>
            </a:p>
            <a:p>
              <a:pPr marL="12700">
                <a:lnSpc>
                  <a:spcPct val="100000"/>
                </a:lnSpc>
                <a:spcBef>
                  <a:spcPts val="680"/>
                </a:spcBef>
              </a:pPr>
              <a:r>
                <a:rPr sz="1100" b="1" spc="-15" dirty="0">
                  <a:solidFill>
                    <a:srgbClr val="919598"/>
                  </a:solidFill>
                  <a:latin typeface="Gill Sans MT"/>
                  <a:cs typeface="Gill Sans MT"/>
                </a:rPr>
                <a:t>Isometric</a:t>
              </a:r>
              <a:r>
                <a:rPr sz="1100" b="1" spc="45" dirty="0">
                  <a:solidFill>
                    <a:srgbClr val="919598"/>
                  </a:solidFill>
                  <a:latin typeface="Gill Sans MT"/>
                  <a:cs typeface="Gill Sans MT"/>
                </a:rPr>
                <a:t> </a:t>
              </a:r>
              <a:r>
                <a:rPr sz="1100" b="1" spc="-5" dirty="0">
                  <a:solidFill>
                    <a:srgbClr val="919598"/>
                  </a:solidFill>
                  <a:latin typeface="Gill Sans MT"/>
                  <a:cs typeface="Gill Sans MT"/>
                </a:rPr>
                <a:t>projection</a:t>
              </a:r>
              <a:endParaRPr sz="1100" dirty="0">
                <a:latin typeface="Gill Sans MT"/>
                <a:cs typeface="Gill Sans MT"/>
              </a:endParaRPr>
            </a:p>
          </p:txBody>
        </p:sp>
      </p:grpSp>
    </p:spTree>
    <p:extLst>
      <p:ext uri="{BB962C8B-B14F-4D97-AF65-F5344CB8AC3E}">
        <p14:creationId xmlns:p14="http://schemas.microsoft.com/office/powerpoint/2010/main" val="10545005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2A5A7-096F-A048-8E57-D93BEABBF871}"/>
              </a:ext>
            </a:extLst>
          </p:cNvPr>
          <p:cNvSpPr>
            <a:spLocks noGrp="1"/>
          </p:cNvSpPr>
          <p:nvPr>
            <p:ph type="title"/>
          </p:nvPr>
        </p:nvSpPr>
        <p:spPr/>
        <p:txBody>
          <a:bodyPr/>
          <a:lstStyle/>
          <a:p>
            <a:r>
              <a:rPr lang="cy-GB" u="sng" dirty="0">
                <a:solidFill>
                  <a:srgbClr val="C00000"/>
                </a:solidFill>
              </a:rPr>
              <a:t>Diagramau weirio - </a:t>
            </a:r>
            <a:r>
              <a:rPr lang="en-US" u="sng" dirty="0"/>
              <a:t>Wiring diagrams</a:t>
            </a:r>
          </a:p>
        </p:txBody>
      </p:sp>
      <p:sp>
        <p:nvSpPr>
          <p:cNvPr id="3" name="Content Placeholder 2">
            <a:extLst>
              <a:ext uri="{FF2B5EF4-FFF2-40B4-BE49-F238E27FC236}">
                <a16:creationId xmlns:a16="http://schemas.microsoft.com/office/drawing/2014/main" id="{5822714A-3E0F-8B4E-A9CF-E54308542811}"/>
              </a:ext>
            </a:extLst>
          </p:cNvPr>
          <p:cNvSpPr>
            <a:spLocks noGrp="1"/>
          </p:cNvSpPr>
          <p:nvPr>
            <p:ph sz="quarter" idx="10"/>
          </p:nvPr>
        </p:nvSpPr>
        <p:spPr>
          <a:xfrm>
            <a:off x="457200" y="1631796"/>
            <a:ext cx="2633069" cy="4248000"/>
          </a:xfrm>
        </p:spPr>
        <p:txBody>
          <a:bodyPr/>
          <a:lstStyle/>
          <a:p>
            <a:r>
              <a:rPr lang="en-US" dirty="0"/>
              <a:t>Used by </a:t>
            </a:r>
            <a:r>
              <a:rPr lang="en-US" dirty="0">
                <a:solidFill>
                  <a:srgbClr val="0077E3"/>
                </a:solidFill>
              </a:rPr>
              <a:t>electricians - </a:t>
            </a:r>
            <a:r>
              <a:rPr lang="cy-GB" dirty="0">
                <a:solidFill>
                  <a:srgbClr val="C00000"/>
                </a:solidFill>
              </a:rPr>
              <a:t>trydanwyr</a:t>
            </a:r>
            <a:r>
              <a:rPr lang="en-US" dirty="0"/>
              <a:t>, these are are simple visual representations of the layout of an electrical system. They show how wires are interconnected and where fixtures and components are connected within the system.</a:t>
            </a:r>
          </a:p>
        </p:txBody>
      </p:sp>
      <p:grpSp>
        <p:nvGrpSpPr>
          <p:cNvPr id="6" name="Group 5">
            <a:extLst>
              <a:ext uri="{FF2B5EF4-FFF2-40B4-BE49-F238E27FC236}">
                <a16:creationId xmlns:a16="http://schemas.microsoft.com/office/drawing/2014/main" id="{128AC848-54C8-4EDC-A9B5-5DF48FCC32C7}"/>
              </a:ext>
            </a:extLst>
          </p:cNvPr>
          <p:cNvGrpSpPr/>
          <p:nvPr/>
        </p:nvGrpSpPr>
        <p:grpSpPr>
          <a:xfrm>
            <a:off x="3421515" y="1279549"/>
            <a:ext cx="5592588" cy="4570451"/>
            <a:chOff x="2587142" y="1785004"/>
            <a:chExt cx="4326890" cy="3392803"/>
          </a:xfrm>
        </p:grpSpPr>
        <p:grpSp>
          <p:nvGrpSpPr>
            <p:cNvPr id="7" name="object 7">
              <a:extLst>
                <a:ext uri="{FF2B5EF4-FFF2-40B4-BE49-F238E27FC236}">
                  <a16:creationId xmlns:a16="http://schemas.microsoft.com/office/drawing/2014/main" id="{ED5EA5EB-74DD-418A-8A6D-38B0C3A0B1B1}"/>
                </a:ext>
              </a:extLst>
            </p:cNvPr>
            <p:cNvGrpSpPr/>
            <p:nvPr/>
          </p:nvGrpSpPr>
          <p:grpSpPr>
            <a:xfrm>
              <a:off x="2587142" y="1952007"/>
              <a:ext cx="4326890" cy="3225800"/>
              <a:chOff x="2587142" y="1952007"/>
              <a:chExt cx="4326890" cy="3225800"/>
            </a:xfrm>
          </p:grpSpPr>
          <p:sp>
            <p:nvSpPr>
              <p:cNvPr id="19" name="object 8">
                <a:extLst>
                  <a:ext uri="{FF2B5EF4-FFF2-40B4-BE49-F238E27FC236}">
                    <a16:creationId xmlns:a16="http://schemas.microsoft.com/office/drawing/2014/main" id="{B2A5810F-75BF-4CF3-80D3-F4147CB6944E}"/>
                  </a:ext>
                </a:extLst>
              </p:cNvPr>
              <p:cNvSpPr/>
              <p:nvPr/>
            </p:nvSpPr>
            <p:spPr>
              <a:xfrm>
                <a:off x="6524168" y="2062822"/>
                <a:ext cx="0" cy="126364"/>
              </a:xfrm>
              <a:custGeom>
                <a:avLst/>
                <a:gdLst/>
                <a:ahLst/>
                <a:cxnLst/>
                <a:rect l="l" t="t" r="r" b="b"/>
                <a:pathLst>
                  <a:path h="126364">
                    <a:moveTo>
                      <a:pt x="0" y="0"/>
                    </a:moveTo>
                    <a:lnTo>
                      <a:pt x="0" y="125971"/>
                    </a:lnTo>
                  </a:path>
                </a:pathLst>
              </a:custGeom>
              <a:ln w="6350">
                <a:solidFill>
                  <a:srgbClr val="BBBDC0"/>
                </a:solidFill>
              </a:ln>
            </p:spPr>
            <p:txBody>
              <a:bodyPr wrap="square" lIns="0" tIns="0" rIns="0" bIns="0" rtlCol="0"/>
              <a:lstStyle/>
              <a:p>
                <a:endParaRPr sz="900"/>
              </a:p>
            </p:txBody>
          </p:sp>
          <p:sp>
            <p:nvSpPr>
              <p:cNvPr id="20" name="object 9">
                <a:extLst>
                  <a:ext uri="{FF2B5EF4-FFF2-40B4-BE49-F238E27FC236}">
                    <a16:creationId xmlns:a16="http://schemas.microsoft.com/office/drawing/2014/main" id="{397C1216-5A89-454D-B77A-77B99772E072}"/>
                  </a:ext>
                </a:extLst>
              </p:cNvPr>
              <p:cNvSpPr/>
              <p:nvPr/>
            </p:nvSpPr>
            <p:spPr>
              <a:xfrm>
                <a:off x="5184228"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1" name="object 10">
                <a:extLst>
                  <a:ext uri="{FF2B5EF4-FFF2-40B4-BE49-F238E27FC236}">
                    <a16:creationId xmlns:a16="http://schemas.microsoft.com/office/drawing/2014/main" id="{ED445178-0EE8-4D34-833A-2DC26325A1FE}"/>
                  </a:ext>
                </a:extLst>
              </p:cNvPr>
              <p:cNvSpPr/>
              <p:nvPr/>
            </p:nvSpPr>
            <p:spPr>
              <a:xfrm>
                <a:off x="5696750" y="2012416"/>
                <a:ext cx="0" cy="676910"/>
              </a:xfrm>
              <a:custGeom>
                <a:avLst/>
                <a:gdLst/>
                <a:ahLst/>
                <a:cxnLst/>
                <a:rect l="l" t="t" r="r" b="b"/>
                <a:pathLst>
                  <a:path h="676910">
                    <a:moveTo>
                      <a:pt x="0" y="0"/>
                    </a:moveTo>
                    <a:lnTo>
                      <a:pt x="0" y="676414"/>
                    </a:lnTo>
                  </a:path>
                </a:pathLst>
              </a:custGeom>
              <a:ln w="6350">
                <a:solidFill>
                  <a:srgbClr val="BBBDC0"/>
                </a:solidFill>
              </a:ln>
            </p:spPr>
            <p:txBody>
              <a:bodyPr wrap="square" lIns="0" tIns="0" rIns="0" bIns="0" rtlCol="0"/>
              <a:lstStyle/>
              <a:p>
                <a:endParaRPr sz="900"/>
              </a:p>
            </p:txBody>
          </p:sp>
          <p:sp>
            <p:nvSpPr>
              <p:cNvPr id="22" name="object 11">
                <a:extLst>
                  <a:ext uri="{FF2B5EF4-FFF2-40B4-BE49-F238E27FC236}">
                    <a16:creationId xmlns:a16="http://schemas.microsoft.com/office/drawing/2014/main" id="{55EE62C3-5A48-4DE0-B236-8735B2775E46}"/>
                  </a:ext>
                </a:extLst>
              </p:cNvPr>
              <p:cNvSpPr/>
              <p:nvPr/>
            </p:nvSpPr>
            <p:spPr>
              <a:xfrm>
                <a:off x="6199809" y="2012416"/>
                <a:ext cx="0" cy="1346200"/>
              </a:xfrm>
              <a:custGeom>
                <a:avLst/>
                <a:gdLst/>
                <a:ahLst/>
                <a:cxnLst/>
                <a:rect l="l" t="t" r="r" b="b"/>
                <a:pathLst>
                  <a:path h="1346200">
                    <a:moveTo>
                      <a:pt x="0" y="857110"/>
                    </a:moveTo>
                    <a:lnTo>
                      <a:pt x="0" y="1345717"/>
                    </a:lnTo>
                  </a:path>
                  <a:path h="1346200">
                    <a:moveTo>
                      <a:pt x="0" y="0"/>
                    </a:moveTo>
                    <a:lnTo>
                      <a:pt x="0" y="676414"/>
                    </a:lnTo>
                  </a:path>
                </a:pathLst>
              </a:custGeom>
              <a:ln w="6350">
                <a:solidFill>
                  <a:srgbClr val="BBBDC0"/>
                </a:solidFill>
              </a:ln>
            </p:spPr>
            <p:txBody>
              <a:bodyPr wrap="square" lIns="0" tIns="0" rIns="0" bIns="0" rtlCol="0"/>
              <a:lstStyle/>
              <a:p>
                <a:endParaRPr sz="900"/>
              </a:p>
            </p:txBody>
          </p:sp>
          <p:sp>
            <p:nvSpPr>
              <p:cNvPr id="23" name="object 12">
                <a:extLst>
                  <a:ext uri="{FF2B5EF4-FFF2-40B4-BE49-F238E27FC236}">
                    <a16:creationId xmlns:a16="http://schemas.microsoft.com/office/drawing/2014/main" id="{089A92DF-4727-4031-9B9D-9399A9A813CC}"/>
                  </a:ext>
                </a:extLst>
              </p:cNvPr>
              <p:cNvSpPr/>
              <p:nvPr/>
            </p:nvSpPr>
            <p:spPr>
              <a:xfrm>
                <a:off x="4468850" y="2012416"/>
                <a:ext cx="2419985" cy="1026794"/>
              </a:xfrm>
              <a:custGeom>
                <a:avLst/>
                <a:gdLst/>
                <a:ahLst/>
                <a:cxnLst/>
                <a:rect l="l" t="t" r="r" b="b"/>
                <a:pathLst>
                  <a:path w="2419984" h="1026794">
                    <a:moveTo>
                      <a:pt x="0" y="851077"/>
                    </a:moveTo>
                    <a:lnTo>
                      <a:pt x="0" y="954633"/>
                    </a:lnTo>
                    <a:lnTo>
                      <a:pt x="5660" y="982676"/>
                    </a:lnTo>
                    <a:lnTo>
                      <a:pt x="21097" y="1005578"/>
                    </a:lnTo>
                    <a:lnTo>
                      <a:pt x="43998" y="1021018"/>
                    </a:lnTo>
                    <a:lnTo>
                      <a:pt x="72047" y="1026680"/>
                    </a:lnTo>
                    <a:lnTo>
                      <a:pt x="396913" y="1026680"/>
                    </a:lnTo>
                    <a:lnTo>
                      <a:pt x="447857" y="1005578"/>
                    </a:lnTo>
                    <a:lnTo>
                      <a:pt x="468960" y="954633"/>
                    </a:lnTo>
                    <a:lnTo>
                      <a:pt x="469049" y="72034"/>
                    </a:lnTo>
                    <a:lnTo>
                      <a:pt x="474707" y="43998"/>
                    </a:lnTo>
                    <a:lnTo>
                      <a:pt x="490140" y="21101"/>
                    </a:lnTo>
                    <a:lnTo>
                      <a:pt x="513036" y="5661"/>
                    </a:lnTo>
                    <a:lnTo>
                      <a:pt x="541083" y="0"/>
                    </a:lnTo>
                    <a:lnTo>
                      <a:pt x="2419578" y="0"/>
                    </a:lnTo>
                  </a:path>
                </a:pathLst>
              </a:custGeom>
              <a:ln w="6350">
                <a:solidFill>
                  <a:srgbClr val="BBBDC0"/>
                </a:solidFill>
              </a:ln>
            </p:spPr>
            <p:txBody>
              <a:bodyPr wrap="square" lIns="0" tIns="0" rIns="0" bIns="0" rtlCol="0"/>
              <a:lstStyle/>
              <a:p>
                <a:endParaRPr sz="900"/>
              </a:p>
            </p:txBody>
          </p:sp>
          <p:sp>
            <p:nvSpPr>
              <p:cNvPr id="24" name="object 13">
                <a:extLst>
                  <a:ext uri="{FF2B5EF4-FFF2-40B4-BE49-F238E27FC236}">
                    <a16:creationId xmlns:a16="http://schemas.microsoft.com/office/drawing/2014/main" id="{7E3276BA-16C7-429C-BD01-A8A5A2689D75}"/>
                  </a:ext>
                </a:extLst>
              </p:cNvPr>
              <p:cNvSpPr/>
              <p:nvPr/>
            </p:nvSpPr>
            <p:spPr>
              <a:xfrm>
                <a:off x="4745101" y="4167085"/>
                <a:ext cx="0" cy="520700"/>
              </a:xfrm>
              <a:custGeom>
                <a:avLst/>
                <a:gdLst/>
                <a:ahLst/>
                <a:cxnLst/>
                <a:rect l="l" t="t" r="r" b="b"/>
                <a:pathLst>
                  <a:path h="520700">
                    <a:moveTo>
                      <a:pt x="0" y="0"/>
                    </a:moveTo>
                    <a:lnTo>
                      <a:pt x="0" y="520598"/>
                    </a:lnTo>
                  </a:path>
                </a:pathLst>
              </a:custGeom>
              <a:ln w="12712">
                <a:solidFill>
                  <a:srgbClr val="BBBDC0"/>
                </a:solidFill>
              </a:ln>
            </p:spPr>
            <p:txBody>
              <a:bodyPr wrap="square" lIns="0" tIns="0" rIns="0" bIns="0" rtlCol="0"/>
              <a:lstStyle/>
              <a:p>
                <a:endParaRPr sz="900"/>
              </a:p>
            </p:txBody>
          </p:sp>
          <p:sp>
            <p:nvSpPr>
              <p:cNvPr id="25" name="object 14">
                <a:extLst>
                  <a:ext uri="{FF2B5EF4-FFF2-40B4-BE49-F238E27FC236}">
                    <a16:creationId xmlns:a16="http://schemas.microsoft.com/office/drawing/2014/main" id="{BACEB35C-F46B-457E-BEF0-CEC36DFF6D00}"/>
                  </a:ext>
                </a:extLst>
              </p:cNvPr>
              <p:cNvSpPr/>
              <p:nvPr/>
            </p:nvSpPr>
            <p:spPr>
              <a:xfrm>
                <a:off x="4326699" y="2867507"/>
                <a:ext cx="843915" cy="1831339"/>
              </a:xfrm>
              <a:custGeom>
                <a:avLst/>
                <a:gdLst/>
                <a:ahLst/>
                <a:cxnLst/>
                <a:rect l="l" t="t" r="r" b="b"/>
                <a:pathLst>
                  <a:path w="843914" h="1831339">
                    <a:moveTo>
                      <a:pt x="0" y="0"/>
                    </a:moveTo>
                    <a:lnTo>
                      <a:pt x="0" y="350520"/>
                    </a:lnTo>
                    <a:lnTo>
                      <a:pt x="5662" y="378556"/>
                    </a:lnTo>
                    <a:lnTo>
                      <a:pt x="21102" y="401453"/>
                    </a:lnTo>
                    <a:lnTo>
                      <a:pt x="44003" y="416892"/>
                    </a:lnTo>
                    <a:lnTo>
                      <a:pt x="72047" y="422554"/>
                    </a:lnTo>
                    <a:lnTo>
                      <a:pt x="431482" y="422554"/>
                    </a:lnTo>
                    <a:lnTo>
                      <a:pt x="459529" y="428214"/>
                    </a:lnTo>
                    <a:lnTo>
                      <a:pt x="482425" y="443650"/>
                    </a:lnTo>
                    <a:lnTo>
                      <a:pt x="497858" y="466547"/>
                    </a:lnTo>
                    <a:lnTo>
                      <a:pt x="503516" y="494588"/>
                    </a:lnTo>
                    <a:lnTo>
                      <a:pt x="503516" y="1312392"/>
                    </a:lnTo>
                    <a:lnTo>
                      <a:pt x="503834" y="1312392"/>
                    </a:lnTo>
                    <a:lnTo>
                      <a:pt x="524937" y="1363325"/>
                    </a:lnTo>
                    <a:lnTo>
                      <a:pt x="575881" y="1384427"/>
                    </a:lnTo>
                    <a:lnTo>
                      <a:pt x="771601" y="1384681"/>
                    </a:lnTo>
                    <a:lnTo>
                      <a:pt x="799639" y="1390341"/>
                    </a:lnTo>
                    <a:lnTo>
                      <a:pt x="822540" y="1405777"/>
                    </a:lnTo>
                    <a:lnTo>
                      <a:pt x="837984" y="1428673"/>
                    </a:lnTo>
                    <a:lnTo>
                      <a:pt x="843648" y="1456715"/>
                    </a:lnTo>
                    <a:lnTo>
                      <a:pt x="843648" y="1830743"/>
                    </a:lnTo>
                  </a:path>
                </a:pathLst>
              </a:custGeom>
              <a:ln w="12712">
                <a:solidFill>
                  <a:srgbClr val="BBBDC0"/>
                </a:solidFill>
              </a:ln>
            </p:spPr>
            <p:txBody>
              <a:bodyPr wrap="square" lIns="0" tIns="0" rIns="0" bIns="0" rtlCol="0"/>
              <a:lstStyle/>
              <a:p>
                <a:endParaRPr sz="900"/>
              </a:p>
            </p:txBody>
          </p:sp>
          <p:sp>
            <p:nvSpPr>
              <p:cNvPr id="26" name="object 15">
                <a:extLst>
                  <a:ext uri="{FF2B5EF4-FFF2-40B4-BE49-F238E27FC236}">
                    <a16:creationId xmlns:a16="http://schemas.microsoft.com/office/drawing/2014/main" id="{952BD5E9-201C-450E-BD32-25459023D42F}"/>
                  </a:ext>
                </a:extLst>
              </p:cNvPr>
              <p:cNvSpPr/>
              <p:nvPr/>
            </p:nvSpPr>
            <p:spPr>
              <a:xfrm>
                <a:off x="4410037" y="2870568"/>
                <a:ext cx="1086485" cy="683260"/>
              </a:xfrm>
              <a:custGeom>
                <a:avLst/>
                <a:gdLst/>
                <a:ahLst/>
                <a:cxnLst/>
                <a:rect l="l" t="t" r="r" b="b"/>
                <a:pathLst>
                  <a:path w="1086485" h="683260">
                    <a:moveTo>
                      <a:pt x="1086396" y="682815"/>
                    </a:moveTo>
                    <a:lnTo>
                      <a:pt x="1086396" y="300913"/>
                    </a:lnTo>
                    <a:lnTo>
                      <a:pt x="1080734" y="272872"/>
                    </a:lnTo>
                    <a:lnTo>
                      <a:pt x="1065293" y="249975"/>
                    </a:lnTo>
                    <a:lnTo>
                      <a:pt x="1042392" y="234539"/>
                    </a:lnTo>
                    <a:lnTo>
                      <a:pt x="1014349" y="228879"/>
                    </a:lnTo>
                    <a:lnTo>
                      <a:pt x="72047" y="228879"/>
                    </a:lnTo>
                    <a:lnTo>
                      <a:pt x="43998" y="223217"/>
                    </a:lnTo>
                    <a:lnTo>
                      <a:pt x="21097" y="207776"/>
                    </a:lnTo>
                    <a:lnTo>
                      <a:pt x="5660" y="184875"/>
                    </a:lnTo>
                    <a:lnTo>
                      <a:pt x="0" y="156832"/>
                    </a:lnTo>
                    <a:lnTo>
                      <a:pt x="0" y="0"/>
                    </a:lnTo>
                  </a:path>
                </a:pathLst>
              </a:custGeom>
              <a:ln w="25412">
                <a:solidFill>
                  <a:srgbClr val="BBBDC0"/>
                </a:solidFill>
              </a:ln>
            </p:spPr>
            <p:txBody>
              <a:bodyPr wrap="square" lIns="0" tIns="0" rIns="0" bIns="0" rtlCol="0"/>
              <a:lstStyle/>
              <a:p>
                <a:endParaRPr sz="900"/>
              </a:p>
            </p:txBody>
          </p:sp>
          <p:sp>
            <p:nvSpPr>
              <p:cNvPr id="27" name="object 16">
                <a:extLst>
                  <a:ext uri="{FF2B5EF4-FFF2-40B4-BE49-F238E27FC236}">
                    <a16:creationId xmlns:a16="http://schemas.microsoft.com/office/drawing/2014/main" id="{FA5C91F0-EAD5-4833-AB08-9E13BE740B09}"/>
                  </a:ext>
                </a:extLst>
              </p:cNvPr>
              <p:cNvSpPr/>
              <p:nvPr/>
            </p:nvSpPr>
            <p:spPr>
              <a:xfrm>
                <a:off x="3830421" y="2867494"/>
                <a:ext cx="663575" cy="1466215"/>
              </a:xfrm>
              <a:custGeom>
                <a:avLst/>
                <a:gdLst/>
                <a:ahLst/>
                <a:cxnLst/>
                <a:rect l="l" t="t" r="r" b="b"/>
                <a:pathLst>
                  <a:path w="663575" h="1466214">
                    <a:moveTo>
                      <a:pt x="341122" y="0"/>
                    </a:moveTo>
                    <a:lnTo>
                      <a:pt x="341122" y="403694"/>
                    </a:lnTo>
                    <a:lnTo>
                      <a:pt x="346785" y="431736"/>
                    </a:lnTo>
                    <a:lnTo>
                      <a:pt x="362229" y="454633"/>
                    </a:lnTo>
                    <a:lnTo>
                      <a:pt x="385131" y="470069"/>
                    </a:lnTo>
                    <a:lnTo>
                      <a:pt x="413169" y="475729"/>
                    </a:lnTo>
                    <a:lnTo>
                      <a:pt x="591527" y="475729"/>
                    </a:lnTo>
                    <a:lnTo>
                      <a:pt x="619561" y="481389"/>
                    </a:lnTo>
                    <a:lnTo>
                      <a:pt x="642454" y="496825"/>
                    </a:lnTo>
                    <a:lnTo>
                      <a:pt x="657889" y="519722"/>
                    </a:lnTo>
                    <a:lnTo>
                      <a:pt x="663549" y="547763"/>
                    </a:lnTo>
                    <a:lnTo>
                      <a:pt x="663549" y="1393634"/>
                    </a:lnTo>
                    <a:lnTo>
                      <a:pt x="657885" y="1421675"/>
                    </a:lnTo>
                    <a:lnTo>
                      <a:pt x="642443" y="1444572"/>
                    </a:lnTo>
                    <a:lnTo>
                      <a:pt x="619545" y="1460008"/>
                    </a:lnTo>
                    <a:lnTo>
                      <a:pt x="591515" y="1465668"/>
                    </a:lnTo>
                    <a:lnTo>
                      <a:pt x="72059" y="1465668"/>
                    </a:lnTo>
                    <a:lnTo>
                      <a:pt x="44009" y="1460008"/>
                    </a:lnTo>
                    <a:lnTo>
                      <a:pt x="21104" y="1444572"/>
                    </a:lnTo>
                    <a:lnTo>
                      <a:pt x="5662" y="1421675"/>
                    </a:lnTo>
                    <a:lnTo>
                      <a:pt x="0" y="1393634"/>
                    </a:lnTo>
                    <a:lnTo>
                      <a:pt x="25" y="1393367"/>
                    </a:lnTo>
                    <a:lnTo>
                      <a:pt x="25" y="547763"/>
                    </a:lnTo>
                    <a:lnTo>
                      <a:pt x="5685" y="519722"/>
                    </a:lnTo>
                    <a:lnTo>
                      <a:pt x="21123" y="496825"/>
                    </a:lnTo>
                    <a:lnTo>
                      <a:pt x="44023" y="481389"/>
                    </a:lnTo>
                    <a:lnTo>
                      <a:pt x="72072" y="475729"/>
                    </a:lnTo>
                    <a:lnTo>
                      <a:pt x="250405" y="475729"/>
                    </a:lnTo>
                    <a:lnTo>
                      <a:pt x="278449" y="470069"/>
                    </a:lnTo>
                    <a:lnTo>
                      <a:pt x="301350" y="454633"/>
                    </a:lnTo>
                    <a:lnTo>
                      <a:pt x="316790" y="431736"/>
                    </a:lnTo>
                    <a:lnTo>
                      <a:pt x="322453" y="403694"/>
                    </a:lnTo>
                    <a:lnTo>
                      <a:pt x="322453" y="0"/>
                    </a:lnTo>
                  </a:path>
                </a:pathLst>
              </a:custGeom>
              <a:ln w="12712">
                <a:solidFill>
                  <a:srgbClr val="BBBDC0"/>
                </a:solidFill>
              </a:ln>
            </p:spPr>
            <p:txBody>
              <a:bodyPr wrap="square" lIns="0" tIns="0" rIns="0" bIns="0" rtlCol="0"/>
              <a:lstStyle/>
              <a:p>
                <a:endParaRPr sz="900"/>
              </a:p>
            </p:txBody>
          </p:sp>
          <p:sp>
            <p:nvSpPr>
              <p:cNvPr id="28" name="object 17">
                <a:extLst>
                  <a:ext uri="{FF2B5EF4-FFF2-40B4-BE49-F238E27FC236}">
                    <a16:creationId xmlns:a16="http://schemas.microsoft.com/office/drawing/2014/main" id="{10B860A1-B0EC-4E81-BF62-2C8FA63F3E12}"/>
                  </a:ext>
                </a:extLst>
              </p:cNvPr>
              <p:cNvSpPr/>
              <p:nvPr/>
            </p:nvSpPr>
            <p:spPr>
              <a:xfrm>
                <a:off x="3486861" y="2867494"/>
                <a:ext cx="538480" cy="584200"/>
              </a:xfrm>
              <a:custGeom>
                <a:avLst/>
                <a:gdLst/>
                <a:ahLst/>
                <a:cxnLst/>
                <a:rect l="l" t="t" r="r" b="b"/>
                <a:pathLst>
                  <a:path w="538479" h="584200">
                    <a:moveTo>
                      <a:pt x="0" y="584073"/>
                    </a:moveTo>
                    <a:lnTo>
                      <a:pt x="0" y="494588"/>
                    </a:lnTo>
                    <a:lnTo>
                      <a:pt x="5658" y="466552"/>
                    </a:lnTo>
                    <a:lnTo>
                      <a:pt x="21091" y="443655"/>
                    </a:lnTo>
                    <a:lnTo>
                      <a:pt x="43987" y="428216"/>
                    </a:lnTo>
                    <a:lnTo>
                      <a:pt x="72034" y="422554"/>
                    </a:lnTo>
                    <a:lnTo>
                      <a:pt x="466001" y="422554"/>
                    </a:lnTo>
                    <a:lnTo>
                      <a:pt x="494037" y="416894"/>
                    </a:lnTo>
                    <a:lnTo>
                      <a:pt x="516934" y="401458"/>
                    </a:lnTo>
                    <a:lnTo>
                      <a:pt x="532373" y="378561"/>
                    </a:lnTo>
                    <a:lnTo>
                      <a:pt x="538035" y="350520"/>
                    </a:lnTo>
                    <a:lnTo>
                      <a:pt x="538035" y="0"/>
                    </a:lnTo>
                  </a:path>
                </a:pathLst>
              </a:custGeom>
              <a:ln w="12712">
                <a:solidFill>
                  <a:srgbClr val="BBBDC0"/>
                </a:solidFill>
              </a:ln>
            </p:spPr>
            <p:txBody>
              <a:bodyPr wrap="square" lIns="0" tIns="0" rIns="0" bIns="0" rtlCol="0"/>
              <a:lstStyle/>
              <a:p>
                <a:endParaRPr sz="900"/>
              </a:p>
            </p:txBody>
          </p:sp>
          <p:sp>
            <p:nvSpPr>
              <p:cNvPr id="29" name="object 18">
                <a:extLst>
                  <a:ext uri="{FF2B5EF4-FFF2-40B4-BE49-F238E27FC236}">
                    <a16:creationId xmlns:a16="http://schemas.microsoft.com/office/drawing/2014/main" id="{51BEEAFE-A4B6-452D-BD0A-40E882F7D114}"/>
                  </a:ext>
                </a:extLst>
              </p:cNvPr>
              <p:cNvSpPr/>
              <p:nvPr/>
            </p:nvSpPr>
            <p:spPr>
              <a:xfrm>
                <a:off x="2987433" y="2863481"/>
                <a:ext cx="910590" cy="1408430"/>
              </a:xfrm>
              <a:custGeom>
                <a:avLst/>
                <a:gdLst/>
                <a:ahLst/>
                <a:cxnLst/>
                <a:rect l="l" t="t" r="r" b="b"/>
                <a:pathLst>
                  <a:path w="910589" h="1408429">
                    <a:moveTo>
                      <a:pt x="910297" y="0"/>
                    </a:moveTo>
                    <a:lnTo>
                      <a:pt x="891235" y="0"/>
                    </a:lnTo>
                    <a:lnTo>
                      <a:pt x="891235" y="287807"/>
                    </a:lnTo>
                    <a:lnTo>
                      <a:pt x="886313" y="312115"/>
                    </a:lnTo>
                    <a:lnTo>
                      <a:pt x="872901" y="331987"/>
                    </a:lnTo>
                    <a:lnTo>
                      <a:pt x="853028" y="345396"/>
                    </a:lnTo>
                    <a:lnTo>
                      <a:pt x="828725" y="350316"/>
                    </a:lnTo>
                    <a:lnTo>
                      <a:pt x="81572" y="350316"/>
                    </a:lnTo>
                    <a:lnTo>
                      <a:pt x="49849" y="356738"/>
                    </a:lnTo>
                    <a:lnTo>
                      <a:pt x="23917" y="374238"/>
                    </a:lnTo>
                    <a:lnTo>
                      <a:pt x="6419" y="400171"/>
                    </a:lnTo>
                    <a:lnTo>
                      <a:pt x="0" y="431888"/>
                    </a:lnTo>
                    <a:lnTo>
                      <a:pt x="0" y="1326603"/>
                    </a:lnTo>
                    <a:lnTo>
                      <a:pt x="6419" y="1358319"/>
                    </a:lnTo>
                    <a:lnTo>
                      <a:pt x="23917" y="1384247"/>
                    </a:lnTo>
                    <a:lnTo>
                      <a:pt x="49849" y="1401743"/>
                    </a:lnTo>
                    <a:lnTo>
                      <a:pt x="81572" y="1408163"/>
                    </a:lnTo>
                    <a:lnTo>
                      <a:pt x="109359" y="1408163"/>
                    </a:lnTo>
                    <a:lnTo>
                      <a:pt x="109359" y="1389100"/>
                    </a:lnTo>
                    <a:lnTo>
                      <a:pt x="81572" y="1389100"/>
                    </a:lnTo>
                    <a:lnTo>
                      <a:pt x="57263" y="1384180"/>
                    </a:lnTo>
                    <a:lnTo>
                      <a:pt x="37391" y="1370772"/>
                    </a:lnTo>
                    <a:lnTo>
                      <a:pt x="23982" y="1350904"/>
                    </a:lnTo>
                    <a:lnTo>
                      <a:pt x="19062" y="1326603"/>
                    </a:lnTo>
                    <a:lnTo>
                      <a:pt x="19062" y="431888"/>
                    </a:lnTo>
                    <a:lnTo>
                      <a:pt x="23982" y="407580"/>
                    </a:lnTo>
                    <a:lnTo>
                      <a:pt x="37391" y="387708"/>
                    </a:lnTo>
                    <a:lnTo>
                      <a:pt x="57263" y="374299"/>
                    </a:lnTo>
                    <a:lnTo>
                      <a:pt x="81572" y="369379"/>
                    </a:lnTo>
                    <a:lnTo>
                      <a:pt x="828725" y="369379"/>
                    </a:lnTo>
                    <a:lnTo>
                      <a:pt x="860443" y="362957"/>
                    </a:lnTo>
                    <a:lnTo>
                      <a:pt x="886375" y="345457"/>
                    </a:lnTo>
                    <a:lnTo>
                      <a:pt x="903876" y="319525"/>
                    </a:lnTo>
                    <a:lnTo>
                      <a:pt x="910297" y="287807"/>
                    </a:lnTo>
                    <a:lnTo>
                      <a:pt x="910297" y="0"/>
                    </a:lnTo>
                    <a:close/>
                  </a:path>
                </a:pathLst>
              </a:custGeom>
              <a:solidFill>
                <a:srgbClr val="FFCB04"/>
              </a:solidFill>
            </p:spPr>
            <p:txBody>
              <a:bodyPr wrap="square" lIns="0" tIns="0" rIns="0" bIns="0" rtlCol="0"/>
              <a:lstStyle/>
              <a:p>
                <a:endParaRPr sz="900"/>
              </a:p>
            </p:txBody>
          </p:sp>
          <p:sp>
            <p:nvSpPr>
              <p:cNvPr id="30" name="object 19">
                <a:extLst>
                  <a:ext uri="{FF2B5EF4-FFF2-40B4-BE49-F238E27FC236}">
                    <a16:creationId xmlns:a16="http://schemas.microsoft.com/office/drawing/2014/main" id="{DE2610A7-42AE-47E0-935A-1969A8D9C780}"/>
                  </a:ext>
                </a:extLst>
              </p:cNvPr>
              <p:cNvSpPr/>
              <p:nvPr/>
            </p:nvSpPr>
            <p:spPr>
              <a:xfrm>
                <a:off x="2987433" y="2863481"/>
                <a:ext cx="910590" cy="1408430"/>
              </a:xfrm>
              <a:custGeom>
                <a:avLst/>
                <a:gdLst/>
                <a:ahLst/>
                <a:cxnLst/>
                <a:rect l="l" t="t" r="r" b="b"/>
                <a:pathLst>
                  <a:path w="910589" h="1408429">
                    <a:moveTo>
                      <a:pt x="109359" y="1408163"/>
                    </a:moveTo>
                    <a:lnTo>
                      <a:pt x="81572" y="1408163"/>
                    </a:lnTo>
                    <a:lnTo>
                      <a:pt x="49849" y="1401743"/>
                    </a:lnTo>
                    <a:lnTo>
                      <a:pt x="23917" y="1384247"/>
                    </a:lnTo>
                    <a:lnTo>
                      <a:pt x="6419" y="1358319"/>
                    </a:lnTo>
                    <a:lnTo>
                      <a:pt x="0" y="1326603"/>
                    </a:lnTo>
                    <a:lnTo>
                      <a:pt x="0" y="431888"/>
                    </a:lnTo>
                    <a:lnTo>
                      <a:pt x="6419" y="400171"/>
                    </a:lnTo>
                    <a:lnTo>
                      <a:pt x="23917" y="374238"/>
                    </a:lnTo>
                    <a:lnTo>
                      <a:pt x="49849" y="356738"/>
                    </a:lnTo>
                    <a:lnTo>
                      <a:pt x="81572" y="350316"/>
                    </a:lnTo>
                    <a:lnTo>
                      <a:pt x="828725" y="350316"/>
                    </a:lnTo>
                    <a:lnTo>
                      <a:pt x="853028" y="345396"/>
                    </a:lnTo>
                    <a:lnTo>
                      <a:pt x="872901" y="331987"/>
                    </a:lnTo>
                    <a:lnTo>
                      <a:pt x="886313" y="312115"/>
                    </a:lnTo>
                    <a:lnTo>
                      <a:pt x="891235" y="287807"/>
                    </a:lnTo>
                    <a:lnTo>
                      <a:pt x="891235" y="0"/>
                    </a:lnTo>
                    <a:lnTo>
                      <a:pt x="910297" y="0"/>
                    </a:lnTo>
                    <a:lnTo>
                      <a:pt x="910297" y="287807"/>
                    </a:lnTo>
                    <a:lnTo>
                      <a:pt x="903876" y="319525"/>
                    </a:lnTo>
                    <a:lnTo>
                      <a:pt x="886375" y="345457"/>
                    </a:lnTo>
                    <a:lnTo>
                      <a:pt x="860443" y="362957"/>
                    </a:lnTo>
                    <a:lnTo>
                      <a:pt x="828725" y="369379"/>
                    </a:lnTo>
                    <a:lnTo>
                      <a:pt x="81572" y="369379"/>
                    </a:lnTo>
                    <a:lnTo>
                      <a:pt x="57263" y="374299"/>
                    </a:lnTo>
                    <a:lnTo>
                      <a:pt x="37391" y="387708"/>
                    </a:lnTo>
                    <a:lnTo>
                      <a:pt x="23982" y="407580"/>
                    </a:lnTo>
                    <a:lnTo>
                      <a:pt x="19062" y="431888"/>
                    </a:lnTo>
                    <a:lnTo>
                      <a:pt x="19062" y="1326603"/>
                    </a:lnTo>
                    <a:lnTo>
                      <a:pt x="23982" y="1350904"/>
                    </a:lnTo>
                    <a:lnTo>
                      <a:pt x="37391" y="1370772"/>
                    </a:lnTo>
                    <a:lnTo>
                      <a:pt x="57263" y="1384180"/>
                    </a:lnTo>
                    <a:lnTo>
                      <a:pt x="81572" y="1389100"/>
                    </a:lnTo>
                    <a:lnTo>
                      <a:pt x="109359" y="1389100"/>
                    </a:lnTo>
                    <a:lnTo>
                      <a:pt x="109359" y="1408163"/>
                    </a:lnTo>
                    <a:close/>
                  </a:path>
                </a:pathLst>
              </a:custGeom>
              <a:ln w="6350">
                <a:solidFill>
                  <a:srgbClr val="00A650"/>
                </a:solidFill>
              </a:ln>
            </p:spPr>
            <p:txBody>
              <a:bodyPr wrap="square" lIns="0" tIns="0" rIns="0" bIns="0" rtlCol="0"/>
              <a:lstStyle/>
              <a:p>
                <a:endParaRPr sz="900"/>
              </a:p>
            </p:txBody>
          </p:sp>
          <p:sp>
            <p:nvSpPr>
              <p:cNvPr id="31" name="object 20">
                <a:extLst>
                  <a:ext uri="{FF2B5EF4-FFF2-40B4-BE49-F238E27FC236}">
                    <a16:creationId xmlns:a16="http://schemas.microsoft.com/office/drawing/2014/main" id="{E39E084B-5FEB-4208-9274-355A38E550C0}"/>
                  </a:ext>
                </a:extLst>
              </p:cNvPr>
              <p:cNvSpPr/>
              <p:nvPr/>
            </p:nvSpPr>
            <p:spPr>
              <a:xfrm>
                <a:off x="2951467" y="2867494"/>
                <a:ext cx="896619" cy="318135"/>
              </a:xfrm>
              <a:custGeom>
                <a:avLst/>
                <a:gdLst/>
                <a:ahLst/>
                <a:cxnLst/>
                <a:rect l="l" t="t" r="r" b="b"/>
                <a:pathLst>
                  <a:path w="896620" h="318135">
                    <a:moveTo>
                      <a:pt x="896518" y="0"/>
                    </a:moveTo>
                    <a:lnTo>
                      <a:pt x="864743" y="0"/>
                    </a:lnTo>
                    <a:lnTo>
                      <a:pt x="864743" y="229793"/>
                    </a:lnTo>
                    <a:lnTo>
                      <a:pt x="860323" y="251636"/>
                    </a:lnTo>
                    <a:lnTo>
                      <a:pt x="848279" y="269489"/>
                    </a:lnTo>
                    <a:lnTo>
                      <a:pt x="830426" y="281534"/>
                    </a:lnTo>
                    <a:lnTo>
                      <a:pt x="808583" y="285953"/>
                    </a:lnTo>
                    <a:lnTo>
                      <a:pt x="0" y="285953"/>
                    </a:lnTo>
                    <a:lnTo>
                      <a:pt x="0" y="317715"/>
                    </a:lnTo>
                    <a:lnTo>
                      <a:pt x="808583" y="317715"/>
                    </a:lnTo>
                    <a:lnTo>
                      <a:pt x="842774" y="310794"/>
                    </a:lnTo>
                    <a:lnTo>
                      <a:pt x="870729" y="291933"/>
                    </a:lnTo>
                    <a:lnTo>
                      <a:pt x="889595" y="263982"/>
                    </a:lnTo>
                    <a:lnTo>
                      <a:pt x="896518" y="229793"/>
                    </a:lnTo>
                    <a:lnTo>
                      <a:pt x="896518" y="0"/>
                    </a:lnTo>
                    <a:close/>
                  </a:path>
                </a:pathLst>
              </a:custGeom>
              <a:solidFill>
                <a:srgbClr val="FFCB04"/>
              </a:solidFill>
            </p:spPr>
            <p:txBody>
              <a:bodyPr wrap="square" lIns="0" tIns="0" rIns="0" bIns="0" rtlCol="0"/>
              <a:lstStyle/>
              <a:p>
                <a:endParaRPr sz="900"/>
              </a:p>
            </p:txBody>
          </p:sp>
          <p:sp>
            <p:nvSpPr>
              <p:cNvPr id="32" name="object 21">
                <a:extLst>
                  <a:ext uri="{FF2B5EF4-FFF2-40B4-BE49-F238E27FC236}">
                    <a16:creationId xmlns:a16="http://schemas.microsoft.com/office/drawing/2014/main" id="{F07771AC-32FC-49BD-A815-FFF3196903F1}"/>
                  </a:ext>
                </a:extLst>
              </p:cNvPr>
              <p:cNvSpPr/>
              <p:nvPr/>
            </p:nvSpPr>
            <p:spPr>
              <a:xfrm>
                <a:off x="2951467" y="2867494"/>
                <a:ext cx="896619" cy="318135"/>
              </a:xfrm>
              <a:custGeom>
                <a:avLst/>
                <a:gdLst/>
                <a:ahLst/>
                <a:cxnLst/>
                <a:rect l="l" t="t" r="r" b="b"/>
                <a:pathLst>
                  <a:path w="896620" h="318135">
                    <a:moveTo>
                      <a:pt x="808583" y="317715"/>
                    </a:moveTo>
                    <a:lnTo>
                      <a:pt x="0" y="317715"/>
                    </a:lnTo>
                    <a:lnTo>
                      <a:pt x="0" y="285953"/>
                    </a:lnTo>
                    <a:lnTo>
                      <a:pt x="808583" y="285953"/>
                    </a:lnTo>
                    <a:lnTo>
                      <a:pt x="830426" y="281534"/>
                    </a:lnTo>
                    <a:lnTo>
                      <a:pt x="848279" y="269489"/>
                    </a:lnTo>
                    <a:lnTo>
                      <a:pt x="860323" y="251636"/>
                    </a:lnTo>
                    <a:lnTo>
                      <a:pt x="864743" y="229793"/>
                    </a:lnTo>
                    <a:lnTo>
                      <a:pt x="864743" y="0"/>
                    </a:lnTo>
                    <a:lnTo>
                      <a:pt x="896518" y="0"/>
                    </a:lnTo>
                    <a:lnTo>
                      <a:pt x="896518" y="229793"/>
                    </a:lnTo>
                    <a:lnTo>
                      <a:pt x="889595" y="263982"/>
                    </a:lnTo>
                    <a:lnTo>
                      <a:pt x="870729" y="291933"/>
                    </a:lnTo>
                    <a:lnTo>
                      <a:pt x="842774" y="310794"/>
                    </a:lnTo>
                    <a:lnTo>
                      <a:pt x="808583" y="317715"/>
                    </a:lnTo>
                    <a:close/>
                  </a:path>
                </a:pathLst>
              </a:custGeom>
              <a:ln w="9525">
                <a:solidFill>
                  <a:srgbClr val="00A650"/>
                </a:solidFill>
              </a:ln>
            </p:spPr>
            <p:txBody>
              <a:bodyPr wrap="square" lIns="0" tIns="0" rIns="0" bIns="0" rtlCol="0"/>
              <a:lstStyle/>
              <a:p>
                <a:endParaRPr sz="900"/>
              </a:p>
            </p:txBody>
          </p:sp>
          <p:sp>
            <p:nvSpPr>
              <p:cNvPr id="33" name="object 22">
                <a:extLst>
                  <a:ext uri="{FF2B5EF4-FFF2-40B4-BE49-F238E27FC236}">
                    <a16:creationId xmlns:a16="http://schemas.microsoft.com/office/drawing/2014/main" id="{4E430EE6-C358-4D01-BEEF-C4DC6A40A1D4}"/>
                  </a:ext>
                </a:extLst>
              </p:cNvPr>
              <p:cNvSpPr/>
              <p:nvPr/>
            </p:nvSpPr>
            <p:spPr>
              <a:xfrm>
                <a:off x="2933433" y="2760865"/>
                <a:ext cx="836930" cy="223520"/>
              </a:xfrm>
              <a:custGeom>
                <a:avLst/>
                <a:gdLst/>
                <a:ahLst/>
                <a:cxnLst/>
                <a:rect l="l" t="t" r="r" b="b"/>
                <a:pathLst>
                  <a:path w="836929" h="223519">
                    <a:moveTo>
                      <a:pt x="0" y="0"/>
                    </a:moveTo>
                    <a:lnTo>
                      <a:pt x="0" y="151117"/>
                    </a:lnTo>
                    <a:lnTo>
                      <a:pt x="5660" y="179158"/>
                    </a:lnTo>
                    <a:lnTo>
                      <a:pt x="21096" y="202055"/>
                    </a:lnTo>
                    <a:lnTo>
                      <a:pt x="43992" y="217491"/>
                    </a:lnTo>
                    <a:lnTo>
                      <a:pt x="72034" y="223151"/>
                    </a:lnTo>
                    <a:lnTo>
                      <a:pt x="764603" y="223151"/>
                    </a:lnTo>
                    <a:lnTo>
                      <a:pt x="792644" y="217491"/>
                    </a:lnTo>
                    <a:lnTo>
                      <a:pt x="815541" y="202055"/>
                    </a:lnTo>
                    <a:lnTo>
                      <a:pt x="830977" y="179158"/>
                    </a:lnTo>
                    <a:lnTo>
                      <a:pt x="836637" y="151117"/>
                    </a:lnTo>
                    <a:lnTo>
                      <a:pt x="836637" y="122555"/>
                    </a:lnTo>
                  </a:path>
                </a:pathLst>
              </a:custGeom>
              <a:ln w="25412">
                <a:solidFill>
                  <a:srgbClr val="231F20"/>
                </a:solidFill>
              </a:ln>
            </p:spPr>
            <p:txBody>
              <a:bodyPr wrap="square" lIns="0" tIns="0" rIns="0" bIns="0" rtlCol="0"/>
              <a:lstStyle/>
              <a:p>
                <a:endParaRPr sz="900"/>
              </a:p>
            </p:txBody>
          </p:sp>
          <p:sp>
            <p:nvSpPr>
              <p:cNvPr id="34" name="object 23">
                <a:extLst>
                  <a:ext uri="{FF2B5EF4-FFF2-40B4-BE49-F238E27FC236}">
                    <a16:creationId xmlns:a16="http://schemas.microsoft.com/office/drawing/2014/main" id="{9C082E2F-C010-465A-B7D0-657782D622C8}"/>
                  </a:ext>
                </a:extLst>
              </p:cNvPr>
              <p:cNvSpPr/>
              <p:nvPr/>
            </p:nvSpPr>
            <p:spPr>
              <a:xfrm>
                <a:off x="3394468" y="3441014"/>
                <a:ext cx="187960" cy="186690"/>
              </a:xfrm>
              <a:custGeom>
                <a:avLst/>
                <a:gdLst/>
                <a:ahLst/>
                <a:cxnLst/>
                <a:rect l="l" t="t" r="r" b="b"/>
                <a:pathLst>
                  <a:path w="187960" h="186689">
                    <a:moveTo>
                      <a:pt x="187426" y="0"/>
                    </a:moveTo>
                    <a:lnTo>
                      <a:pt x="0" y="0"/>
                    </a:lnTo>
                    <a:lnTo>
                      <a:pt x="0" y="186677"/>
                    </a:lnTo>
                    <a:lnTo>
                      <a:pt x="187426" y="186677"/>
                    </a:lnTo>
                    <a:lnTo>
                      <a:pt x="187426" y="0"/>
                    </a:lnTo>
                    <a:close/>
                  </a:path>
                </a:pathLst>
              </a:custGeom>
              <a:solidFill>
                <a:srgbClr val="FFFFFF"/>
              </a:solidFill>
            </p:spPr>
            <p:txBody>
              <a:bodyPr wrap="square" lIns="0" tIns="0" rIns="0" bIns="0" rtlCol="0"/>
              <a:lstStyle/>
              <a:p>
                <a:endParaRPr sz="900"/>
              </a:p>
            </p:txBody>
          </p:sp>
          <p:sp>
            <p:nvSpPr>
              <p:cNvPr id="35" name="object 24">
                <a:extLst>
                  <a:ext uri="{FF2B5EF4-FFF2-40B4-BE49-F238E27FC236}">
                    <a16:creationId xmlns:a16="http://schemas.microsoft.com/office/drawing/2014/main" id="{2061CE3B-7248-4786-9F39-719F93D6C87C}"/>
                  </a:ext>
                </a:extLst>
              </p:cNvPr>
              <p:cNvSpPr/>
              <p:nvPr/>
            </p:nvSpPr>
            <p:spPr>
              <a:xfrm>
                <a:off x="3394468" y="3441014"/>
                <a:ext cx="187960" cy="186690"/>
              </a:xfrm>
              <a:custGeom>
                <a:avLst/>
                <a:gdLst/>
                <a:ahLst/>
                <a:cxnLst/>
                <a:rect l="l" t="t" r="r" b="b"/>
                <a:pathLst>
                  <a:path w="187960" h="186689">
                    <a:moveTo>
                      <a:pt x="187426" y="186677"/>
                    </a:moveTo>
                    <a:lnTo>
                      <a:pt x="0" y="186677"/>
                    </a:lnTo>
                    <a:lnTo>
                      <a:pt x="0" y="0"/>
                    </a:lnTo>
                    <a:lnTo>
                      <a:pt x="187426" y="0"/>
                    </a:lnTo>
                    <a:lnTo>
                      <a:pt x="187426" y="186677"/>
                    </a:lnTo>
                    <a:close/>
                  </a:path>
                </a:pathLst>
              </a:custGeom>
              <a:ln w="6350">
                <a:solidFill>
                  <a:srgbClr val="231F20"/>
                </a:solidFill>
              </a:ln>
            </p:spPr>
            <p:txBody>
              <a:bodyPr wrap="square" lIns="0" tIns="0" rIns="0" bIns="0" rtlCol="0"/>
              <a:lstStyle/>
              <a:p>
                <a:endParaRPr sz="900"/>
              </a:p>
            </p:txBody>
          </p:sp>
          <p:sp>
            <p:nvSpPr>
              <p:cNvPr id="36" name="object 25">
                <a:extLst>
                  <a:ext uri="{FF2B5EF4-FFF2-40B4-BE49-F238E27FC236}">
                    <a16:creationId xmlns:a16="http://schemas.microsoft.com/office/drawing/2014/main" id="{F7C93399-538B-486F-9475-006EDDFBDF1A}"/>
                  </a:ext>
                </a:extLst>
              </p:cNvPr>
              <p:cNvSpPr/>
              <p:nvPr/>
            </p:nvSpPr>
            <p:spPr>
              <a:xfrm>
                <a:off x="2697378" y="3112147"/>
                <a:ext cx="275590" cy="1414145"/>
              </a:xfrm>
              <a:custGeom>
                <a:avLst/>
                <a:gdLst/>
                <a:ahLst/>
                <a:cxnLst/>
                <a:rect l="l" t="t" r="r" b="b"/>
                <a:pathLst>
                  <a:path w="275589" h="1414145">
                    <a:moveTo>
                      <a:pt x="275285" y="0"/>
                    </a:moveTo>
                    <a:lnTo>
                      <a:pt x="0" y="0"/>
                    </a:lnTo>
                    <a:lnTo>
                      <a:pt x="0" y="207543"/>
                    </a:lnTo>
                    <a:lnTo>
                      <a:pt x="84683" y="504024"/>
                    </a:lnTo>
                    <a:lnTo>
                      <a:pt x="110096" y="504024"/>
                    </a:lnTo>
                    <a:lnTo>
                      <a:pt x="110096" y="1413637"/>
                    </a:lnTo>
                    <a:lnTo>
                      <a:pt x="156692" y="1413637"/>
                    </a:lnTo>
                    <a:lnTo>
                      <a:pt x="156692" y="504024"/>
                    </a:lnTo>
                    <a:lnTo>
                      <a:pt x="184213" y="504024"/>
                    </a:lnTo>
                    <a:lnTo>
                      <a:pt x="275285" y="211785"/>
                    </a:lnTo>
                    <a:lnTo>
                      <a:pt x="275285" y="0"/>
                    </a:lnTo>
                    <a:close/>
                  </a:path>
                </a:pathLst>
              </a:custGeom>
              <a:solidFill>
                <a:srgbClr val="231F20"/>
              </a:solidFill>
            </p:spPr>
            <p:txBody>
              <a:bodyPr wrap="square" lIns="0" tIns="0" rIns="0" bIns="0" rtlCol="0"/>
              <a:lstStyle/>
              <a:p>
                <a:endParaRPr sz="900"/>
              </a:p>
            </p:txBody>
          </p:sp>
          <p:sp>
            <p:nvSpPr>
              <p:cNvPr id="37" name="object 26">
                <a:extLst>
                  <a:ext uri="{FF2B5EF4-FFF2-40B4-BE49-F238E27FC236}">
                    <a16:creationId xmlns:a16="http://schemas.microsoft.com/office/drawing/2014/main" id="{0C97BC33-2A30-4E8E-8256-667DD8414335}"/>
                  </a:ext>
                </a:extLst>
              </p:cNvPr>
              <p:cNvSpPr/>
              <p:nvPr/>
            </p:nvSpPr>
            <p:spPr>
              <a:xfrm>
                <a:off x="3669360" y="3993210"/>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38" name="object 27">
                <a:extLst>
                  <a:ext uri="{FF2B5EF4-FFF2-40B4-BE49-F238E27FC236}">
                    <a16:creationId xmlns:a16="http://schemas.microsoft.com/office/drawing/2014/main" id="{F3D7DD7B-0BBC-4834-86BA-E10F55945968}"/>
                  </a:ext>
                </a:extLst>
              </p:cNvPr>
              <p:cNvSpPr/>
              <p:nvPr/>
            </p:nvSpPr>
            <p:spPr>
              <a:xfrm>
                <a:off x="3669347" y="3993210"/>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39" name="object 28">
                <a:extLst>
                  <a:ext uri="{FF2B5EF4-FFF2-40B4-BE49-F238E27FC236}">
                    <a16:creationId xmlns:a16="http://schemas.microsoft.com/office/drawing/2014/main" id="{52AA755D-77AF-42D9-AE74-94F7035D346C}"/>
                  </a:ext>
                </a:extLst>
              </p:cNvPr>
              <p:cNvSpPr/>
              <p:nvPr/>
            </p:nvSpPr>
            <p:spPr>
              <a:xfrm>
                <a:off x="3792409" y="4003753"/>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40" name="object 29">
                <a:extLst>
                  <a:ext uri="{FF2B5EF4-FFF2-40B4-BE49-F238E27FC236}">
                    <a16:creationId xmlns:a16="http://schemas.microsoft.com/office/drawing/2014/main" id="{02649B13-13F9-4188-826B-4A2BD045BEAF}"/>
                  </a:ext>
                </a:extLst>
              </p:cNvPr>
              <p:cNvSpPr/>
              <p:nvPr/>
            </p:nvSpPr>
            <p:spPr>
              <a:xfrm>
                <a:off x="3836381" y="4003753"/>
                <a:ext cx="27940" cy="43180"/>
              </a:xfrm>
              <a:custGeom>
                <a:avLst/>
                <a:gdLst/>
                <a:ahLst/>
                <a:cxnLst/>
                <a:rect l="l" t="t" r="r" b="b"/>
                <a:pathLst>
                  <a:path w="27939" h="43179">
                    <a:moveTo>
                      <a:pt x="27580" y="43050"/>
                    </a:moveTo>
                    <a:lnTo>
                      <a:pt x="0" y="43050"/>
                    </a:lnTo>
                    <a:lnTo>
                      <a:pt x="0" y="0"/>
                    </a:lnTo>
                    <a:lnTo>
                      <a:pt x="27580" y="0"/>
                    </a:lnTo>
                    <a:lnTo>
                      <a:pt x="27580" y="43050"/>
                    </a:lnTo>
                    <a:close/>
                  </a:path>
                </a:pathLst>
              </a:custGeom>
              <a:ln w="6349">
                <a:solidFill>
                  <a:srgbClr val="231F20"/>
                </a:solidFill>
              </a:ln>
            </p:spPr>
            <p:txBody>
              <a:bodyPr wrap="square" lIns="0" tIns="0" rIns="0" bIns="0" rtlCol="0"/>
              <a:lstStyle/>
              <a:p>
                <a:endParaRPr sz="900"/>
              </a:p>
            </p:txBody>
          </p:sp>
          <p:sp>
            <p:nvSpPr>
              <p:cNvPr id="41" name="object 30">
                <a:extLst>
                  <a:ext uri="{FF2B5EF4-FFF2-40B4-BE49-F238E27FC236}">
                    <a16:creationId xmlns:a16="http://schemas.microsoft.com/office/drawing/2014/main" id="{73405897-345C-41BA-91BA-682E00FB5B70}"/>
                  </a:ext>
                </a:extLst>
              </p:cNvPr>
              <p:cNvSpPr/>
              <p:nvPr/>
            </p:nvSpPr>
            <p:spPr>
              <a:xfrm>
                <a:off x="3734120" y="4042648"/>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42" name="object 31">
                <a:extLst>
                  <a:ext uri="{FF2B5EF4-FFF2-40B4-BE49-F238E27FC236}">
                    <a16:creationId xmlns:a16="http://schemas.microsoft.com/office/drawing/2014/main" id="{EA3F8C3B-3E65-490E-90D8-79C24BB94505}"/>
                  </a:ext>
                </a:extLst>
              </p:cNvPr>
              <p:cNvSpPr/>
              <p:nvPr/>
            </p:nvSpPr>
            <p:spPr>
              <a:xfrm>
                <a:off x="3696883" y="4118462"/>
                <a:ext cx="20955" cy="13335"/>
              </a:xfrm>
              <a:custGeom>
                <a:avLst/>
                <a:gdLst/>
                <a:ahLst/>
                <a:cxnLst/>
                <a:rect l="l" t="t" r="r" b="b"/>
                <a:pathLst>
                  <a:path w="20954" h="13335">
                    <a:moveTo>
                      <a:pt x="20660" y="13126"/>
                    </a:moveTo>
                    <a:lnTo>
                      <a:pt x="0" y="13126"/>
                    </a:lnTo>
                    <a:lnTo>
                      <a:pt x="0" y="0"/>
                    </a:lnTo>
                    <a:lnTo>
                      <a:pt x="20660" y="0"/>
                    </a:lnTo>
                    <a:lnTo>
                      <a:pt x="20660" y="13126"/>
                    </a:lnTo>
                    <a:close/>
                  </a:path>
                </a:pathLst>
              </a:custGeom>
              <a:ln w="6350">
                <a:solidFill>
                  <a:srgbClr val="231F20"/>
                </a:solidFill>
              </a:ln>
            </p:spPr>
            <p:txBody>
              <a:bodyPr wrap="square" lIns="0" tIns="0" rIns="0" bIns="0" rtlCol="0"/>
              <a:lstStyle/>
              <a:p>
                <a:endParaRPr sz="900"/>
              </a:p>
            </p:txBody>
          </p:sp>
          <p:sp>
            <p:nvSpPr>
              <p:cNvPr id="43" name="object 32">
                <a:extLst>
                  <a:ext uri="{FF2B5EF4-FFF2-40B4-BE49-F238E27FC236}">
                    <a16:creationId xmlns:a16="http://schemas.microsoft.com/office/drawing/2014/main" id="{F4E681F6-8DFB-42E9-A16C-7E04F9748463}"/>
                  </a:ext>
                </a:extLst>
              </p:cNvPr>
              <p:cNvSpPr/>
              <p:nvPr/>
            </p:nvSpPr>
            <p:spPr>
              <a:xfrm>
                <a:off x="3763800" y="4118462"/>
                <a:ext cx="20955" cy="13335"/>
              </a:xfrm>
              <a:custGeom>
                <a:avLst/>
                <a:gdLst/>
                <a:ahLst/>
                <a:cxnLst/>
                <a:rect l="l" t="t" r="r" b="b"/>
                <a:pathLst>
                  <a:path w="20954" h="13335">
                    <a:moveTo>
                      <a:pt x="20685" y="13126"/>
                    </a:moveTo>
                    <a:lnTo>
                      <a:pt x="0" y="13126"/>
                    </a:lnTo>
                    <a:lnTo>
                      <a:pt x="0" y="0"/>
                    </a:lnTo>
                    <a:lnTo>
                      <a:pt x="20685" y="0"/>
                    </a:lnTo>
                    <a:lnTo>
                      <a:pt x="20685" y="13126"/>
                    </a:lnTo>
                    <a:close/>
                  </a:path>
                </a:pathLst>
              </a:custGeom>
              <a:ln w="6350">
                <a:solidFill>
                  <a:srgbClr val="231F20"/>
                </a:solidFill>
              </a:ln>
            </p:spPr>
            <p:txBody>
              <a:bodyPr wrap="square" lIns="0" tIns="0" rIns="0" bIns="0" rtlCol="0"/>
              <a:lstStyle/>
              <a:p>
                <a:endParaRPr sz="900"/>
              </a:p>
            </p:txBody>
          </p:sp>
          <p:sp>
            <p:nvSpPr>
              <p:cNvPr id="44" name="object 33">
                <a:extLst>
                  <a:ext uri="{FF2B5EF4-FFF2-40B4-BE49-F238E27FC236}">
                    <a16:creationId xmlns:a16="http://schemas.microsoft.com/office/drawing/2014/main" id="{FCDE18FB-141E-41D8-B033-ACE92CE60D0B}"/>
                  </a:ext>
                </a:extLst>
              </p:cNvPr>
              <p:cNvSpPr/>
              <p:nvPr/>
            </p:nvSpPr>
            <p:spPr>
              <a:xfrm>
                <a:off x="3904747" y="4042648"/>
                <a:ext cx="13335" cy="28575"/>
              </a:xfrm>
              <a:custGeom>
                <a:avLst/>
                <a:gdLst/>
                <a:ahLst/>
                <a:cxnLst/>
                <a:rect l="l" t="t" r="r" b="b"/>
                <a:pathLst>
                  <a:path w="13335" h="28575">
                    <a:moveTo>
                      <a:pt x="13139" y="28221"/>
                    </a:moveTo>
                    <a:lnTo>
                      <a:pt x="0" y="28221"/>
                    </a:lnTo>
                    <a:lnTo>
                      <a:pt x="0" y="0"/>
                    </a:lnTo>
                    <a:lnTo>
                      <a:pt x="13139" y="0"/>
                    </a:lnTo>
                    <a:lnTo>
                      <a:pt x="13139" y="28221"/>
                    </a:lnTo>
                    <a:close/>
                  </a:path>
                </a:pathLst>
              </a:custGeom>
              <a:ln w="6350">
                <a:solidFill>
                  <a:srgbClr val="231F20"/>
                </a:solidFill>
              </a:ln>
            </p:spPr>
            <p:txBody>
              <a:bodyPr wrap="square" lIns="0" tIns="0" rIns="0" bIns="0" rtlCol="0"/>
              <a:lstStyle/>
              <a:p>
                <a:endParaRPr sz="900"/>
              </a:p>
            </p:txBody>
          </p:sp>
          <p:sp>
            <p:nvSpPr>
              <p:cNvPr id="45" name="object 34">
                <a:extLst>
                  <a:ext uri="{FF2B5EF4-FFF2-40B4-BE49-F238E27FC236}">
                    <a16:creationId xmlns:a16="http://schemas.microsoft.com/office/drawing/2014/main" id="{5060D3F3-3FD9-460E-808B-FF8EDC868C4A}"/>
                  </a:ext>
                </a:extLst>
              </p:cNvPr>
              <p:cNvSpPr/>
              <p:nvPr/>
            </p:nvSpPr>
            <p:spPr>
              <a:xfrm>
                <a:off x="3867519" y="4118462"/>
                <a:ext cx="20955" cy="13335"/>
              </a:xfrm>
              <a:custGeom>
                <a:avLst/>
                <a:gdLst/>
                <a:ahLst/>
                <a:cxnLst/>
                <a:rect l="l" t="t" r="r" b="b"/>
                <a:pathLst>
                  <a:path w="20954" h="13335">
                    <a:moveTo>
                      <a:pt x="20661" y="13126"/>
                    </a:moveTo>
                    <a:lnTo>
                      <a:pt x="0" y="13126"/>
                    </a:lnTo>
                    <a:lnTo>
                      <a:pt x="0" y="0"/>
                    </a:lnTo>
                    <a:lnTo>
                      <a:pt x="20661" y="0"/>
                    </a:lnTo>
                    <a:lnTo>
                      <a:pt x="20661" y="13126"/>
                    </a:lnTo>
                    <a:close/>
                  </a:path>
                </a:pathLst>
              </a:custGeom>
              <a:ln w="6350">
                <a:solidFill>
                  <a:srgbClr val="231F20"/>
                </a:solidFill>
              </a:ln>
            </p:spPr>
            <p:txBody>
              <a:bodyPr wrap="square" lIns="0" tIns="0" rIns="0" bIns="0" rtlCol="0"/>
              <a:lstStyle/>
              <a:p>
                <a:endParaRPr sz="900"/>
              </a:p>
            </p:txBody>
          </p:sp>
          <p:sp>
            <p:nvSpPr>
              <p:cNvPr id="46" name="object 35">
                <a:extLst>
                  <a:ext uri="{FF2B5EF4-FFF2-40B4-BE49-F238E27FC236}">
                    <a16:creationId xmlns:a16="http://schemas.microsoft.com/office/drawing/2014/main" id="{F2207193-AA1C-422C-9B8E-4B5411739431}"/>
                  </a:ext>
                </a:extLst>
              </p:cNvPr>
              <p:cNvSpPr/>
              <p:nvPr/>
            </p:nvSpPr>
            <p:spPr>
              <a:xfrm>
                <a:off x="3934448" y="4118462"/>
                <a:ext cx="20955" cy="13335"/>
              </a:xfrm>
              <a:custGeom>
                <a:avLst/>
                <a:gdLst/>
                <a:ahLst/>
                <a:cxnLst/>
                <a:rect l="l" t="t" r="r" b="b"/>
                <a:pathLst>
                  <a:path w="20954" h="13335">
                    <a:moveTo>
                      <a:pt x="20674" y="13126"/>
                    </a:moveTo>
                    <a:lnTo>
                      <a:pt x="0" y="13126"/>
                    </a:lnTo>
                    <a:lnTo>
                      <a:pt x="0" y="0"/>
                    </a:lnTo>
                    <a:lnTo>
                      <a:pt x="20674" y="0"/>
                    </a:lnTo>
                    <a:lnTo>
                      <a:pt x="20674" y="13126"/>
                    </a:lnTo>
                    <a:close/>
                  </a:path>
                </a:pathLst>
              </a:custGeom>
              <a:ln w="6350">
                <a:solidFill>
                  <a:srgbClr val="231F20"/>
                </a:solidFill>
              </a:ln>
            </p:spPr>
            <p:txBody>
              <a:bodyPr wrap="square" lIns="0" tIns="0" rIns="0" bIns="0" rtlCol="0"/>
              <a:lstStyle/>
              <a:p>
                <a:endParaRPr sz="900"/>
              </a:p>
            </p:txBody>
          </p:sp>
          <p:sp>
            <p:nvSpPr>
              <p:cNvPr id="47" name="object 36">
                <a:extLst>
                  <a:ext uri="{FF2B5EF4-FFF2-40B4-BE49-F238E27FC236}">
                    <a16:creationId xmlns:a16="http://schemas.microsoft.com/office/drawing/2014/main" id="{515813A9-6810-463B-8A56-411FBA6DFFC3}"/>
                  </a:ext>
                </a:extLst>
              </p:cNvPr>
              <p:cNvSpPr/>
              <p:nvPr/>
            </p:nvSpPr>
            <p:spPr>
              <a:xfrm>
                <a:off x="4145864" y="4437265"/>
                <a:ext cx="0" cy="260985"/>
              </a:xfrm>
              <a:custGeom>
                <a:avLst/>
                <a:gdLst/>
                <a:ahLst/>
                <a:cxnLst/>
                <a:rect l="l" t="t" r="r" b="b"/>
                <a:pathLst>
                  <a:path h="260985">
                    <a:moveTo>
                      <a:pt x="0" y="0"/>
                    </a:moveTo>
                    <a:lnTo>
                      <a:pt x="0" y="260972"/>
                    </a:lnTo>
                  </a:path>
                </a:pathLst>
              </a:custGeom>
              <a:ln w="12712">
                <a:solidFill>
                  <a:srgbClr val="BBBDC0"/>
                </a:solidFill>
              </a:ln>
            </p:spPr>
            <p:txBody>
              <a:bodyPr wrap="square" lIns="0" tIns="0" rIns="0" bIns="0" rtlCol="0"/>
              <a:lstStyle/>
              <a:p>
                <a:endParaRPr sz="900"/>
              </a:p>
            </p:txBody>
          </p:sp>
          <p:sp>
            <p:nvSpPr>
              <p:cNvPr id="48" name="object 37">
                <a:extLst>
                  <a:ext uri="{FF2B5EF4-FFF2-40B4-BE49-F238E27FC236}">
                    <a16:creationId xmlns:a16="http://schemas.microsoft.com/office/drawing/2014/main" id="{88801DE3-7304-482F-918F-2E16DAC50965}"/>
                  </a:ext>
                </a:extLst>
              </p:cNvPr>
              <p:cNvSpPr/>
              <p:nvPr/>
            </p:nvSpPr>
            <p:spPr>
              <a:xfrm>
                <a:off x="3987025" y="4250588"/>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49" name="object 38">
                <a:extLst>
                  <a:ext uri="{FF2B5EF4-FFF2-40B4-BE49-F238E27FC236}">
                    <a16:creationId xmlns:a16="http://schemas.microsoft.com/office/drawing/2014/main" id="{112A78DF-7713-433A-B7E8-470FF7B5A5D1}"/>
                  </a:ext>
                </a:extLst>
              </p:cNvPr>
              <p:cNvSpPr/>
              <p:nvPr/>
            </p:nvSpPr>
            <p:spPr>
              <a:xfrm>
                <a:off x="3987038" y="4250588"/>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0" name="object 39">
                <a:extLst>
                  <a:ext uri="{FF2B5EF4-FFF2-40B4-BE49-F238E27FC236}">
                    <a16:creationId xmlns:a16="http://schemas.microsoft.com/office/drawing/2014/main" id="{4951BC60-EB71-4442-82C3-9C0A7C0C187C}"/>
                  </a:ext>
                </a:extLst>
              </p:cNvPr>
              <p:cNvSpPr/>
              <p:nvPr/>
            </p:nvSpPr>
            <p:spPr>
              <a:xfrm>
                <a:off x="4110098" y="4261131"/>
                <a:ext cx="27940" cy="43180"/>
              </a:xfrm>
              <a:custGeom>
                <a:avLst/>
                <a:gdLst/>
                <a:ahLst/>
                <a:cxnLst/>
                <a:rect l="l" t="t" r="r" b="b"/>
                <a:pathLst>
                  <a:path w="27939" h="43179">
                    <a:moveTo>
                      <a:pt x="27574" y="43050"/>
                    </a:moveTo>
                    <a:lnTo>
                      <a:pt x="0" y="43050"/>
                    </a:lnTo>
                    <a:lnTo>
                      <a:pt x="0" y="0"/>
                    </a:lnTo>
                    <a:lnTo>
                      <a:pt x="27574" y="0"/>
                    </a:lnTo>
                    <a:lnTo>
                      <a:pt x="27574" y="43050"/>
                    </a:lnTo>
                    <a:close/>
                  </a:path>
                </a:pathLst>
              </a:custGeom>
              <a:ln w="6350">
                <a:solidFill>
                  <a:srgbClr val="231F20"/>
                </a:solidFill>
              </a:ln>
            </p:spPr>
            <p:txBody>
              <a:bodyPr wrap="square" lIns="0" tIns="0" rIns="0" bIns="0" rtlCol="0"/>
              <a:lstStyle/>
              <a:p>
                <a:endParaRPr sz="900"/>
              </a:p>
            </p:txBody>
          </p:sp>
          <p:sp>
            <p:nvSpPr>
              <p:cNvPr id="51" name="object 40">
                <a:extLst>
                  <a:ext uri="{FF2B5EF4-FFF2-40B4-BE49-F238E27FC236}">
                    <a16:creationId xmlns:a16="http://schemas.microsoft.com/office/drawing/2014/main" id="{6AC0855B-1467-4308-A3E3-34ABEAF0F9F9}"/>
                  </a:ext>
                </a:extLst>
              </p:cNvPr>
              <p:cNvSpPr/>
              <p:nvPr/>
            </p:nvSpPr>
            <p:spPr>
              <a:xfrm>
                <a:off x="4154065" y="4261131"/>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52" name="object 41">
                <a:extLst>
                  <a:ext uri="{FF2B5EF4-FFF2-40B4-BE49-F238E27FC236}">
                    <a16:creationId xmlns:a16="http://schemas.microsoft.com/office/drawing/2014/main" id="{4E2B17C1-C820-4B4C-8323-C22AB4917F69}"/>
                  </a:ext>
                </a:extLst>
              </p:cNvPr>
              <p:cNvSpPr/>
              <p:nvPr/>
            </p:nvSpPr>
            <p:spPr>
              <a:xfrm>
                <a:off x="4051813" y="4300026"/>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53" name="object 42">
                <a:extLst>
                  <a:ext uri="{FF2B5EF4-FFF2-40B4-BE49-F238E27FC236}">
                    <a16:creationId xmlns:a16="http://schemas.microsoft.com/office/drawing/2014/main" id="{F89D4DE3-D4D9-4D0B-A635-D3556ACEED3F}"/>
                  </a:ext>
                </a:extLst>
              </p:cNvPr>
              <p:cNvSpPr/>
              <p:nvPr/>
            </p:nvSpPr>
            <p:spPr>
              <a:xfrm>
                <a:off x="401457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4" name="object 43">
                <a:extLst>
                  <a:ext uri="{FF2B5EF4-FFF2-40B4-BE49-F238E27FC236}">
                    <a16:creationId xmlns:a16="http://schemas.microsoft.com/office/drawing/2014/main" id="{0769971B-BA22-4288-8443-9EA9734BEFD5}"/>
                  </a:ext>
                </a:extLst>
              </p:cNvPr>
              <p:cNvSpPr/>
              <p:nvPr/>
            </p:nvSpPr>
            <p:spPr>
              <a:xfrm>
                <a:off x="408150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5" name="object 44">
                <a:extLst>
                  <a:ext uri="{FF2B5EF4-FFF2-40B4-BE49-F238E27FC236}">
                    <a16:creationId xmlns:a16="http://schemas.microsoft.com/office/drawing/2014/main" id="{E55C92E0-0EE0-497A-981B-93C267A6B3C9}"/>
                  </a:ext>
                </a:extLst>
              </p:cNvPr>
              <p:cNvSpPr/>
              <p:nvPr/>
            </p:nvSpPr>
            <p:spPr>
              <a:xfrm>
                <a:off x="4222451" y="4300026"/>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56" name="object 45">
                <a:extLst>
                  <a:ext uri="{FF2B5EF4-FFF2-40B4-BE49-F238E27FC236}">
                    <a16:creationId xmlns:a16="http://schemas.microsoft.com/office/drawing/2014/main" id="{2B50C0D7-BFD5-4CDC-B457-2222887F6FF5}"/>
                  </a:ext>
                </a:extLst>
              </p:cNvPr>
              <p:cNvSpPr/>
              <p:nvPr/>
            </p:nvSpPr>
            <p:spPr>
              <a:xfrm>
                <a:off x="4185222" y="4375840"/>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57" name="object 46">
                <a:extLst>
                  <a:ext uri="{FF2B5EF4-FFF2-40B4-BE49-F238E27FC236}">
                    <a16:creationId xmlns:a16="http://schemas.microsoft.com/office/drawing/2014/main" id="{80BAB851-B559-4DD2-8177-B25903571A6D}"/>
                  </a:ext>
                </a:extLst>
              </p:cNvPr>
              <p:cNvSpPr/>
              <p:nvPr/>
            </p:nvSpPr>
            <p:spPr>
              <a:xfrm>
                <a:off x="4252151" y="4375840"/>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58" name="object 47">
                <a:extLst>
                  <a:ext uri="{FF2B5EF4-FFF2-40B4-BE49-F238E27FC236}">
                    <a16:creationId xmlns:a16="http://schemas.microsoft.com/office/drawing/2014/main" id="{B319FF91-4C3F-430B-828C-B0FCB51F2279}"/>
                  </a:ext>
                </a:extLst>
              </p:cNvPr>
              <p:cNvSpPr/>
              <p:nvPr/>
            </p:nvSpPr>
            <p:spPr>
              <a:xfrm>
                <a:off x="3987038"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59" name="object 48">
                <a:extLst>
                  <a:ext uri="{FF2B5EF4-FFF2-40B4-BE49-F238E27FC236}">
                    <a16:creationId xmlns:a16="http://schemas.microsoft.com/office/drawing/2014/main" id="{384FDFB4-4BFD-492C-8C36-E797EA3B5533}"/>
                  </a:ext>
                </a:extLst>
              </p:cNvPr>
              <p:cNvSpPr/>
              <p:nvPr/>
            </p:nvSpPr>
            <p:spPr>
              <a:xfrm>
                <a:off x="4110098"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60" name="object 49">
                <a:extLst>
                  <a:ext uri="{FF2B5EF4-FFF2-40B4-BE49-F238E27FC236}">
                    <a16:creationId xmlns:a16="http://schemas.microsoft.com/office/drawing/2014/main" id="{B5C533AE-05FC-481C-A8BE-BA11B738A56F}"/>
                  </a:ext>
                </a:extLst>
              </p:cNvPr>
              <p:cNvSpPr/>
              <p:nvPr/>
            </p:nvSpPr>
            <p:spPr>
              <a:xfrm>
                <a:off x="415406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61" name="object 50">
                <a:extLst>
                  <a:ext uri="{FF2B5EF4-FFF2-40B4-BE49-F238E27FC236}">
                    <a16:creationId xmlns:a16="http://schemas.microsoft.com/office/drawing/2014/main" id="{E8A07D54-30F7-4DE6-9D15-4C81D1203EA9}"/>
                  </a:ext>
                </a:extLst>
              </p:cNvPr>
              <p:cNvSpPr/>
              <p:nvPr/>
            </p:nvSpPr>
            <p:spPr>
              <a:xfrm>
                <a:off x="4051813"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62" name="object 51">
                <a:extLst>
                  <a:ext uri="{FF2B5EF4-FFF2-40B4-BE49-F238E27FC236}">
                    <a16:creationId xmlns:a16="http://schemas.microsoft.com/office/drawing/2014/main" id="{F3735207-E28D-4469-893E-BE43272A9C06}"/>
                  </a:ext>
                </a:extLst>
              </p:cNvPr>
              <p:cNvSpPr/>
              <p:nvPr/>
            </p:nvSpPr>
            <p:spPr>
              <a:xfrm>
                <a:off x="401457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3" name="object 52">
                <a:extLst>
                  <a:ext uri="{FF2B5EF4-FFF2-40B4-BE49-F238E27FC236}">
                    <a16:creationId xmlns:a16="http://schemas.microsoft.com/office/drawing/2014/main" id="{CFF3834A-E83A-4DEE-A410-FCDC499EDA14}"/>
                  </a:ext>
                </a:extLst>
              </p:cNvPr>
              <p:cNvSpPr/>
              <p:nvPr/>
            </p:nvSpPr>
            <p:spPr>
              <a:xfrm>
                <a:off x="408150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4" name="object 53">
                <a:extLst>
                  <a:ext uri="{FF2B5EF4-FFF2-40B4-BE49-F238E27FC236}">
                    <a16:creationId xmlns:a16="http://schemas.microsoft.com/office/drawing/2014/main" id="{CC2F959C-CC65-425C-94E5-10EAA29AE908}"/>
                  </a:ext>
                </a:extLst>
              </p:cNvPr>
              <p:cNvSpPr/>
              <p:nvPr/>
            </p:nvSpPr>
            <p:spPr>
              <a:xfrm>
                <a:off x="4222451"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65" name="object 54">
                <a:extLst>
                  <a:ext uri="{FF2B5EF4-FFF2-40B4-BE49-F238E27FC236}">
                    <a16:creationId xmlns:a16="http://schemas.microsoft.com/office/drawing/2014/main" id="{963690F6-528C-4913-972C-162733704FA0}"/>
                  </a:ext>
                </a:extLst>
              </p:cNvPr>
              <p:cNvSpPr/>
              <p:nvPr/>
            </p:nvSpPr>
            <p:spPr>
              <a:xfrm>
                <a:off x="4185222"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66" name="object 55">
                <a:extLst>
                  <a:ext uri="{FF2B5EF4-FFF2-40B4-BE49-F238E27FC236}">
                    <a16:creationId xmlns:a16="http://schemas.microsoft.com/office/drawing/2014/main" id="{8AAC9D5A-7C05-4B64-AF70-D6ABD147D32D}"/>
                  </a:ext>
                </a:extLst>
              </p:cNvPr>
              <p:cNvSpPr/>
              <p:nvPr/>
            </p:nvSpPr>
            <p:spPr>
              <a:xfrm>
                <a:off x="4252151"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67" name="object 56">
                <a:extLst>
                  <a:ext uri="{FF2B5EF4-FFF2-40B4-BE49-F238E27FC236}">
                    <a16:creationId xmlns:a16="http://schemas.microsoft.com/office/drawing/2014/main" id="{DAC69C1C-03A2-41D0-B8E1-1DCF3CDADA2D}"/>
                  </a:ext>
                </a:extLst>
              </p:cNvPr>
              <p:cNvSpPr/>
              <p:nvPr/>
            </p:nvSpPr>
            <p:spPr>
              <a:xfrm>
                <a:off x="4586274" y="468768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68" name="object 57">
                <a:extLst>
                  <a:ext uri="{FF2B5EF4-FFF2-40B4-BE49-F238E27FC236}">
                    <a16:creationId xmlns:a16="http://schemas.microsoft.com/office/drawing/2014/main" id="{438A13A7-BE39-4E9A-B08D-223C561C1194}"/>
                  </a:ext>
                </a:extLst>
              </p:cNvPr>
              <p:cNvSpPr/>
              <p:nvPr/>
            </p:nvSpPr>
            <p:spPr>
              <a:xfrm>
                <a:off x="4586262" y="468768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69" name="object 58">
                <a:extLst>
                  <a:ext uri="{FF2B5EF4-FFF2-40B4-BE49-F238E27FC236}">
                    <a16:creationId xmlns:a16="http://schemas.microsoft.com/office/drawing/2014/main" id="{1975A78F-51EB-41AE-AA83-CBE92F4C41D9}"/>
                  </a:ext>
                </a:extLst>
              </p:cNvPr>
              <p:cNvSpPr/>
              <p:nvPr/>
            </p:nvSpPr>
            <p:spPr>
              <a:xfrm>
                <a:off x="4709336"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70" name="object 59">
                <a:extLst>
                  <a:ext uri="{FF2B5EF4-FFF2-40B4-BE49-F238E27FC236}">
                    <a16:creationId xmlns:a16="http://schemas.microsoft.com/office/drawing/2014/main" id="{21B86CD1-5DCF-4BDB-9F7A-433155321CEA}"/>
                  </a:ext>
                </a:extLst>
              </p:cNvPr>
              <p:cNvSpPr/>
              <p:nvPr/>
            </p:nvSpPr>
            <p:spPr>
              <a:xfrm>
                <a:off x="4753315" y="4698226"/>
                <a:ext cx="27940" cy="43180"/>
              </a:xfrm>
              <a:custGeom>
                <a:avLst/>
                <a:gdLst/>
                <a:ahLst/>
                <a:cxnLst/>
                <a:rect l="l" t="t" r="r" b="b"/>
                <a:pathLst>
                  <a:path w="27939" h="43179">
                    <a:moveTo>
                      <a:pt x="27586" y="43039"/>
                    </a:moveTo>
                    <a:lnTo>
                      <a:pt x="0" y="43039"/>
                    </a:lnTo>
                    <a:lnTo>
                      <a:pt x="0" y="0"/>
                    </a:lnTo>
                    <a:lnTo>
                      <a:pt x="27586" y="0"/>
                    </a:lnTo>
                    <a:lnTo>
                      <a:pt x="27586" y="43039"/>
                    </a:lnTo>
                    <a:close/>
                  </a:path>
                </a:pathLst>
              </a:custGeom>
              <a:ln w="6350">
                <a:solidFill>
                  <a:srgbClr val="231F20"/>
                </a:solidFill>
              </a:ln>
            </p:spPr>
            <p:txBody>
              <a:bodyPr wrap="square" lIns="0" tIns="0" rIns="0" bIns="0" rtlCol="0"/>
              <a:lstStyle/>
              <a:p>
                <a:endParaRPr sz="900"/>
              </a:p>
            </p:txBody>
          </p:sp>
          <p:sp>
            <p:nvSpPr>
              <p:cNvPr id="71" name="object 60">
                <a:extLst>
                  <a:ext uri="{FF2B5EF4-FFF2-40B4-BE49-F238E27FC236}">
                    <a16:creationId xmlns:a16="http://schemas.microsoft.com/office/drawing/2014/main" id="{3D992946-1C04-4541-A148-31C594E7E015}"/>
                  </a:ext>
                </a:extLst>
              </p:cNvPr>
              <p:cNvSpPr/>
              <p:nvPr/>
            </p:nvSpPr>
            <p:spPr>
              <a:xfrm>
                <a:off x="465105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2" name="object 61">
                <a:extLst>
                  <a:ext uri="{FF2B5EF4-FFF2-40B4-BE49-F238E27FC236}">
                    <a16:creationId xmlns:a16="http://schemas.microsoft.com/office/drawing/2014/main" id="{3E03132A-C5C3-4661-8650-7A8A40919EDC}"/>
                  </a:ext>
                </a:extLst>
              </p:cNvPr>
              <p:cNvSpPr/>
              <p:nvPr/>
            </p:nvSpPr>
            <p:spPr>
              <a:xfrm>
                <a:off x="461380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3" name="object 62">
                <a:extLst>
                  <a:ext uri="{FF2B5EF4-FFF2-40B4-BE49-F238E27FC236}">
                    <a16:creationId xmlns:a16="http://schemas.microsoft.com/office/drawing/2014/main" id="{3D937314-5696-4466-B46B-0DF4E3241D8F}"/>
                  </a:ext>
                </a:extLst>
              </p:cNvPr>
              <p:cNvSpPr/>
              <p:nvPr/>
            </p:nvSpPr>
            <p:spPr>
              <a:xfrm>
                <a:off x="4680738"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74" name="object 63">
                <a:extLst>
                  <a:ext uri="{FF2B5EF4-FFF2-40B4-BE49-F238E27FC236}">
                    <a16:creationId xmlns:a16="http://schemas.microsoft.com/office/drawing/2014/main" id="{4443660E-1C3F-4AC1-BA9D-8CD824C51B44}"/>
                  </a:ext>
                </a:extLst>
              </p:cNvPr>
              <p:cNvSpPr/>
              <p:nvPr/>
            </p:nvSpPr>
            <p:spPr>
              <a:xfrm>
                <a:off x="4821701" y="473712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75" name="object 64">
                <a:extLst>
                  <a:ext uri="{FF2B5EF4-FFF2-40B4-BE49-F238E27FC236}">
                    <a16:creationId xmlns:a16="http://schemas.microsoft.com/office/drawing/2014/main" id="{B55153D9-8FDC-4AC5-9B50-E30B328D3465}"/>
                  </a:ext>
                </a:extLst>
              </p:cNvPr>
              <p:cNvSpPr/>
              <p:nvPr/>
            </p:nvSpPr>
            <p:spPr>
              <a:xfrm>
                <a:off x="4784459"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76" name="object 65">
                <a:extLst>
                  <a:ext uri="{FF2B5EF4-FFF2-40B4-BE49-F238E27FC236}">
                    <a16:creationId xmlns:a16="http://schemas.microsoft.com/office/drawing/2014/main" id="{19485731-88EA-4C88-A7ED-71DE00661B1B}"/>
                  </a:ext>
                </a:extLst>
              </p:cNvPr>
              <p:cNvSpPr/>
              <p:nvPr/>
            </p:nvSpPr>
            <p:spPr>
              <a:xfrm>
                <a:off x="4851388"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77" name="object 66">
                <a:extLst>
                  <a:ext uri="{FF2B5EF4-FFF2-40B4-BE49-F238E27FC236}">
                    <a16:creationId xmlns:a16="http://schemas.microsoft.com/office/drawing/2014/main" id="{C7C8747B-1250-4987-8B89-12F1FDD0BC34}"/>
                  </a:ext>
                </a:extLst>
              </p:cNvPr>
              <p:cNvSpPr/>
              <p:nvPr/>
            </p:nvSpPr>
            <p:spPr>
              <a:xfrm>
                <a:off x="5007762" y="468768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78" name="object 67">
                <a:extLst>
                  <a:ext uri="{FF2B5EF4-FFF2-40B4-BE49-F238E27FC236}">
                    <a16:creationId xmlns:a16="http://schemas.microsoft.com/office/drawing/2014/main" id="{F3B19D5E-9F0E-4A68-9E30-E0AF0380CA25}"/>
                  </a:ext>
                </a:extLst>
              </p:cNvPr>
              <p:cNvSpPr/>
              <p:nvPr/>
            </p:nvSpPr>
            <p:spPr>
              <a:xfrm>
                <a:off x="5007762" y="468768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79" name="object 68">
                <a:extLst>
                  <a:ext uri="{FF2B5EF4-FFF2-40B4-BE49-F238E27FC236}">
                    <a16:creationId xmlns:a16="http://schemas.microsoft.com/office/drawing/2014/main" id="{B05B94D1-8ABC-4991-9F98-9A5FF5AE0444}"/>
                  </a:ext>
                </a:extLst>
              </p:cNvPr>
              <p:cNvSpPr/>
              <p:nvPr/>
            </p:nvSpPr>
            <p:spPr>
              <a:xfrm>
                <a:off x="5130824" y="4698226"/>
                <a:ext cx="27940" cy="43180"/>
              </a:xfrm>
              <a:custGeom>
                <a:avLst/>
                <a:gdLst/>
                <a:ahLst/>
                <a:cxnLst/>
                <a:rect l="l" t="t" r="r" b="b"/>
                <a:pathLst>
                  <a:path w="27939" h="43179">
                    <a:moveTo>
                      <a:pt x="27585" y="43039"/>
                    </a:moveTo>
                    <a:lnTo>
                      <a:pt x="0" y="43039"/>
                    </a:lnTo>
                    <a:lnTo>
                      <a:pt x="0" y="0"/>
                    </a:lnTo>
                    <a:lnTo>
                      <a:pt x="27585" y="0"/>
                    </a:lnTo>
                    <a:lnTo>
                      <a:pt x="27585" y="43039"/>
                    </a:lnTo>
                    <a:close/>
                  </a:path>
                </a:pathLst>
              </a:custGeom>
              <a:ln w="6350">
                <a:solidFill>
                  <a:srgbClr val="231F20"/>
                </a:solidFill>
              </a:ln>
            </p:spPr>
            <p:txBody>
              <a:bodyPr wrap="square" lIns="0" tIns="0" rIns="0" bIns="0" rtlCol="0"/>
              <a:lstStyle/>
              <a:p>
                <a:endParaRPr sz="900"/>
              </a:p>
            </p:txBody>
          </p:sp>
          <p:sp>
            <p:nvSpPr>
              <p:cNvPr id="80" name="object 69">
                <a:extLst>
                  <a:ext uri="{FF2B5EF4-FFF2-40B4-BE49-F238E27FC236}">
                    <a16:creationId xmlns:a16="http://schemas.microsoft.com/office/drawing/2014/main" id="{CC76ED7E-B993-4012-9940-A6EF8B10A1DE}"/>
                  </a:ext>
                </a:extLst>
              </p:cNvPr>
              <p:cNvSpPr/>
              <p:nvPr/>
            </p:nvSpPr>
            <p:spPr>
              <a:xfrm>
                <a:off x="5174803" y="4698226"/>
                <a:ext cx="27940" cy="43180"/>
              </a:xfrm>
              <a:custGeom>
                <a:avLst/>
                <a:gdLst/>
                <a:ahLst/>
                <a:cxnLst/>
                <a:rect l="l" t="t" r="r" b="b"/>
                <a:pathLst>
                  <a:path w="27939" h="43179">
                    <a:moveTo>
                      <a:pt x="27574" y="43039"/>
                    </a:moveTo>
                    <a:lnTo>
                      <a:pt x="0" y="43039"/>
                    </a:lnTo>
                    <a:lnTo>
                      <a:pt x="0" y="0"/>
                    </a:lnTo>
                    <a:lnTo>
                      <a:pt x="27574" y="0"/>
                    </a:lnTo>
                    <a:lnTo>
                      <a:pt x="27574" y="43039"/>
                    </a:lnTo>
                    <a:close/>
                  </a:path>
                </a:pathLst>
              </a:custGeom>
              <a:ln w="6349">
                <a:solidFill>
                  <a:srgbClr val="231F20"/>
                </a:solidFill>
              </a:ln>
            </p:spPr>
            <p:txBody>
              <a:bodyPr wrap="square" lIns="0" tIns="0" rIns="0" bIns="0" rtlCol="0"/>
              <a:lstStyle/>
              <a:p>
                <a:endParaRPr sz="900"/>
              </a:p>
            </p:txBody>
          </p:sp>
          <p:sp>
            <p:nvSpPr>
              <p:cNvPr id="81" name="object 70">
                <a:extLst>
                  <a:ext uri="{FF2B5EF4-FFF2-40B4-BE49-F238E27FC236}">
                    <a16:creationId xmlns:a16="http://schemas.microsoft.com/office/drawing/2014/main" id="{B996DD59-CA77-4A6C-8532-3711526BA1B7}"/>
                  </a:ext>
                </a:extLst>
              </p:cNvPr>
              <p:cNvSpPr/>
              <p:nvPr/>
            </p:nvSpPr>
            <p:spPr>
              <a:xfrm>
                <a:off x="5072537" y="473712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82" name="object 71">
                <a:extLst>
                  <a:ext uri="{FF2B5EF4-FFF2-40B4-BE49-F238E27FC236}">
                    <a16:creationId xmlns:a16="http://schemas.microsoft.com/office/drawing/2014/main" id="{7F0C78D8-A984-42A2-B954-7DD27D0E1C7C}"/>
                  </a:ext>
                </a:extLst>
              </p:cNvPr>
              <p:cNvSpPr/>
              <p:nvPr/>
            </p:nvSpPr>
            <p:spPr>
              <a:xfrm>
                <a:off x="503529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3" name="object 72">
                <a:extLst>
                  <a:ext uri="{FF2B5EF4-FFF2-40B4-BE49-F238E27FC236}">
                    <a16:creationId xmlns:a16="http://schemas.microsoft.com/office/drawing/2014/main" id="{236F81B9-7102-40EA-9737-650419A9A8B2}"/>
                  </a:ext>
                </a:extLst>
              </p:cNvPr>
              <p:cNvSpPr/>
              <p:nvPr/>
            </p:nvSpPr>
            <p:spPr>
              <a:xfrm>
                <a:off x="5102226" y="4812936"/>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84" name="object 73">
                <a:extLst>
                  <a:ext uri="{FF2B5EF4-FFF2-40B4-BE49-F238E27FC236}">
                    <a16:creationId xmlns:a16="http://schemas.microsoft.com/office/drawing/2014/main" id="{2E08D0B8-A53D-48D9-8CC8-11915404D5FC}"/>
                  </a:ext>
                </a:extLst>
              </p:cNvPr>
              <p:cNvSpPr/>
              <p:nvPr/>
            </p:nvSpPr>
            <p:spPr>
              <a:xfrm>
                <a:off x="5243176" y="4737122"/>
                <a:ext cx="13335" cy="28575"/>
              </a:xfrm>
              <a:custGeom>
                <a:avLst/>
                <a:gdLst/>
                <a:ahLst/>
                <a:cxnLst/>
                <a:rect l="l" t="t" r="r" b="b"/>
                <a:pathLst>
                  <a:path w="13335" h="28575">
                    <a:moveTo>
                      <a:pt x="13138" y="28221"/>
                    </a:moveTo>
                    <a:lnTo>
                      <a:pt x="0" y="28221"/>
                    </a:lnTo>
                    <a:lnTo>
                      <a:pt x="0" y="0"/>
                    </a:lnTo>
                    <a:lnTo>
                      <a:pt x="13138" y="0"/>
                    </a:lnTo>
                    <a:lnTo>
                      <a:pt x="13138" y="28221"/>
                    </a:lnTo>
                    <a:close/>
                  </a:path>
                </a:pathLst>
              </a:custGeom>
              <a:ln w="6350">
                <a:solidFill>
                  <a:srgbClr val="231F20"/>
                </a:solidFill>
              </a:ln>
            </p:spPr>
            <p:txBody>
              <a:bodyPr wrap="square" lIns="0" tIns="0" rIns="0" bIns="0" rtlCol="0"/>
              <a:lstStyle/>
              <a:p>
                <a:endParaRPr sz="900"/>
              </a:p>
            </p:txBody>
          </p:sp>
          <p:sp>
            <p:nvSpPr>
              <p:cNvPr id="85" name="object 74">
                <a:extLst>
                  <a:ext uri="{FF2B5EF4-FFF2-40B4-BE49-F238E27FC236}">
                    <a16:creationId xmlns:a16="http://schemas.microsoft.com/office/drawing/2014/main" id="{E5057818-BEA1-44A4-80AA-73882EE70D3E}"/>
                  </a:ext>
                </a:extLst>
              </p:cNvPr>
              <p:cNvSpPr/>
              <p:nvPr/>
            </p:nvSpPr>
            <p:spPr>
              <a:xfrm>
                <a:off x="5205947" y="4812936"/>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86" name="object 75">
                <a:extLst>
                  <a:ext uri="{FF2B5EF4-FFF2-40B4-BE49-F238E27FC236}">
                    <a16:creationId xmlns:a16="http://schemas.microsoft.com/office/drawing/2014/main" id="{1CFDF41F-E1DE-4869-91B3-F4639D3BF90E}"/>
                  </a:ext>
                </a:extLst>
              </p:cNvPr>
              <p:cNvSpPr/>
              <p:nvPr/>
            </p:nvSpPr>
            <p:spPr>
              <a:xfrm>
                <a:off x="5272876" y="4812936"/>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87" name="object 76">
                <a:extLst>
                  <a:ext uri="{FF2B5EF4-FFF2-40B4-BE49-F238E27FC236}">
                    <a16:creationId xmlns:a16="http://schemas.microsoft.com/office/drawing/2014/main" id="{7A4D410D-8BA7-4644-87E7-7458007B18A4}"/>
                  </a:ext>
                </a:extLst>
              </p:cNvPr>
              <p:cNvSpPr/>
              <p:nvPr/>
            </p:nvSpPr>
            <p:spPr>
              <a:xfrm>
                <a:off x="3667074"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88" name="object 77">
                <a:extLst>
                  <a:ext uri="{FF2B5EF4-FFF2-40B4-BE49-F238E27FC236}">
                    <a16:creationId xmlns:a16="http://schemas.microsoft.com/office/drawing/2014/main" id="{A2885BC3-5A34-45E7-A4DA-878580EB8231}"/>
                  </a:ext>
                </a:extLst>
              </p:cNvPr>
              <p:cNvSpPr/>
              <p:nvPr/>
            </p:nvSpPr>
            <p:spPr>
              <a:xfrm>
                <a:off x="3667074"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89" name="object 78">
                <a:extLst>
                  <a:ext uri="{FF2B5EF4-FFF2-40B4-BE49-F238E27FC236}">
                    <a16:creationId xmlns:a16="http://schemas.microsoft.com/office/drawing/2014/main" id="{6785A897-73F0-4FEA-9721-0017F21128D7}"/>
                  </a:ext>
                </a:extLst>
              </p:cNvPr>
              <p:cNvSpPr/>
              <p:nvPr/>
            </p:nvSpPr>
            <p:spPr>
              <a:xfrm>
                <a:off x="3790135" y="3451557"/>
                <a:ext cx="27940" cy="43180"/>
              </a:xfrm>
              <a:custGeom>
                <a:avLst/>
                <a:gdLst/>
                <a:ahLst/>
                <a:cxnLst/>
                <a:rect l="l" t="t" r="r" b="b"/>
                <a:pathLst>
                  <a:path w="27939" h="43179">
                    <a:moveTo>
                      <a:pt x="27585" y="43050"/>
                    </a:moveTo>
                    <a:lnTo>
                      <a:pt x="0" y="43050"/>
                    </a:lnTo>
                    <a:lnTo>
                      <a:pt x="0" y="0"/>
                    </a:lnTo>
                    <a:lnTo>
                      <a:pt x="27585" y="0"/>
                    </a:lnTo>
                    <a:lnTo>
                      <a:pt x="27585" y="43050"/>
                    </a:lnTo>
                    <a:close/>
                  </a:path>
                </a:pathLst>
              </a:custGeom>
              <a:ln w="6350">
                <a:solidFill>
                  <a:srgbClr val="231F20"/>
                </a:solidFill>
              </a:ln>
            </p:spPr>
            <p:txBody>
              <a:bodyPr wrap="square" lIns="0" tIns="0" rIns="0" bIns="0" rtlCol="0"/>
              <a:lstStyle/>
              <a:p>
                <a:endParaRPr sz="900"/>
              </a:p>
            </p:txBody>
          </p:sp>
          <p:sp>
            <p:nvSpPr>
              <p:cNvPr id="90" name="object 79">
                <a:extLst>
                  <a:ext uri="{FF2B5EF4-FFF2-40B4-BE49-F238E27FC236}">
                    <a16:creationId xmlns:a16="http://schemas.microsoft.com/office/drawing/2014/main" id="{851BC953-92C6-478E-9ED3-3F7A500AC4CE}"/>
                  </a:ext>
                </a:extLst>
              </p:cNvPr>
              <p:cNvSpPr/>
              <p:nvPr/>
            </p:nvSpPr>
            <p:spPr>
              <a:xfrm>
                <a:off x="3834112" y="3451557"/>
                <a:ext cx="27940" cy="43180"/>
              </a:xfrm>
              <a:custGeom>
                <a:avLst/>
                <a:gdLst/>
                <a:ahLst/>
                <a:cxnLst/>
                <a:rect l="l" t="t" r="r" b="b"/>
                <a:pathLst>
                  <a:path w="27939" h="43179">
                    <a:moveTo>
                      <a:pt x="27589" y="43050"/>
                    </a:moveTo>
                    <a:lnTo>
                      <a:pt x="0" y="43050"/>
                    </a:lnTo>
                    <a:lnTo>
                      <a:pt x="0" y="0"/>
                    </a:lnTo>
                    <a:lnTo>
                      <a:pt x="27589" y="0"/>
                    </a:lnTo>
                    <a:lnTo>
                      <a:pt x="27589" y="43050"/>
                    </a:lnTo>
                    <a:close/>
                  </a:path>
                </a:pathLst>
              </a:custGeom>
              <a:ln w="6350">
                <a:solidFill>
                  <a:srgbClr val="231F20"/>
                </a:solidFill>
              </a:ln>
            </p:spPr>
            <p:txBody>
              <a:bodyPr wrap="square" lIns="0" tIns="0" rIns="0" bIns="0" rtlCol="0"/>
              <a:lstStyle/>
              <a:p>
                <a:endParaRPr sz="900"/>
              </a:p>
            </p:txBody>
          </p:sp>
          <p:sp>
            <p:nvSpPr>
              <p:cNvPr id="91" name="object 80">
                <a:extLst>
                  <a:ext uri="{FF2B5EF4-FFF2-40B4-BE49-F238E27FC236}">
                    <a16:creationId xmlns:a16="http://schemas.microsoft.com/office/drawing/2014/main" id="{3234580A-C778-4675-8C63-3FCF6870C9B1}"/>
                  </a:ext>
                </a:extLst>
              </p:cNvPr>
              <p:cNvSpPr/>
              <p:nvPr/>
            </p:nvSpPr>
            <p:spPr>
              <a:xfrm>
                <a:off x="3731846" y="3490452"/>
                <a:ext cx="13335" cy="28575"/>
              </a:xfrm>
              <a:custGeom>
                <a:avLst/>
                <a:gdLst/>
                <a:ahLst/>
                <a:cxnLst/>
                <a:rect l="l" t="t" r="r" b="b"/>
                <a:pathLst>
                  <a:path w="13335" h="28575">
                    <a:moveTo>
                      <a:pt x="13129" y="28221"/>
                    </a:moveTo>
                    <a:lnTo>
                      <a:pt x="0" y="28221"/>
                    </a:lnTo>
                    <a:lnTo>
                      <a:pt x="0" y="0"/>
                    </a:lnTo>
                    <a:lnTo>
                      <a:pt x="13129" y="0"/>
                    </a:lnTo>
                    <a:lnTo>
                      <a:pt x="13129" y="28221"/>
                    </a:lnTo>
                    <a:close/>
                  </a:path>
                </a:pathLst>
              </a:custGeom>
              <a:ln w="6350">
                <a:solidFill>
                  <a:srgbClr val="231F20"/>
                </a:solidFill>
              </a:ln>
            </p:spPr>
            <p:txBody>
              <a:bodyPr wrap="square" lIns="0" tIns="0" rIns="0" bIns="0" rtlCol="0"/>
              <a:lstStyle/>
              <a:p>
                <a:endParaRPr sz="900"/>
              </a:p>
            </p:txBody>
          </p:sp>
          <p:sp>
            <p:nvSpPr>
              <p:cNvPr id="92" name="object 81">
                <a:extLst>
                  <a:ext uri="{FF2B5EF4-FFF2-40B4-BE49-F238E27FC236}">
                    <a16:creationId xmlns:a16="http://schemas.microsoft.com/office/drawing/2014/main" id="{FAEF8277-3942-4AD1-BD0A-33C2F9910693}"/>
                  </a:ext>
                </a:extLst>
              </p:cNvPr>
              <p:cNvSpPr/>
              <p:nvPr/>
            </p:nvSpPr>
            <p:spPr>
              <a:xfrm>
                <a:off x="3694609"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3" name="object 82">
                <a:extLst>
                  <a:ext uri="{FF2B5EF4-FFF2-40B4-BE49-F238E27FC236}">
                    <a16:creationId xmlns:a16="http://schemas.microsoft.com/office/drawing/2014/main" id="{9459F83D-9B8E-4B53-8737-6F0E38EF9458}"/>
                  </a:ext>
                </a:extLst>
              </p:cNvPr>
              <p:cNvSpPr/>
              <p:nvPr/>
            </p:nvSpPr>
            <p:spPr>
              <a:xfrm>
                <a:off x="3761526" y="3566267"/>
                <a:ext cx="20955" cy="13335"/>
              </a:xfrm>
              <a:custGeom>
                <a:avLst/>
                <a:gdLst/>
                <a:ahLst/>
                <a:cxnLst/>
                <a:rect l="l" t="t" r="r" b="b"/>
                <a:pathLst>
                  <a:path w="20954" h="13335">
                    <a:moveTo>
                      <a:pt x="20685" y="13112"/>
                    </a:moveTo>
                    <a:lnTo>
                      <a:pt x="0" y="13112"/>
                    </a:lnTo>
                    <a:lnTo>
                      <a:pt x="0" y="0"/>
                    </a:lnTo>
                    <a:lnTo>
                      <a:pt x="20685" y="0"/>
                    </a:lnTo>
                    <a:lnTo>
                      <a:pt x="20685" y="13112"/>
                    </a:lnTo>
                    <a:close/>
                  </a:path>
                </a:pathLst>
              </a:custGeom>
              <a:ln w="6350">
                <a:solidFill>
                  <a:srgbClr val="231F20"/>
                </a:solidFill>
              </a:ln>
            </p:spPr>
            <p:txBody>
              <a:bodyPr wrap="square" lIns="0" tIns="0" rIns="0" bIns="0" rtlCol="0"/>
              <a:lstStyle/>
              <a:p>
                <a:endParaRPr sz="900"/>
              </a:p>
            </p:txBody>
          </p:sp>
          <p:sp>
            <p:nvSpPr>
              <p:cNvPr id="94" name="object 83">
                <a:extLst>
                  <a:ext uri="{FF2B5EF4-FFF2-40B4-BE49-F238E27FC236}">
                    <a16:creationId xmlns:a16="http://schemas.microsoft.com/office/drawing/2014/main" id="{B7BA61D7-CCA6-4442-A9A4-7442C3BDAC09}"/>
                  </a:ext>
                </a:extLst>
              </p:cNvPr>
              <p:cNvSpPr/>
              <p:nvPr/>
            </p:nvSpPr>
            <p:spPr>
              <a:xfrm>
                <a:off x="390248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95" name="object 84">
                <a:extLst>
                  <a:ext uri="{FF2B5EF4-FFF2-40B4-BE49-F238E27FC236}">
                    <a16:creationId xmlns:a16="http://schemas.microsoft.com/office/drawing/2014/main" id="{75F84448-67F7-4888-B571-659AA7A52684}"/>
                  </a:ext>
                </a:extLst>
              </p:cNvPr>
              <p:cNvSpPr/>
              <p:nvPr/>
            </p:nvSpPr>
            <p:spPr>
              <a:xfrm>
                <a:off x="3865246"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96" name="object 85">
                <a:extLst>
                  <a:ext uri="{FF2B5EF4-FFF2-40B4-BE49-F238E27FC236}">
                    <a16:creationId xmlns:a16="http://schemas.microsoft.com/office/drawing/2014/main" id="{F155A422-BE3C-402F-AEFE-C34C11402D07}"/>
                  </a:ext>
                </a:extLst>
              </p:cNvPr>
              <p:cNvSpPr/>
              <p:nvPr/>
            </p:nvSpPr>
            <p:spPr>
              <a:xfrm>
                <a:off x="3932188"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97" name="object 86">
                <a:extLst>
                  <a:ext uri="{FF2B5EF4-FFF2-40B4-BE49-F238E27FC236}">
                    <a16:creationId xmlns:a16="http://schemas.microsoft.com/office/drawing/2014/main" id="{21DD465D-248A-45DF-A369-31B74E34D8AD}"/>
                  </a:ext>
                </a:extLst>
              </p:cNvPr>
              <p:cNvSpPr/>
              <p:nvPr/>
            </p:nvSpPr>
            <p:spPr>
              <a:xfrm>
                <a:off x="4331957" y="3441014"/>
                <a:ext cx="318135" cy="186690"/>
              </a:xfrm>
              <a:custGeom>
                <a:avLst/>
                <a:gdLst/>
                <a:ahLst/>
                <a:cxnLst/>
                <a:rect l="l" t="t" r="r" b="b"/>
                <a:pathLst>
                  <a:path w="318135" h="186689">
                    <a:moveTo>
                      <a:pt x="317677" y="0"/>
                    </a:moveTo>
                    <a:lnTo>
                      <a:pt x="0" y="0"/>
                    </a:lnTo>
                    <a:lnTo>
                      <a:pt x="0" y="186677"/>
                    </a:lnTo>
                    <a:lnTo>
                      <a:pt x="317677" y="186677"/>
                    </a:lnTo>
                    <a:lnTo>
                      <a:pt x="317677" y="0"/>
                    </a:lnTo>
                    <a:close/>
                  </a:path>
                </a:pathLst>
              </a:custGeom>
              <a:solidFill>
                <a:srgbClr val="FFFFFF"/>
              </a:solidFill>
            </p:spPr>
            <p:txBody>
              <a:bodyPr wrap="square" lIns="0" tIns="0" rIns="0" bIns="0" rtlCol="0"/>
              <a:lstStyle/>
              <a:p>
                <a:endParaRPr sz="900"/>
              </a:p>
            </p:txBody>
          </p:sp>
          <p:sp>
            <p:nvSpPr>
              <p:cNvPr id="98" name="object 87">
                <a:extLst>
                  <a:ext uri="{FF2B5EF4-FFF2-40B4-BE49-F238E27FC236}">
                    <a16:creationId xmlns:a16="http://schemas.microsoft.com/office/drawing/2014/main" id="{48DFA061-0F7F-4545-A385-EBAE064E8246}"/>
                  </a:ext>
                </a:extLst>
              </p:cNvPr>
              <p:cNvSpPr/>
              <p:nvPr/>
            </p:nvSpPr>
            <p:spPr>
              <a:xfrm>
                <a:off x="4331970" y="3441014"/>
                <a:ext cx="318135" cy="186690"/>
              </a:xfrm>
              <a:custGeom>
                <a:avLst/>
                <a:gdLst/>
                <a:ahLst/>
                <a:cxnLst/>
                <a:rect l="l" t="t" r="r" b="b"/>
                <a:pathLst>
                  <a:path w="318135" h="186689">
                    <a:moveTo>
                      <a:pt x="317677" y="186677"/>
                    </a:moveTo>
                    <a:lnTo>
                      <a:pt x="0" y="186677"/>
                    </a:lnTo>
                    <a:lnTo>
                      <a:pt x="0" y="0"/>
                    </a:lnTo>
                    <a:lnTo>
                      <a:pt x="317677" y="0"/>
                    </a:lnTo>
                    <a:lnTo>
                      <a:pt x="317677" y="186677"/>
                    </a:lnTo>
                    <a:close/>
                  </a:path>
                </a:pathLst>
              </a:custGeom>
              <a:ln w="6350">
                <a:solidFill>
                  <a:srgbClr val="231F20"/>
                </a:solidFill>
              </a:ln>
            </p:spPr>
            <p:txBody>
              <a:bodyPr wrap="square" lIns="0" tIns="0" rIns="0" bIns="0" rtlCol="0"/>
              <a:lstStyle/>
              <a:p>
                <a:endParaRPr sz="900"/>
              </a:p>
            </p:txBody>
          </p:sp>
          <p:sp>
            <p:nvSpPr>
              <p:cNvPr id="99" name="object 88">
                <a:extLst>
                  <a:ext uri="{FF2B5EF4-FFF2-40B4-BE49-F238E27FC236}">
                    <a16:creationId xmlns:a16="http://schemas.microsoft.com/office/drawing/2014/main" id="{6CA48E5F-3367-4612-8D8A-3A3DA0BD3F69}"/>
                  </a:ext>
                </a:extLst>
              </p:cNvPr>
              <p:cNvSpPr/>
              <p:nvPr/>
            </p:nvSpPr>
            <p:spPr>
              <a:xfrm>
                <a:off x="445503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0" name="object 89">
                <a:extLst>
                  <a:ext uri="{FF2B5EF4-FFF2-40B4-BE49-F238E27FC236}">
                    <a16:creationId xmlns:a16="http://schemas.microsoft.com/office/drawing/2014/main" id="{1889BA26-EE8E-464E-A924-36E30B14B712}"/>
                  </a:ext>
                </a:extLst>
              </p:cNvPr>
              <p:cNvSpPr/>
              <p:nvPr/>
            </p:nvSpPr>
            <p:spPr>
              <a:xfrm>
                <a:off x="4499010"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01" name="object 90">
                <a:extLst>
                  <a:ext uri="{FF2B5EF4-FFF2-40B4-BE49-F238E27FC236}">
                    <a16:creationId xmlns:a16="http://schemas.microsoft.com/office/drawing/2014/main" id="{AF46BB90-C366-40CC-A932-B4C90BDE9504}"/>
                  </a:ext>
                </a:extLst>
              </p:cNvPr>
              <p:cNvSpPr/>
              <p:nvPr/>
            </p:nvSpPr>
            <p:spPr>
              <a:xfrm>
                <a:off x="439674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2" name="object 91">
                <a:extLst>
                  <a:ext uri="{FF2B5EF4-FFF2-40B4-BE49-F238E27FC236}">
                    <a16:creationId xmlns:a16="http://schemas.microsoft.com/office/drawing/2014/main" id="{FD5D2696-EF65-49F0-A280-BEBB5BB3622A}"/>
                  </a:ext>
                </a:extLst>
              </p:cNvPr>
              <p:cNvSpPr/>
              <p:nvPr/>
            </p:nvSpPr>
            <p:spPr>
              <a:xfrm>
                <a:off x="4359505"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3" name="object 92">
                <a:extLst>
                  <a:ext uri="{FF2B5EF4-FFF2-40B4-BE49-F238E27FC236}">
                    <a16:creationId xmlns:a16="http://schemas.microsoft.com/office/drawing/2014/main" id="{4CFA850A-56B3-49A6-A533-3C6F09D49980}"/>
                  </a:ext>
                </a:extLst>
              </p:cNvPr>
              <p:cNvSpPr/>
              <p:nvPr/>
            </p:nvSpPr>
            <p:spPr>
              <a:xfrm>
                <a:off x="4426433" y="3566267"/>
                <a:ext cx="20955" cy="13335"/>
              </a:xfrm>
              <a:custGeom>
                <a:avLst/>
                <a:gdLst/>
                <a:ahLst/>
                <a:cxnLst/>
                <a:rect l="l" t="t" r="r" b="b"/>
                <a:pathLst>
                  <a:path w="20954" h="13335">
                    <a:moveTo>
                      <a:pt x="20687" y="13112"/>
                    </a:moveTo>
                    <a:lnTo>
                      <a:pt x="0" y="13112"/>
                    </a:lnTo>
                    <a:lnTo>
                      <a:pt x="0" y="0"/>
                    </a:lnTo>
                    <a:lnTo>
                      <a:pt x="20687" y="0"/>
                    </a:lnTo>
                    <a:lnTo>
                      <a:pt x="20687" y="13112"/>
                    </a:lnTo>
                    <a:close/>
                  </a:path>
                </a:pathLst>
              </a:custGeom>
              <a:ln w="6350">
                <a:solidFill>
                  <a:srgbClr val="231F20"/>
                </a:solidFill>
              </a:ln>
            </p:spPr>
            <p:txBody>
              <a:bodyPr wrap="square" lIns="0" tIns="0" rIns="0" bIns="0" rtlCol="0"/>
              <a:lstStyle/>
              <a:p>
                <a:endParaRPr sz="900"/>
              </a:p>
            </p:txBody>
          </p:sp>
          <p:sp>
            <p:nvSpPr>
              <p:cNvPr id="104" name="object 93">
                <a:extLst>
                  <a:ext uri="{FF2B5EF4-FFF2-40B4-BE49-F238E27FC236}">
                    <a16:creationId xmlns:a16="http://schemas.microsoft.com/office/drawing/2014/main" id="{DA712378-11CF-45ED-90F0-D59D20E2DCD6}"/>
                  </a:ext>
                </a:extLst>
              </p:cNvPr>
              <p:cNvSpPr/>
              <p:nvPr/>
            </p:nvSpPr>
            <p:spPr>
              <a:xfrm>
                <a:off x="4567395" y="3490452"/>
                <a:ext cx="13335" cy="28575"/>
              </a:xfrm>
              <a:custGeom>
                <a:avLst/>
                <a:gdLst/>
                <a:ahLst/>
                <a:cxnLst/>
                <a:rect l="l" t="t" r="r" b="b"/>
                <a:pathLst>
                  <a:path w="13335" h="28575">
                    <a:moveTo>
                      <a:pt x="13126" y="28221"/>
                    </a:moveTo>
                    <a:lnTo>
                      <a:pt x="0" y="28221"/>
                    </a:lnTo>
                    <a:lnTo>
                      <a:pt x="0" y="0"/>
                    </a:lnTo>
                    <a:lnTo>
                      <a:pt x="13126" y="0"/>
                    </a:lnTo>
                    <a:lnTo>
                      <a:pt x="13126" y="28221"/>
                    </a:lnTo>
                    <a:close/>
                  </a:path>
                </a:pathLst>
              </a:custGeom>
              <a:ln w="6350">
                <a:solidFill>
                  <a:srgbClr val="231F20"/>
                </a:solidFill>
              </a:ln>
            </p:spPr>
            <p:txBody>
              <a:bodyPr wrap="square" lIns="0" tIns="0" rIns="0" bIns="0" rtlCol="0"/>
              <a:lstStyle/>
              <a:p>
                <a:endParaRPr sz="900"/>
              </a:p>
            </p:txBody>
          </p:sp>
          <p:sp>
            <p:nvSpPr>
              <p:cNvPr id="105" name="object 94">
                <a:extLst>
                  <a:ext uri="{FF2B5EF4-FFF2-40B4-BE49-F238E27FC236}">
                    <a16:creationId xmlns:a16="http://schemas.microsoft.com/office/drawing/2014/main" id="{4D8B6B9D-3E2B-4C36-B908-AE663AC7280C}"/>
                  </a:ext>
                </a:extLst>
              </p:cNvPr>
              <p:cNvSpPr/>
              <p:nvPr/>
            </p:nvSpPr>
            <p:spPr>
              <a:xfrm>
                <a:off x="4530154"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06" name="object 95">
                <a:extLst>
                  <a:ext uri="{FF2B5EF4-FFF2-40B4-BE49-F238E27FC236}">
                    <a16:creationId xmlns:a16="http://schemas.microsoft.com/office/drawing/2014/main" id="{B87D1180-10E6-4275-B8E1-C02B703A1493}"/>
                  </a:ext>
                </a:extLst>
              </p:cNvPr>
              <p:cNvSpPr/>
              <p:nvPr/>
            </p:nvSpPr>
            <p:spPr>
              <a:xfrm>
                <a:off x="4597096"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07" name="object 96">
                <a:extLst>
                  <a:ext uri="{FF2B5EF4-FFF2-40B4-BE49-F238E27FC236}">
                    <a16:creationId xmlns:a16="http://schemas.microsoft.com/office/drawing/2014/main" id="{5C96A498-05A9-4E03-A92D-C98728E13F06}"/>
                  </a:ext>
                </a:extLst>
              </p:cNvPr>
              <p:cNvSpPr/>
              <p:nvPr/>
            </p:nvSpPr>
            <p:spPr>
              <a:xfrm>
                <a:off x="4671110" y="3441014"/>
                <a:ext cx="318135" cy="186690"/>
              </a:xfrm>
              <a:custGeom>
                <a:avLst/>
                <a:gdLst/>
                <a:ahLst/>
                <a:cxnLst/>
                <a:rect l="l" t="t" r="r" b="b"/>
                <a:pathLst>
                  <a:path w="318135" h="186689">
                    <a:moveTo>
                      <a:pt x="317690" y="0"/>
                    </a:moveTo>
                    <a:lnTo>
                      <a:pt x="0" y="0"/>
                    </a:lnTo>
                    <a:lnTo>
                      <a:pt x="0" y="186677"/>
                    </a:lnTo>
                    <a:lnTo>
                      <a:pt x="317690" y="186677"/>
                    </a:lnTo>
                    <a:lnTo>
                      <a:pt x="317690" y="0"/>
                    </a:lnTo>
                    <a:close/>
                  </a:path>
                </a:pathLst>
              </a:custGeom>
              <a:solidFill>
                <a:srgbClr val="FFFFFF"/>
              </a:solidFill>
            </p:spPr>
            <p:txBody>
              <a:bodyPr wrap="square" lIns="0" tIns="0" rIns="0" bIns="0" rtlCol="0"/>
              <a:lstStyle/>
              <a:p>
                <a:endParaRPr sz="900"/>
              </a:p>
            </p:txBody>
          </p:sp>
          <p:sp>
            <p:nvSpPr>
              <p:cNvPr id="108" name="object 97">
                <a:extLst>
                  <a:ext uri="{FF2B5EF4-FFF2-40B4-BE49-F238E27FC236}">
                    <a16:creationId xmlns:a16="http://schemas.microsoft.com/office/drawing/2014/main" id="{70E7DBDE-FAD2-4930-B72F-C183D1D5AF21}"/>
                  </a:ext>
                </a:extLst>
              </p:cNvPr>
              <p:cNvSpPr/>
              <p:nvPr/>
            </p:nvSpPr>
            <p:spPr>
              <a:xfrm>
                <a:off x="4671110" y="3441014"/>
                <a:ext cx="318135" cy="186690"/>
              </a:xfrm>
              <a:custGeom>
                <a:avLst/>
                <a:gdLst/>
                <a:ahLst/>
                <a:cxnLst/>
                <a:rect l="l" t="t" r="r" b="b"/>
                <a:pathLst>
                  <a:path w="318135" h="186689">
                    <a:moveTo>
                      <a:pt x="317690" y="186677"/>
                    </a:moveTo>
                    <a:lnTo>
                      <a:pt x="0" y="186677"/>
                    </a:lnTo>
                    <a:lnTo>
                      <a:pt x="0" y="0"/>
                    </a:lnTo>
                    <a:lnTo>
                      <a:pt x="317690" y="0"/>
                    </a:lnTo>
                    <a:lnTo>
                      <a:pt x="317690" y="186677"/>
                    </a:lnTo>
                    <a:close/>
                  </a:path>
                </a:pathLst>
              </a:custGeom>
              <a:ln w="6350">
                <a:solidFill>
                  <a:srgbClr val="231F20"/>
                </a:solidFill>
              </a:ln>
            </p:spPr>
            <p:txBody>
              <a:bodyPr wrap="square" lIns="0" tIns="0" rIns="0" bIns="0" rtlCol="0"/>
              <a:lstStyle/>
              <a:p>
                <a:endParaRPr sz="900"/>
              </a:p>
            </p:txBody>
          </p:sp>
          <p:sp>
            <p:nvSpPr>
              <p:cNvPr id="109" name="object 98">
                <a:extLst>
                  <a:ext uri="{FF2B5EF4-FFF2-40B4-BE49-F238E27FC236}">
                    <a16:creationId xmlns:a16="http://schemas.microsoft.com/office/drawing/2014/main" id="{BA38FC91-ADF0-4F2D-87FB-81E0569C13B4}"/>
                  </a:ext>
                </a:extLst>
              </p:cNvPr>
              <p:cNvSpPr/>
              <p:nvPr/>
            </p:nvSpPr>
            <p:spPr>
              <a:xfrm>
                <a:off x="479417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0" name="object 99">
                <a:extLst>
                  <a:ext uri="{FF2B5EF4-FFF2-40B4-BE49-F238E27FC236}">
                    <a16:creationId xmlns:a16="http://schemas.microsoft.com/office/drawing/2014/main" id="{1CEC0697-99A6-4289-A5A5-7504B71FF228}"/>
                  </a:ext>
                </a:extLst>
              </p:cNvPr>
              <p:cNvSpPr/>
              <p:nvPr/>
            </p:nvSpPr>
            <p:spPr>
              <a:xfrm>
                <a:off x="4838151" y="3451557"/>
                <a:ext cx="27940" cy="43180"/>
              </a:xfrm>
              <a:custGeom>
                <a:avLst/>
                <a:gdLst/>
                <a:ahLst/>
                <a:cxnLst/>
                <a:rect l="l" t="t" r="r" b="b"/>
                <a:pathLst>
                  <a:path w="27939" h="43179">
                    <a:moveTo>
                      <a:pt x="27586" y="43050"/>
                    </a:moveTo>
                    <a:lnTo>
                      <a:pt x="0" y="43050"/>
                    </a:lnTo>
                    <a:lnTo>
                      <a:pt x="0" y="0"/>
                    </a:lnTo>
                    <a:lnTo>
                      <a:pt x="27586" y="0"/>
                    </a:lnTo>
                    <a:lnTo>
                      <a:pt x="27586" y="43050"/>
                    </a:lnTo>
                    <a:close/>
                  </a:path>
                </a:pathLst>
              </a:custGeom>
              <a:ln w="6350">
                <a:solidFill>
                  <a:srgbClr val="231F20"/>
                </a:solidFill>
              </a:ln>
            </p:spPr>
            <p:txBody>
              <a:bodyPr wrap="square" lIns="0" tIns="0" rIns="0" bIns="0" rtlCol="0"/>
              <a:lstStyle/>
              <a:p>
                <a:endParaRPr sz="900"/>
              </a:p>
            </p:txBody>
          </p:sp>
          <p:sp>
            <p:nvSpPr>
              <p:cNvPr id="111" name="object 100">
                <a:extLst>
                  <a:ext uri="{FF2B5EF4-FFF2-40B4-BE49-F238E27FC236}">
                    <a16:creationId xmlns:a16="http://schemas.microsoft.com/office/drawing/2014/main" id="{965CB2B3-CD17-42BF-8ED5-4F60F673B80A}"/>
                  </a:ext>
                </a:extLst>
              </p:cNvPr>
              <p:cNvSpPr/>
              <p:nvPr/>
            </p:nvSpPr>
            <p:spPr>
              <a:xfrm>
                <a:off x="4735899"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2" name="object 101">
                <a:extLst>
                  <a:ext uri="{FF2B5EF4-FFF2-40B4-BE49-F238E27FC236}">
                    <a16:creationId xmlns:a16="http://schemas.microsoft.com/office/drawing/2014/main" id="{B33AE5E6-4681-4267-AFDB-6F17A3F13FBD}"/>
                  </a:ext>
                </a:extLst>
              </p:cNvPr>
              <p:cNvSpPr/>
              <p:nvPr/>
            </p:nvSpPr>
            <p:spPr>
              <a:xfrm>
                <a:off x="469865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3" name="object 102">
                <a:extLst>
                  <a:ext uri="{FF2B5EF4-FFF2-40B4-BE49-F238E27FC236}">
                    <a16:creationId xmlns:a16="http://schemas.microsoft.com/office/drawing/2014/main" id="{1BDBB73F-F187-45C4-8A38-45F0DFBE7B9C}"/>
                  </a:ext>
                </a:extLst>
              </p:cNvPr>
              <p:cNvSpPr/>
              <p:nvPr/>
            </p:nvSpPr>
            <p:spPr>
              <a:xfrm>
                <a:off x="476558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4" name="object 103">
                <a:extLst>
                  <a:ext uri="{FF2B5EF4-FFF2-40B4-BE49-F238E27FC236}">
                    <a16:creationId xmlns:a16="http://schemas.microsoft.com/office/drawing/2014/main" id="{1C7F3EFA-BE33-4BEE-9749-D4015817DCEE}"/>
                  </a:ext>
                </a:extLst>
              </p:cNvPr>
              <p:cNvSpPr/>
              <p:nvPr/>
            </p:nvSpPr>
            <p:spPr>
              <a:xfrm>
                <a:off x="4906537" y="3490452"/>
                <a:ext cx="13335" cy="28575"/>
              </a:xfrm>
              <a:custGeom>
                <a:avLst/>
                <a:gdLst/>
                <a:ahLst/>
                <a:cxnLst/>
                <a:rect l="l" t="t" r="r" b="b"/>
                <a:pathLst>
                  <a:path w="13335" h="28575">
                    <a:moveTo>
                      <a:pt x="13125" y="28221"/>
                    </a:moveTo>
                    <a:lnTo>
                      <a:pt x="0" y="28221"/>
                    </a:lnTo>
                    <a:lnTo>
                      <a:pt x="0" y="0"/>
                    </a:lnTo>
                    <a:lnTo>
                      <a:pt x="13125" y="0"/>
                    </a:lnTo>
                    <a:lnTo>
                      <a:pt x="13125" y="28221"/>
                    </a:lnTo>
                    <a:close/>
                  </a:path>
                </a:pathLst>
              </a:custGeom>
              <a:ln w="6350">
                <a:solidFill>
                  <a:srgbClr val="231F20"/>
                </a:solidFill>
              </a:ln>
            </p:spPr>
            <p:txBody>
              <a:bodyPr wrap="square" lIns="0" tIns="0" rIns="0" bIns="0" rtlCol="0"/>
              <a:lstStyle/>
              <a:p>
                <a:endParaRPr sz="900"/>
              </a:p>
            </p:txBody>
          </p:sp>
          <p:sp>
            <p:nvSpPr>
              <p:cNvPr id="115" name="object 104">
                <a:extLst>
                  <a:ext uri="{FF2B5EF4-FFF2-40B4-BE49-F238E27FC236}">
                    <a16:creationId xmlns:a16="http://schemas.microsoft.com/office/drawing/2014/main" id="{4F5B20D5-342A-44B9-A0EE-19554658F7A6}"/>
                  </a:ext>
                </a:extLst>
              </p:cNvPr>
              <p:cNvSpPr/>
              <p:nvPr/>
            </p:nvSpPr>
            <p:spPr>
              <a:xfrm>
                <a:off x="4869308" y="3566267"/>
                <a:ext cx="20955" cy="13335"/>
              </a:xfrm>
              <a:custGeom>
                <a:avLst/>
                <a:gdLst/>
                <a:ahLst/>
                <a:cxnLst/>
                <a:rect l="l" t="t" r="r" b="b"/>
                <a:pathLst>
                  <a:path w="20954" h="13335">
                    <a:moveTo>
                      <a:pt x="20661" y="13112"/>
                    </a:moveTo>
                    <a:lnTo>
                      <a:pt x="0" y="13112"/>
                    </a:lnTo>
                    <a:lnTo>
                      <a:pt x="0" y="0"/>
                    </a:lnTo>
                    <a:lnTo>
                      <a:pt x="20661" y="0"/>
                    </a:lnTo>
                    <a:lnTo>
                      <a:pt x="20661" y="13112"/>
                    </a:lnTo>
                    <a:close/>
                  </a:path>
                </a:pathLst>
              </a:custGeom>
              <a:ln w="6350">
                <a:solidFill>
                  <a:srgbClr val="231F20"/>
                </a:solidFill>
              </a:ln>
            </p:spPr>
            <p:txBody>
              <a:bodyPr wrap="square" lIns="0" tIns="0" rIns="0" bIns="0" rtlCol="0"/>
              <a:lstStyle/>
              <a:p>
                <a:endParaRPr sz="900"/>
              </a:p>
            </p:txBody>
          </p:sp>
          <p:sp>
            <p:nvSpPr>
              <p:cNvPr id="116" name="object 105">
                <a:extLst>
                  <a:ext uri="{FF2B5EF4-FFF2-40B4-BE49-F238E27FC236}">
                    <a16:creationId xmlns:a16="http://schemas.microsoft.com/office/drawing/2014/main" id="{A0BAB0B0-B17F-4EC2-8880-BCCEF7CB7E4B}"/>
                  </a:ext>
                </a:extLst>
              </p:cNvPr>
              <p:cNvSpPr/>
              <p:nvPr/>
            </p:nvSpPr>
            <p:spPr>
              <a:xfrm>
                <a:off x="4936237" y="3566267"/>
                <a:ext cx="20955" cy="13335"/>
              </a:xfrm>
              <a:custGeom>
                <a:avLst/>
                <a:gdLst/>
                <a:ahLst/>
                <a:cxnLst/>
                <a:rect l="l" t="t" r="r" b="b"/>
                <a:pathLst>
                  <a:path w="20954" h="13335">
                    <a:moveTo>
                      <a:pt x="20674" y="13112"/>
                    </a:moveTo>
                    <a:lnTo>
                      <a:pt x="0" y="13112"/>
                    </a:lnTo>
                    <a:lnTo>
                      <a:pt x="0" y="0"/>
                    </a:lnTo>
                    <a:lnTo>
                      <a:pt x="20674" y="0"/>
                    </a:lnTo>
                    <a:lnTo>
                      <a:pt x="20674" y="13112"/>
                    </a:lnTo>
                    <a:close/>
                  </a:path>
                </a:pathLst>
              </a:custGeom>
              <a:ln w="6350">
                <a:solidFill>
                  <a:srgbClr val="231F20"/>
                </a:solidFill>
              </a:ln>
            </p:spPr>
            <p:txBody>
              <a:bodyPr wrap="square" lIns="0" tIns="0" rIns="0" bIns="0" rtlCol="0"/>
              <a:lstStyle/>
              <a:p>
                <a:endParaRPr sz="900"/>
              </a:p>
            </p:txBody>
          </p:sp>
          <p:sp>
            <p:nvSpPr>
              <p:cNvPr id="117" name="object 106">
                <a:extLst>
                  <a:ext uri="{FF2B5EF4-FFF2-40B4-BE49-F238E27FC236}">
                    <a16:creationId xmlns:a16="http://schemas.microsoft.com/office/drawing/2014/main" id="{C954B478-BA96-4AB2-A7D5-27375A476F04}"/>
                  </a:ext>
                </a:extLst>
              </p:cNvPr>
              <p:cNvSpPr/>
              <p:nvPr/>
            </p:nvSpPr>
            <p:spPr>
              <a:xfrm>
                <a:off x="4294886" y="3980408"/>
                <a:ext cx="318135" cy="186690"/>
              </a:xfrm>
              <a:custGeom>
                <a:avLst/>
                <a:gdLst/>
                <a:ahLst/>
                <a:cxnLst/>
                <a:rect l="l" t="t" r="r" b="b"/>
                <a:pathLst>
                  <a:path w="318135" h="186689">
                    <a:moveTo>
                      <a:pt x="317690" y="0"/>
                    </a:moveTo>
                    <a:lnTo>
                      <a:pt x="0" y="0"/>
                    </a:lnTo>
                    <a:lnTo>
                      <a:pt x="0" y="186664"/>
                    </a:lnTo>
                    <a:lnTo>
                      <a:pt x="317690" y="186664"/>
                    </a:lnTo>
                    <a:lnTo>
                      <a:pt x="317690" y="0"/>
                    </a:lnTo>
                    <a:close/>
                  </a:path>
                </a:pathLst>
              </a:custGeom>
              <a:solidFill>
                <a:srgbClr val="FFFFFF"/>
              </a:solidFill>
            </p:spPr>
            <p:txBody>
              <a:bodyPr wrap="square" lIns="0" tIns="0" rIns="0" bIns="0" rtlCol="0"/>
              <a:lstStyle/>
              <a:p>
                <a:endParaRPr sz="900"/>
              </a:p>
            </p:txBody>
          </p:sp>
          <p:sp>
            <p:nvSpPr>
              <p:cNvPr id="118" name="object 107">
                <a:extLst>
                  <a:ext uri="{FF2B5EF4-FFF2-40B4-BE49-F238E27FC236}">
                    <a16:creationId xmlns:a16="http://schemas.microsoft.com/office/drawing/2014/main" id="{85B3703C-FA2F-4263-90E2-920F57F16697}"/>
                  </a:ext>
                </a:extLst>
              </p:cNvPr>
              <p:cNvSpPr/>
              <p:nvPr/>
            </p:nvSpPr>
            <p:spPr>
              <a:xfrm>
                <a:off x="4294886" y="3980408"/>
                <a:ext cx="318135" cy="186690"/>
              </a:xfrm>
              <a:custGeom>
                <a:avLst/>
                <a:gdLst/>
                <a:ahLst/>
                <a:cxnLst/>
                <a:rect l="l" t="t" r="r" b="b"/>
                <a:pathLst>
                  <a:path w="318135" h="186689">
                    <a:moveTo>
                      <a:pt x="317690" y="186664"/>
                    </a:moveTo>
                    <a:lnTo>
                      <a:pt x="0" y="186664"/>
                    </a:lnTo>
                    <a:lnTo>
                      <a:pt x="0" y="0"/>
                    </a:lnTo>
                    <a:lnTo>
                      <a:pt x="317690" y="0"/>
                    </a:lnTo>
                    <a:lnTo>
                      <a:pt x="317690" y="186664"/>
                    </a:lnTo>
                    <a:close/>
                  </a:path>
                </a:pathLst>
              </a:custGeom>
              <a:ln w="6350">
                <a:solidFill>
                  <a:srgbClr val="231F20"/>
                </a:solidFill>
              </a:ln>
            </p:spPr>
            <p:txBody>
              <a:bodyPr wrap="square" lIns="0" tIns="0" rIns="0" bIns="0" rtlCol="0"/>
              <a:lstStyle/>
              <a:p>
                <a:endParaRPr sz="900"/>
              </a:p>
            </p:txBody>
          </p:sp>
          <p:sp>
            <p:nvSpPr>
              <p:cNvPr id="119" name="object 108">
                <a:extLst>
                  <a:ext uri="{FF2B5EF4-FFF2-40B4-BE49-F238E27FC236}">
                    <a16:creationId xmlns:a16="http://schemas.microsoft.com/office/drawing/2014/main" id="{22855B61-46D9-4DF7-900F-0AC5F84168B9}"/>
                  </a:ext>
                </a:extLst>
              </p:cNvPr>
              <p:cNvSpPr/>
              <p:nvPr/>
            </p:nvSpPr>
            <p:spPr>
              <a:xfrm>
                <a:off x="4417959"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20" name="object 109">
                <a:extLst>
                  <a:ext uri="{FF2B5EF4-FFF2-40B4-BE49-F238E27FC236}">
                    <a16:creationId xmlns:a16="http://schemas.microsoft.com/office/drawing/2014/main" id="{E627F3AD-D40B-4635-B8F0-AE6538689094}"/>
                  </a:ext>
                </a:extLst>
              </p:cNvPr>
              <p:cNvSpPr/>
              <p:nvPr/>
            </p:nvSpPr>
            <p:spPr>
              <a:xfrm>
                <a:off x="4461940" y="3990952"/>
                <a:ext cx="27940" cy="43180"/>
              </a:xfrm>
              <a:custGeom>
                <a:avLst/>
                <a:gdLst/>
                <a:ahLst/>
                <a:cxnLst/>
                <a:rect l="l" t="t" r="r" b="b"/>
                <a:pathLst>
                  <a:path w="27939" h="43179">
                    <a:moveTo>
                      <a:pt x="27585" y="43037"/>
                    </a:moveTo>
                    <a:lnTo>
                      <a:pt x="0" y="43037"/>
                    </a:lnTo>
                    <a:lnTo>
                      <a:pt x="0" y="0"/>
                    </a:lnTo>
                    <a:lnTo>
                      <a:pt x="27585" y="0"/>
                    </a:lnTo>
                    <a:lnTo>
                      <a:pt x="27585" y="43037"/>
                    </a:lnTo>
                    <a:close/>
                  </a:path>
                </a:pathLst>
              </a:custGeom>
              <a:ln w="6350">
                <a:solidFill>
                  <a:srgbClr val="231F20"/>
                </a:solidFill>
              </a:ln>
            </p:spPr>
            <p:txBody>
              <a:bodyPr wrap="square" lIns="0" tIns="0" rIns="0" bIns="0" rtlCol="0"/>
              <a:lstStyle/>
              <a:p>
                <a:endParaRPr sz="900"/>
              </a:p>
            </p:txBody>
          </p:sp>
          <p:sp>
            <p:nvSpPr>
              <p:cNvPr id="121" name="object 110">
                <a:extLst>
                  <a:ext uri="{FF2B5EF4-FFF2-40B4-BE49-F238E27FC236}">
                    <a16:creationId xmlns:a16="http://schemas.microsoft.com/office/drawing/2014/main" id="{0857E1EA-085D-468B-9FB8-9C076889C678}"/>
                  </a:ext>
                </a:extLst>
              </p:cNvPr>
              <p:cNvSpPr/>
              <p:nvPr/>
            </p:nvSpPr>
            <p:spPr>
              <a:xfrm>
                <a:off x="435967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2" name="object 111">
                <a:extLst>
                  <a:ext uri="{FF2B5EF4-FFF2-40B4-BE49-F238E27FC236}">
                    <a16:creationId xmlns:a16="http://schemas.microsoft.com/office/drawing/2014/main" id="{D0EBE463-6D2A-48AF-A153-EE9496A64D8A}"/>
                  </a:ext>
                </a:extLst>
              </p:cNvPr>
              <p:cNvSpPr/>
              <p:nvPr/>
            </p:nvSpPr>
            <p:spPr>
              <a:xfrm>
                <a:off x="432243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3" name="object 112">
                <a:extLst>
                  <a:ext uri="{FF2B5EF4-FFF2-40B4-BE49-F238E27FC236}">
                    <a16:creationId xmlns:a16="http://schemas.microsoft.com/office/drawing/2014/main" id="{ADB59189-81AE-4926-A701-9B9C97F37F56}"/>
                  </a:ext>
                </a:extLst>
              </p:cNvPr>
              <p:cNvSpPr/>
              <p:nvPr/>
            </p:nvSpPr>
            <p:spPr>
              <a:xfrm>
                <a:off x="4389362"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24" name="object 113">
                <a:extLst>
                  <a:ext uri="{FF2B5EF4-FFF2-40B4-BE49-F238E27FC236}">
                    <a16:creationId xmlns:a16="http://schemas.microsoft.com/office/drawing/2014/main" id="{549BCCDF-A816-4877-A6C1-EC148FAA1D15}"/>
                  </a:ext>
                </a:extLst>
              </p:cNvPr>
              <p:cNvSpPr/>
              <p:nvPr/>
            </p:nvSpPr>
            <p:spPr>
              <a:xfrm>
                <a:off x="4530323"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25" name="object 114">
                <a:extLst>
                  <a:ext uri="{FF2B5EF4-FFF2-40B4-BE49-F238E27FC236}">
                    <a16:creationId xmlns:a16="http://schemas.microsoft.com/office/drawing/2014/main" id="{A9CC83EA-4EB0-4FFD-A952-4D3BB67D4473}"/>
                  </a:ext>
                </a:extLst>
              </p:cNvPr>
              <p:cNvSpPr/>
              <p:nvPr/>
            </p:nvSpPr>
            <p:spPr>
              <a:xfrm>
                <a:off x="4493083"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26" name="object 115">
                <a:extLst>
                  <a:ext uri="{FF2B5EF4-FFF2-40B4-BE49-F238E27FC236}">
                    <a16:creationId xmlns:a16="http://schemas.microsoft.com/office/drawing/2014/main" id="{3BB8D5A7-907A-48A6-B2FD-826951BFA03B}"/>
                  </a:ext>
                </a:extLst>
              </p:cNvPr>
              <p:cNvSpPr/>
              <p:nvPr/>
            </p:nvSpPr>
            <p:spPr>
              <a:xfrm>
                <a:off x="4560025"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27" name="object 116">
                <a:extLst>
                  <a:ext uri="{FF2B5EF4-FFF2-40B4-BE49-F238E27FC236}">
                    <a16:creationId xmlns:a16="http://schemas.microsoft.com/office/drawing/2014/main" id="{EACC9AA8-F5F0-4BD9-B70B-0C0510D2A72A}"/>
                  </a:ext>
                </a:extLst>
              </p:cNvPr>
              <p:cNvSpPr/>
              <p:nvPr/>
            </p:nvSpPr>
            <p:spPr>
              <a:xfrm>
                <a:off x="4672672" y="3980408"/>
                <a:ext cx="318135" cy="186690"/>
              </a:xfrm>
              <a:custGeom>
                <a:avLst/>
                <a:gdLst/>
                <a:ahLst/>
                <a:cxnLst/>
                <a:rect l="l" t="t" r="r" b="b"/>
                <a:pathLst>
                  <a:path w="318135" h="186689">
                    <a:moveTo>
                      <a:pt x="317677" y="186664"/>
                    </a:moveTo>
                    <a:lnTo>
                      <a:pt x="0" y="186664"/>
                    </a:lnTo>
                    <a:lnTo>
                      <a:pt x="0" y="0"/>
                    </a:lnTo>
                    <a:lnTo>
                      <a:pt x="317677" y="0"/>
                    </a:lnTo>
                    <a:lnTo>
                      <a:pt x="317677" y="186664"/>
                    </a:lnTo>
                    <a:close/>
                  </a:path>
                </a:pathLst>
              </a:custGeom>
              <a:ln w="6350">
                <a:solidFill>
                  <a:srgbClr val="231F20"/>
                </a:solidFill>
              </a:ln>
            </p:spPr>
            <p:txBody>
              <a:bodyPr wrap="square" lIns="0" tIns="0" rIns="0" bIns="0" rtlCol="0"/>
              <a:lstStyle/>
              <a:p>
                <a:endParaRPr sz="900"/>
              </a:p>
            </p:txBody>
          </p:sp>
          <p:sp>
            <p:nvSpPr>
              <p:cNvPr id="128" name="object 117">
                <a:extLst>
                  <a:ext uri="{FF2B5EF4-FFF2-40B4-BE49-F238E27FC236}">
                    <a16:creationId xmlns:a16="http://schemas.microsoft.com/office/drawing/2014/main" id="{E3AA05C7-9F9C-4FAD-B55D-5D37A38BC6B8}"/>
                  </a:ext>
                </a:extLst>
              </p:cNvPr>
              <p:cNvSpPr/>
              <p:nvPr/>
            </p:nvSpPr>
            <p:spPr>
              <a:xfrm>
                <a:off x="4795733" y="3990952"/>
                <a:ext cx="27940" cy="43180"/>
              </a:xfrm>
              <a:custGeom>
                <a:avLst/>
                <a:gdLst/>
                <a:ahLst/>
                <a:cxnLst/>
                <a:rect l="l" t="t" r="r" b="b"/>
                <a:pathLst>
                  <a:path w="27939" h="43179">
                    <a:moveTo>
                      <a:pt x="27574" y="43037"/>
                    </a:moveTo>
                    <a:lnTo>
                      <a:pt x="0" y="43037"/>
                    </a:lnTo>
                    <a:lnTo>
                      <a:pt x="0" y="0"/>
                    </a:lnTo>
                    <a:lnTo>
                      <a:pt x="27574" y="0"/>
                    </a:lnTo>
                    <a:lnTo>
                      <a:pt x="27574" y="43037"/>
                    </a:lnTo>
                    <a:close/>
                  </a:path>
                </a:pathLst>
              </a:custGeom>
              <a:ln w="6350">
                <a:solidFill>
                  <a:srgbClr val="231F20"/>
                </a:solidFill>
              </a:ln>
            </p:spPr>
            <p:txBody>
              <a:bodyPr wrap="square" lIns="0" tIns="0" rIns="0" bIns="0" rtlCol="0"/>
              <a:lstStyle/>
              <a:p>
                <a:endParaRPr sz="900"/>
              </a:p>
            </p:txBody>
          </p:sp>
          <p:sp>
            <p:nvSpPr>
              <p:cNvPr id="129" name="object 118">
                <a:extLst>
                  <a:ext uri="{FF2B5EF4-FFF2-40B4-BE49-F238E27FC236}">
                    <a16:creationId xmlns:a16="http://schemas.microsoft.com/office/drawing/2014/main" id="{5D2059BD-4E26-4442-82D4-0D69B00FBDA4}"/>
                  </a:ext>
                </a:extLst>
              </p:cNvPr>
              <p:cNvSpPr/>
              <p:nvPr/>
            </p:nvSpPr>
            <p:spPr>
              <a:xfrm>
                <a:off x="4839700" y="3990952"/>
                <a:ext cx="27940" cy="43180"/>
              </a:xfrm>
              <a:custGeom>
                <a:avLst/>
                <a:gdLst/>
                <a:ahLst/>
                <a:cxnLst/>
                <a:rect l="l" t="t" r="r" b="b"/>
                <a:pathLst>
                  <a:path w="27939" h="43179">
                    <a:moveTo>
                      <a:pt x="27586" y="43037"/>
                    </a:moveTo>
                    <a:lnTo>
                      <a:pt x="0" y="43037"/>
                    </a:lnTo>
                    <a:lnTo>
                      <a:pt x="0" y="0"/>
                    </a:lnTo>
                    <a:lnTo>
                      <a:pt x="27586" y="0"/>
                    </a:lnTo>
                    <a:lnTo>
                      <a:pt x="27586" y="43037"/>
                    </a:lnTo>
                    <a:close/>
                  </a:path>
                </a:pathLst>
              </a:custGeom>
              <a:ln w="6350">
                <a:solidFill>
                  <a:srgbClr val="231F20"/>
                </a:solidFill>
              </a:ln>
            </p:spPr>
            <p:txBody>
              <a:bodyPr wrap="square" lIns="0" tIns="0" rIns="0" bIns="0" rtlCol="0"/>
              <a:lstStyle/>
              <a:p>
                <a:endParaRPr sz="900"/>
              </a:p>
            </p:txBody>
          </p:sp>
          <p:sp>
            <p:nvSpPr>
              <p:cNvPr id="130" name="object 119">
                <a:extLst>
                  <a:ext uri="{FF2B5EF4-FFF2-40B4-BE49-F238E27FC236}">
                    <a16:creationId xmlns:a16="http://schemas.microsoft.com/office/drawing/2014/main" id="{26992B28-DA82-4B21-923D-80EA18A48C03}"/>
                  </a:ext>
                </a:extLst>
              </p:cNvPr>
              <p:cNvSpPr/>
              <p:nvPr/>
            </p:nvSpPr>
            <p:spPr>
              <a:xfrm>
                <a:off x="4737448" y="4029847"/>
                <a:ext cx="13335" cy="28575"/>
              </a:xfrm>
              <a:custGeom>
                <a:avLst/>
                <a:gdLst/>
                <a:ahLst/>
                <a:cxnLst/>
                <a:rect l="l" t="t" r="r" b="b"/>
                <a:pathLst>
                  <a:path w="13335" h="28575">
                    <a:moveTo>
                      <a:pt x="13126" y="28209"/>
                    </a:moveTo>
                    <a:lnTo>
                      <a:pt x="0" y="28209"/>
                    </a:lnTo>
                    <a:lnTo>
                      <a:pt x="0" y="0"/>
                    </a:lnTo>
                    <a:lnTo>
                      <a:pt x="13126" y="0"/>
                    </a:lnTo>
                    <a:lnTo>
                      <a:pt x="13126" y="28209"/>
                    </a:lnTo>
                    <a:close/>
                  </a:path>
                </a:pathLst>
              </a:custGeom>
              <a:ln w="6349">
                <a:solidFill>
                  <a:srgbClr val="231F20"/>
                </a:solidFill>
              </a:ln>
            </p:spPr>
            <p:txBody>
              <a:bodyPr wrap="square" lIns="0" tIns="0" rIns="0" bIns="0" rtlCol="0"/>
              <a:lstStyle/>
              <a:p>
                <a:endParaRPr sz="900"/>
              </a:p>
            </p:txBody>
          </p:sp>
          <p:sp>
            <p:nvSpPr>
              <p:cNvPr id="131" name="object 120">
                <a:extLst>
                  <a:ext uri="{FF2B5EF4-FFF2-40B4-BE49-F238E27FC236}">
                    <a16:creationId xmlns:a16="http://schemas.microsoft.com/office/drawing/2014/main" id="{5B3960E7-1758-40A6-8B34-D44D1C82A598}"/>
                  </a:ext>
                </a:extLst>
              </p:cNvPr>
              <p:cNvSpPr/>
              <p:nvPr/>
            </p:nvSpPr>
            <p:spPr>
              <a:xfrm>
                <a:off x="470020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2" name="object 121">
                <a:extLst>
                  <a:ext uri="{FF2B5EF4-FFF2-40B4-BE49-F238E27FC236}">
                    <a16:creationId xmlns:a16="http://schemas.microsoft.com/office/drawing/2014/main" id="{A8F3DE54-19B5-4448-B0AC-5A69487A46C5}"/>
                  </a:ext>
                </a:extLst>
              </p:cNvPr>
              <p:cNvSpPr/>
              <p:nvPr/>
            </p:nvSpPr>
            <p:spPr>
              <a:xfrm>
                <a:off x="4767136" y="4105661"/>
                <a:ext cx="20955" cy="13335"/>
              </a:xfrm>
              <a:custGeom>
                <a:avLst/>
                <a:gdLst/>
                <a:ahLst/>
                <a:cxnLst/>
                <a:rect l="l" t="t" r="r" b="b"/>
                <a:pathLst>
                  <a:path w="20954" h="13335">
                    <a:moveTo>
                      <a:pt x="20687" y="13114"/>
                    </a:moveTo>
                    <a:lnTo>
                      <a:pt x="0" y="13114"/>
                    </a:lnTo>
                    <a:lnTo>
                      <a:pt x="0" y="0"/>
                    </a:lnTo>
                    <a:lnTo>
                      <a:pt x="20687" y="0"/>
                    </a:lnTo>
                    <a:lnTo>
                      <a:pt x="20687" y="13114"/>
                    </a:lnTo>
                    <a:close/>
                  </a:path>
                </a:pathLst>
              </a:custGeom>
              <a:ln w="6350">
                <a:solidFill>
                  <a:srgbClr val="231F20"/>
                </a:solidFill>
              </a:ln>
            </p:spPr>
            <p:txBody>
              <a:bodyPr wrap="square" lIns="0" tIns="0" rIns="0" bIns="0" rtlCol="0"/>
              <a:lstStyle/>
              <a:p>
                <a:endParaRPr sz="900"/>
              </a:p>
            </p:txBody>
          </p:sp>
          <p:sp>
            <p:nvSpPr>
              <p:cNvPr id="133" name="object 122">
                <a:extLst>
                  <a:ext uri="{FF2B5EF4-FFF2-40B4-BE49-F238E27FC236}">
                    <a16:creationId xmlns:a16="http://schemas.microsoft.com/office/drawing/2014/main" id="{6A4E252A-5A78-4DD8-A6DF-0E39933D1DE7}"/>
                  </a:ext>
                </a:extLst>
              </p:cNvPr>
              <p:cNvSpPr/>
              <p:nvPr/>
            </p:nvSpPr>
            <p:spPr>
              <a:xfrm>
                <a:off x="4908085" y="4029847"/>
                <a:ext cx="13335" cy="28575"/>
              </a:xfrm>
              <a:custGeom>
                <a:avLst/>
                <a:gdLst/>
                <a:ahLst/>
                <a:cxnLst/>
                <a:rect l="l" t="t" r="r" b="b"/>
                <a:pathLst>
                  <a:path w="13335" h="28575">
                    <a:moveTo>
                      <a:pt x="13139" y="28209"/>
                    </a:moveTo>
                    <a:lnTo>
                      <a:pt x="0" y="28209"/>
                    </a:lnTo>
                    <a:lnTo>
                      <a:pt x="0" y="0"/>
                    </a:lnTo>
                    <a:lnTo>
                      <a:pt x="13139" y="0"/>
                    </a:lnTo>
                    <a:lnTo>
                      <a:pt x="13139" y="28209"/>
                    </a:lnTo>
                    <a:close/>
                  </a:path>
                </a:pathLst>
              </a:custGeom>
              <a:ln w="6350">
                <a:solidFill>
                  <a:srgbClr val="231F20"/>
                </a:solidFill>
              </a:ln>
            </p:spPr>
            <p:txBody>
              <a:bodyPr wrap="square" lIns="0" tIns="0" rIns="0" bIns="0" rtlCol="0"/>
              <a:lstStyle/>
              <a:p>
                <a:endParaRPr sz="900"/>
              </a:p>
            </p:txBody>
          </p:sp>
          <p:sp>
            <p:nvSpPr>
              <p:cNvPr id="134" name="object 123">
                <a:extLst>
                  <a:ext uri="{FF2B5EF4-FFF2-40B4-BE49-F238E27FC236}">
                    <a16:creationId xmlns:a16="http://schemas.microsoft.com/office/drawing/2014/main" id="{1865FBD4-7487-402D-9F32-73F7AA3441D4}"/>
                  </a:ext>
                </a:extLst>
              </p:cNvPr>
              <p:cNvSpPr/>
              <p:nvPr/>
            </p:nvSpPr>
            <p:spPr>
              <a:xfrm>
                <a:off x="4870857" y="4105661"/>
                <a:ext cx="20955" cy="13335"/>
              </a:xfrm>
              <a:custGeom>
                <a:avLst/>
                <a:gdLst/>
                <a:ahLst/>
                <a:cxnLst/>
                <a:rect l="l" t="t" r="r" b="b"/>
                <a:pathLst>
                  <a:path w="20954" h="13335">
                    <a:moveTo>
                      <a:pt x="20661" y="13114"/>
                    </a:moveTo>
                    <a:lnTo>
                      <a:pt x="0" y="13114"/>
                    </a:lnTo>
                    <a:lnTo>
                      <a:pt x="0" y="0"/>
                    </a:lnTo>
                    <a:lnTo>
                      <a:pt x="20661" y="0"/>
                    </a:lnTo>
                    <a:lnTo>
                      <a:pt x="20661" y="13114"/>
                    </a:lnTo>
                    <a:close/>
                  </a:path>
                </a:pathLst>
              </a:custGeom>
              <a:ln w="6350">
                <a:solidFill>
                  <a:srgbClr val="231F20"/>
                </a:solidFill>
              </a:ln>
            </p:spPr>
            <p:txBody>
              <a:bodyPr wrap="square" lIns="0" tIns="0" rIns="0" bIns="0" rtlCol="0"/>
              <a:lstStyle/>
              <a:p>
                <a:endParaRPr sz="900"/>
              </a:p>
            </p:txBody>
          </p:sp>
          <p:sp>
            <p:nvSpPr>
              <p:cNvPr id="135" name="object 124">
                <a:extLst>
                  <a:ext uri="{FF2B5EF4-FFF2-40B4-BE49-F238E27FC236}">
                    <a16:creationId xmlns:a16="http://schemas.microsoft.com/office/drawing/2014/main" id="{B8F44F0C-F400-46D7-95C5-501437F5F1E9}"/>
                  </a:ext>
                </a:extLst>
              </p:cNvPr>
              <p:cNvSpPr/>
              <p:nvPr/>
            </p:nvSpPr>
            <p:spPr>
              <a:xfrm>
                <a:off x="4937786" y="4105661"/>
                <a:ext cx="20955" cy="13335"/>
              </a:xfrm>
              <a:custGeom>
                <a:avLst/>
                <a:gdLst/>
                <a:ahLst/>
                <a:cxnLst/>
                <a:rect l="l" t="t" r="r" b="b"/>
                <a:pathLst>
                  <a:path w="20954" h="13335">
                    <a:moveTo>
                      <a:pt x="20674" y="13114"/>
                    </a:moveTo>
                    <a:lnTo>
                      <a:pt x="0" y="13114"/>
                    </a:lnTo>
                    <a:lnTo>
                      <a:pt x="0" y="0"/>
                    </a:lnTo>
                    <a:lnTo>
                      <a:pt x="20674" y="0"/>
                    </a:lnTo>
                    <a:lnTo>
                      <a:pt x="20674" y="13114"/>
                    </a:lnTo>
                    <a:close/>
                  </a:path>
                </a:pathLst>
              </a:custGeom>
              <a:ln w="6350">
                <a:solidFill>
                  <a:srgbClr val="231F20"/>
                </a:solidFill>
              </a:ln>
            </p:spPr>
            <p:txBody>
              <a:bodyPr wrap="square" lIns="0" tIns="0" rIns="0" bIns="0" rtlCol="0"/>
              <a:lstStyle/>
              <a:p>
                <a:endParaRPr sz="900"/>
              </a:p>
            </p:txBody>
          </p:sp>
          <p:sp>
            <p:nvSpPr>
              <p:cNvPr id="136" name="object 125">
                <a:extLst>
                  <a:ext uri="{FF2B5EF4-FFF2-40B4-BE49-F238E27FC236}">
                    <a16:creationId xmlns:a16="http://schemas.microsoft.com/office/drawing/2014/main" id="{130A8DAE-36AF-40FA-B041-A9D2AF389798}"/>
                  </a:ext>
                </a:extLst>
              </p:cNvPr>
              <p:cNvSpPr/>
              <p:nvPr/>
            </p:nvSpPr>
            <p:spPr>
              <a:xfrm>
                <a:off x="5400357" y="3553383"/>
                <a:ext cx="192405" cy="353695"/>
              </a:xfrm>
              <a:custGeom>
                <a:avLst/>
                <a:gdLst/>
                <a:ahLst/>
                <a:cxnLst/>
                <a:rect l="l" t="t" r="r" b="b"/>
                <a:pathLst>
                  <a:path w="192404" h="353695">
                    <a:moveTo>
                      <a:pt x="192201" y="353225"/>
                    </a:moveTo>
                    <a:lnTo>
                      <a:pt x="0" y="353225"/>
                    </a:lnTo>
                    <a:lnTo>
                      <a:pt x="0" y="0"/>
                    </a:lnTo>
                    <a:lnTo>
                      <a:pt x="192201" y="0"/>
                    </a:lnTo>
                    <a:lnTo>
                      <a:pt x="192201" y="353225"/>
                    </a:lnTo>
                    <a:close/>
                  </a:path>
                </a:pathLst>
              </a:custGeom>
              <a:ln w="6350">
                <a:solidFill>
                  <a:srgbClr val="231F20"/>
                </a:solidFill>
              </a:ln>
            </p:spPr>
            <p:txBody>
              <a:bodyPr wrap="square" lIns="0" tIns="0" rIns="0" bIns="0" rtlCol="0"/>
              <a:lstStyle/>
              <a:p>
                <a:endParaRPr sz="900"/>
              </a:p>
            </p:txBody>
          </p:sp>
          <p:sp>
            <p:nvSpPr>
              <p:cNvPr id="137" name="object 126">
                <a:extLst>
                  <a:ext uri="{FF2B5EF4-FFF2-40B4-BE49-F238E27FC236}">
                    <a16:creationId xmlns:a16="http://schemas.microsoft.com/office/drawing/2014/main" id="{EF35FE31-1900-4385-8E7A-58DDE1111A31}"/>
                  </a:ext>
                </a:extLst>
              </p:cNvPr>
              <p:cNvSpPr/>
              <p:nvPr/>
            </p:nvSpPr>
            <p:spPr>
              <a:xfrm>
                <a:off x="5458790" y="3657498"/>
                <a:ext cx="75565" cy="156845"/>
              </a:xfrm>
              <a:custGeom>
                <a:avLst/>
                <a:gdLst/>
                <a:ahLst/>
                <a:cxnLst/>
                <a:rect l="l" t="t" r="r" b="b"/>
                <a:pathLst>
                  <a:path w="75564" h="156845">
                    <a:moveTo>
                      <a:pt x="75313" y="0"/>
                    </a:moveTo>
                    <a:lnTo>
                      <a:pt x="0" y="0"/>
                    </a:lnTo>
                    <a:lnTo>
                      <a:pt x="0" y="156705"/>
                    </a:lnTo>
                    <a:lnTo>
                      <a:pt x="75313" y="156705"/>
                    </a:lnTo>
                    <a:lnTo>
                      <a:pt x="75313" y="0"/>
                    </a:lnTo>
                    <a:close/>
                  </a:path>
                </a:pathLst>
              </a:custGeom>
              <a:solidFill>
                <a:srgbClr val="D1D3D4"/>
              </a:solidFill>
            </p:spPr>
            <p:txBody>
              <a:bodyPr wrap="square" lIns="0" tIns="0" rIns="0" bIns="0" rtlCol="0"/>
              <a:lstStyle/>
              <a:p>
                <a:endParaRPr sz="900"/>
              </a:p>
            </p:txBody>
          </p:sp>
          <p:sp>
            <p:nvSpPr>
              <p:cNvPr id="138" name="object 127">
                <a:extLst>
                  <a:ext uri="{FF2B5EF4-FFF2-40B4-BE49-F238E27FC236}">
                    <a16:creationId xmlns:a16="http://schemas.microsoft.com/office/drawing/2014/main" id="{D62520A6-E626-4ABD-A195-0D3A4FEFFB40}"/>
                  </a:ext>
                </a:extLst>
              </p:cNvPr>
              <p:cNvSpPr/>
              <p:nvPr/>
            </p:nvSpPr>
            <p:spPr>
              <a:xfrm>
                <a:off x="5458787" y="3358133"/>
                <a:ext cx="815340" cy="456565"/>
              </a:xfrm>
              <a:custGeom>
                <a:avLst/>
                <a:gdLst/>
                <a:ahLst/>
                <a:cxnLst/>
                <a:rect l="l" t="t" r="r" b="b"/>
                <a:pathLst>
                  <a:path w="815339" h="456564">
                    <a:moveTo>
                      <a:pt x="75313" y="456069"/>
                    </a:moveTo>
                    <a:lnTo>
                      <a:pt x="0" y="456069"/>
                    </a:lnTo>
                    <a:lnTo>
                      <a:pt x="0" y="299364"/>
                    </a:lnTo>
                    <a:lnTo>
                      <a:pt x="75313" y="299364"/>
                    </a:lnTo>
                    <a:lnTo>
                      <a:pt x="75313" y="456069"/>
                    </a:lnTo>
                    <a:close/>
                  </a:path>
                  <a:path w="815339" h="456564">
                    <a:moveTo>
                      <a:pt x="815291" y="180708"/>
                    </a:moveTo>
                    <a:lnTo>
                      <a:pt x="666765" y="180708"/>
                    </a:lnTo>
                    <a:lnTo>
                      <a:pt x="666765" y="0"/>
                    </a:lnTo>
                    <a:lnTo>
                      <a:pt x="815291" y="0"/>
                    </a:lnTo>
                    <a:lnTo>
                      <a:pt x="815291" y="180708"/>
                    </a:lnTo>
                    <a:close/>
                  </a:path>
                </a:pathLst>
              </a:custGeom>
              <a:ln w="6350">
                <a:solidFill>
                  <a:srgbClr val="231F20"/>
                </a:solidFill>
              </a:ln>
            </p:spPr>
            <p:txBody>
              <a:bodyPr wrap="square" lIns="0" tIns="0" rIns="0" bIns="0" rtlCol="0"/>
              <a:lstStyle/>
              <a:p>
                <a:endParaRPr sz="900"/>
              </a:p>
            </p:txBody>
          </p:sp>
          <p:sp>
            <p:nvSpPr>
              <p:cNvPr id="139" name="object 128">
                <a:extLst>
                  <a:ext uri="{FF2B5EF4-FFF2-40B4-BE49-F238E27FC236}">
                    <a16:creationId xmlns:a16="http://schemas.microsoft.com/office/drawing/2014/main" id="{F6F2D455-8F82-47BB-9404-2CA41114E106}"/>
                  </a:ext>
                </a:extLst>
              </p:cNvPr>
              <p:cNvSpPr/>
              <p:nvPr/>
            </p:nvSpPr>
            <p:spPr>
              <a:xfrm>
                <a:off x="6177165" y="3389350"/>
                <a:ext cx="45720" cy="118745"/>
              </a:xfrm>
              <a:custGeom>
                <a:avLst/>
                <a:gdLst/>
                <a:ahLst/>
                <a:cxnLst/>
                <a:rect l="l" t="t" r="r" b="b"/>
                <a:pathLst>
                  <a:path w="45720" h="118745">
                    <a:moveTo>
                      <a:pt x="45286" y="0"/>
                    </a:moveTo>
                    <a:lnTo>
                      <a:pt x="0" y="0"/>
                    </a:lnTo>
                    <a:lnTo>
                      <a:pt x="0" y="118287"/>
                    </a:lnTo>
                    <a:lnTo>
                      <a:pt x="45286" y="118287"/>
                    </a:lnTo>
                    <a:lnTo>
                      <a:pt x="45286" y="0"/>
                    </a:lnTo>
                    <a:close/>
                  </a:path>
                </a:pathLst>
              </a:custGeom>
              <a:solidFill>
                <a:srgbClr val="D1D3D4"/>
              </a:solidFill>
            </p:spPr>
            <p:txBody>
              <a:bodyPr wrap="square" lIns="0" tIns="0" rIns="0" bIns="0" rtlCol="0"/>
              <a:lstStyle/>
              <a:p>
                <a:endParaRPr sz="900"/>
              </a:p>
            </p:txBody>
          </p:sp>
          <p:sp>
            <p:nvSpPr>
              <p:cNvPr id="140" name="object 129">
                <a:extLst>
                  <a:ext uri="{FF2B5EF4-FFF2-40B4-BE49-F238E27FC236}">
                    <a16:creationId xmlns:a16="http://schemas.microsoft.com/office/drawing/2014/main" id="{6C033CCB-1CAA-4384-A3FC-FB5B71C98E52}"/>
                  </a:ext>
                </a:extLst>
              </p:cNvPr>
              <p:cNvSpPr/>
              <p:nvPr/>
            </p:nvSpPr>
            <p:spPr>
              <a:xfrm>
                <a:off x="6125552" y="2688831"/>
                <a:ext cx="148590" cy="819150"/>
              </a:xfrm>
              <a:custGeom>
                <a:avLst/>
                <a:gdLst/>
                <a:ahLst/>
                <a:cxnLst/>
                <a:rect l="l" t="t" r="r" b="b"/>
                <a:pathLst>
                  <a:path w="148589" h="819150">
                    <a:moveTo>
                      <a:pt x="96900" y="818807"/>
                    </a:moveTo>
                    <a:lnTo>
                      <a:pt x="51614" y="818807"/>
                    </a:lnTo>
                    <a:lnTo>
                      <a:pt x="51614" y="700519"/>
                    </a:lnTo>
                    <a:lnTo>
                      <a:pt x="96900" y="700519"/>
                    </a:lnTo>
                    <a:lnTo>
                      <a:pt x="96900" y="818807"/>
                    </a:lnTo>
                    <a:close/>
                  </a:path>
                  <a:path w="148589" h="819150">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1" name="object 130">
                <a:extLst>
                  <a:ext uri="{FF2B5EF4-FFF2-40B4-BE49-F238E27FC236}">
                    <a16:creationId xmlns:a16="http://schemas.microsoft.com/office/drawing/2014/main" id="{E07E5CA9-2586-4836-B156-42F93FE889F0}"/>
                  </a:ext>
                </a:extLst>
              </p:cNvPr>
              <p:cNvSpPr/>
              <p:nvPr/>
            </p:nvSpPr>
            <p:spPr>
              <a:xfrm>
                <a:off x="6177165"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2" name="object 131">
                <a:extLst>
                  <a:ext uri="{FF2B5EF4-FFF2-40B4-BE49-F238E27FC236}">
                    <a16:creationId xmlns:a16="http://schemas.microsoft.com/office/drawing/2014/main" id="{A86F1DC3-342F-4B20-895C-7FF41553D348}"/>
                  </a:ext>
                </a:extLst>
              </p:cNvPr>
              <p:cNvSpPr/>
              <p:nvPr/>
            </p:nvSpPr>
            <p:spPr>
              <a:xfrm>
                <a:off x="5622493" y="2688831"/>
                <a:ext cx="600075" cy="180975"/>
              </a:xfrm>
              <a:custGeom>
                <a:avLst/>
                <a:gdLst/>
                <a:ahLst/>
                <a:cxnLst/>
                <a:rect l="l" t="t" r="r" b="b"/>
                <a:pathLst>
                  <a:path w="600075" h="180975">
                    <a:moveTo>
                      <a:pt x="599960" y="149478"/>
                    </a:moveTo>
                    <a:lnTo>
                      <a:pt x="554673" y="149478"/>
                    </a:lnTo>
                    <a:lnTo>
                      <a:pt x="554673" y="31202"/>
                    </a:lnTo>
                    <a:lnTo>
                      <a:pt x="599960" y="31202"/>
                    </a:lnTo>
                    <a:lnTo>
                      <a:pt x="599960" y="149478"/>
                    </a:lnTo>
                    <a:close/>
                  </a:path>
                  <a:path w="600075"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3" name="object 132">
                <a:extLst>
                  <a:ext uri="{FF2B5EF4-FFF2-40B4-BE49-F238E27FC236}">
                    <a16:creationId xmlns:a16="http://schemas.microsoft.com/office/drawing/2014/main" id="{AAF3C2FA-2086-4FB9-9E9B-F652B9D567FC}"/>
                  </a:ext>
                </a:extLst>
              </p:cNvPr>
              <p:cNvSpPr/>
              <p:nvPr/>
            </p:nvSpPr>
            <p:spPr>
              <a:xfrm>
                <a:off x="5674118" y="2720033"/>
                <a:ext cx="45720" cy="118745"/>
              </a:xfrm>
              <a:custGeom>
                <a:avLst/>
                <a:gdLst/>
                <a:ahLst/>
                <a:cxnLst/>
                <a:rect l="l" t="t" r="r" b="b"/>
                <a:pathLst>
                  <a:path w="45720" h="118744">
                    <a:moveTo>
                      <a:pt x="45286" y="0"/>
                    </a:moveTo>
                    <a:lnTo>
                      <a:pt x="0" y="0"/>
                    </a:lnTo>
                    <a:lnTo>
                      <a:pt x="0" y="118276"/>
                    </a:lnTo>
                    <a:lnTo>
                      <a:pt x="45286" y="118276"/>
                    </a:lnTo>
                    <a:lnTo>
                      <a:pt x="45286" y="0"/>
                    </a:lnTo>
                    <a:close/>
                  </a:path>
                </a:pathLst>
              </a:custGeom>
              <a:solidFill>
                <a:srgbClr val="D1D3D4"/>
              </a:solidFill>
            </p:spPr>
            <p:txBody>
              <a:bodyPr wrap="square" lIns="0" tIns="0" rIns="0" bIns="0" rtlCol="0"/>
              <a:lstStyle/>
              <a:p>
                <a:endParaRPr sz="900"/>
              </a:p>
            </p:txBody>
          </p:sp>
          <p:sp>
            <p:nvSpPr>
              <p:cNvPr id="144" name="object 133">
                <a:extLst>
                  <a:ext uri="{FF2B5EF4-FFF2-40B4-BE49-F238E27FC236}">
                    <a16:creationId xmlns:a16="http://schemas.microsoft.com/office/drawing/2014/main" id="{B23C6121-73D5-42C0-849C-155B1CE4EAF3}"/>
                  </a:ext>
                </a:extLst>
              </p:cNvPr>
              <p:cNvSpPr/>
              <p:nvPr/>
            </p:nvSpPr>
            <p:spPr>
              <a:xfrm>
                <a:off x="5674120" y="2720033"/>
                <a:ext cx="45720" cy="118745"/>
              </a:xfrm>
              <a:custGeom>
                <a:avLst/>
                <a:gdLst/>
                <a:ahLst/>
                <a:cxnLst/>
                <a:rect l="l" t="t" r="r" b="b"/>
                <a:pathLst>
                  <a:path w="45720" h="118744">
                    <a:moveTo>
                      <a:pt x="45286" y="118276"/>
                    </a:moveTo>
                    <a:lnTo>
                      <a:pt x="0" y="118276"/>
                    </a:lnTo>
                    <a:lnTo>
                      <a:pt x="0" y="0"/>
                    </a:lnTo>
                    <a:lnTo>
                      <a:pt x="45286" y="0"/>
                    </a:lnTo>
                    <a:lnTo>
                      <a:pt x="45286" y="118276"/>
                    </a:lnTo>
                    <a:close/>
                  </a:path>
                </a:pathLst>
              </a:custGeom>
              <a:ln w="6350">
                <a:solidFill>
                  <a:srgbClr val="231F20"/>
                </a:solidFill>
              </a:ln>
            </p:spPr>
            <p:txBody>
              <a:bodyPr wrap="square" lIns="0" tIns="0" rIns="0" bIns="0" rtlCol="0"/>
              <a:lstStyle/>
              <a:p>
                <a:endParaRPr sz="900"/>
              </a:p>
            </p:txBody>
          </p:sp>
          <p:sp>
            <p:nvSpPr>
              <p:cNvPr id="145" name="object 134">
                <a:extLst>
                  <a:ext uri="{FF2B5EF4-FFF2-40B4-BE49-F238E27FC236}">
                    <a16:creationId xmlns:a16="http://schemas.microsoft.com/office/drawing/2014/main" id="{5A4148A1-F85C-426C-BBA8-D7A4F4745DBE}"/>
                  </a:ext>
                </a:extLst>
              </p:cNvPr>
              <p:cNvSpPr/>
              <p:nvPr/>
            </p:nvSpPr>
            <p:spPr>
              <a:xfrm>
                <a:off x="5109959" y="2688831"/>
                <a:ext cx="148590" cy="180975"/>
              </a:xfrm>
              <a:custGeom>
                <a:avLst/>
                <a:gdLst/>
                <a:ahLst/>
                <a:cxnLst/>
                <a:rect l="l" t="t" r="r" b="b"/>
                <a:pathLst>
                  <a:path w="148589" h="180975">
                    <a:moveTo>
                      <a:pt x="148526" y="0"/>
                    </a:moveTo>
                    <a:lnTo>
                      <a:pt x="0" y="0"/>
                    </a:lnTo>
                    <a:lnTo>
                      <a:pt x="0" y="180695"/>
                    </a:lnTo>
                    <a:lnTo>
                      <a:pt x="148526" y="180695"/>
                    </a:lnTo>
                    <a:lnTo>
                      <a:pt x="148526" y="0"/>
                    </a:lnTo>
                    <a:close/>
                  </a:path>
                </a:pathLst>
              </a:custGeom>
              <a:solidFill>
                <a:srgbClr val="FFFFFF"/>
              </a:solidFill>
            </p:spPr>
            <p:txBody>
              <a:bodyPr wrap="square" lIns="0" tIns="0" rIns="0" bIns="0" rtlCol="0"/>
              <a:lstStyle/>
              <a:p>
                <a:endParaRPr sz="900"/>
              </a:p>
            </p:txBody>
          </p:sp>
          <p:sp>
            <p:nvSpPr>
              <p:cNvPr id="146" name="object 135">
                <a:extLst>
                  <a:ext uri="{FF2B5EF4-FFF2-40B4-BE49-F238E27FC236}">
                    <a16:creationId xmlns:a16="http://schemas.microsoft.com/office/drawing/2014/main" id="{FA7FD0F8-FF87-4877-96CB-5EA27339DC31}"/>
                  </a:ext>
                </a:extLst>
              </p:cNvPr>
              <p:cNvSpPr/>
              <p:nvPr/>
            </p:nvSpPr>
            <p:spPr>
              <a:xfrm>
                <a:off x="5109959" y="2688831"/>
                <a:ext cx="148590" cy="180975"/>
              </a:xfrm>
              <a:custGeom>
                <a:avLst/>
                <a:gdLst/>
                <a:ahLst/>
                <a:cxnLst/>
                <a:rect l="l" t="t" r="r" b="b"/>
                <a:pathLst>
                  <a:path w="148589" h="180975">
                    <a:moveTo>
                      <a:pt x="148526" y="180695"/>
                    </a:moveTo>
                    <a:lnTo>
                      <a:pt x="0" y="180695"/>
                    </a:lnTo>
                    <a:lnTo>
                      <a:pt x="0" y="0"/>
                    </a:lnTo>
                    <a:lnTo>
                      <a:pt x="148526" y="0"/>
                    </a:lnTo>
                    <a:lnTo>
                      <a:pt x="148526" y="180695"/>
                    </a:lnTo>
                    <a:close/>
                  </a:path>
                </a:pathLst>
              </a:custGeom>
              <a:ln w="6350">
                <a:solidFill>
                  <a:srgbClr val="231F20"/>
                </a:solidFill>
              </a:ln>
            </p:spPr>
            <p:txBody>
              <a:bodyPr wrap="square" lIns="0" tIns="0" rIns="0" bIns="0" rtlCol="0"/>
              <a:lstStyle/>
              <a:p>
                <a:endParaRPr sz="900"/>
              </a:p>
            </p:txBody>
          </p:sp>
          <p:sp>
            <p:nvSpPr>
              <p:cNvPr id="147" name="object 136">
                <a:extLst>
                  <a:ext uri="{FF2B5EF4-FFF2-40B4-BE49-F238E27FC236}">
                    <a16:creationId xmlns:a16="http://schemas.microsoft.com/office/drawing/2014/main" id="{25C07947-FB90-4488-AA90-415993A4E12A}"/>
                  </a:ext>
                </a:extLst>
              </p:cNvPr>
              <p:cNvSpPr/>
              <p:nvPr/>
            </p:nvSpPr>
            <p:spPr>
              <a:xfrm>
                <a:off x="5161597" y="2720033"/>
                <a:ext cx="45720" cy="118745"/>
              </a:xfrm>
              <a:custGeom>
                <a:avLst/>
                <a:gdLst/>
                <a:ahLst/>
                <a:cxnLst/>
                <a:rect l="l" t="t" r="r" b="b"/>
                <a:pathLst>
                  <a:path w="45720" h="118744">
                    <a:moveTo>
                      <a:pt x="45274" y="0"/>
                    </a:moveTo>
                    <a:lnTo>
                      <a:pt x="0" y="0"/>
                    </a:lnTo>
                    <a:lnTo>
                      <a:pt x="0" y="118276"/>
                    </a:lnTo>
                    <a:lnTo>
                      <a:pt x="45274" y="118276"/>
                    </a:lnTo>
                    <a:lnTo>
                      <a:pt x="45274" y="0"/>
                    </a:lnTo>
                    <a:close/>
                  </a:path>
                </a:pathLst>
              </a:custGeom>
              <a:solidFill>
                <a:srgbClr val="D1D3D4"/>
              </a:solidFill>
            </p:spPr>
            <p:txBody>
              <a:bodyPr wrap="square" lIns="0" tIns="0" rIns="0" bIns="0" rtlCol="0"/>
              <a:lstStyle/>
              <a:p>
                <a:endParaRPr sz="900"/>
              </a:p>
            </p:txBody>
          </p:sp>
          <p:sp>
            <p:nvSpPr>
              <p:cNvPr id="148" name="object 137">
                <a:extLst>
                  <a:ext uri="{FF2B5EF4-FFF2-40B4-BE49-F238E27FC236}">
                    <a16:creationId xmlns:a16="http://schemas.microsoft.com/office/drawing/2014/main" id="{6666CB04-EB64-4525-AC2F-E86E831D0633}"/>
                  </a:ext>
                </a:extLst>
              </p:cNvPr>
              <p:cNvSpPr/>
              <p:nvPr/>
            </p:nvSpPr>
            <p:spPr>
              <a:xfrm>
                <a:off x="5161598" y="2720033"/>
                <a:ext cx="45720" cy="118745"/>
              </a:xfrm>
              <a:custGeom>
                <a:avLst/>
                <a:gdLst/>
                <a:ahLst/>
                <a:cxnLst/>
                <a:rect l="l" t="t" r="r" b="b"/>
                <a:pathLst>
                  <a:path w="45720" h="118744">
                    <a:moveTo>
                      <a:pt x="45274" y="118276"/>
                    </a:moveTo>
                    <a:lnTo>
                      <a:pt x="0" y="118276"/>
                    </a:lnTo>
                    <a:lnTo>
                      <a:pt x="0" y="0"/>
                    </a:lnTo>
                    <a:lnTo>
                      <a:pt x="45274" y="0"/>
                    </a:lnTo>
                    <a:lnTo>
                      <a:pt x="45274" y="118276"/>
                    </a:lnTo>
                    <a:close/>
                  </a:path>
                </a:pathLst>
              </a:custGeom>
              <a:ln w="6350">
                <a:solidFill>
                  <a:srgbClr val="231F20"/>
                </a:solidFill>
              </a:ln>
            </p:spPr>
            <p:txBody>
              <a:bodyPr wrap="square" lIns="0" tIns="0" rIns="0" bIns="0" rtlCol="0"/>
              <a:lstStyle/>
              <a:p>
                <a:endParaRPr sz="900"/>
              </a:p>
            </p:txBody>
          </p:sp>
          <p:pic>
            <p:nvPicPr>
              <p:cNvPr id="149" name="object 138">
                <a:extLst>
                  <a:ext uri="{FF2B5EF4-FFF2-40B4-BE49-F238E27FC236}">
                    <a16:creationId xmlns:a16="http://schemas.microsoft.com/office/drawing/2014/main" id="{EC9FC77D-9713-48A8-8E51-AD11C2A9D23E}"/>
                  </a:ext>
                </a:extLst>
              </p:cNvPr>
              <p:cNvPicPr/>
              <p:nvPr/>
            </p:nvPicPr>
            <p:blipFill>
              <a:blip r:embed="rId3" cstate="print"/>
              <a:stretch>
                <a:fillRect/>
              </a:stretch>
            </p:blipFill>
            <p:spPr>
              <a:xfrm>
                <a:off x="3433133" y="3470607"/>
                <a:ext cx="110102" cy="145044"/>
              </a:xfrm>
              <a:prstGeom prst="rect">
                <a:avLst/>
              </a:prstGeom>
            </p:spPr>
          </p:pic>
          <p:sp>
            <p:nvSpPr>
              <p:cNvPr id="150" name="object 139">
                <a:extLst>
                  <a:ext uri="{FF2B5EF4-FFF2-40B4-BE49-F238E27FC236}">
                    <a16:creationId xmlns:a16="http://schemas.microsoft.com/office/drawing/2014/main" id="{F93C2BB4-AE75-42F9-B842-E9FBFFBC1E78}"/>
                  </a:ext>
                </a:extLst>
              </p:cNvPr>
              <p:cNvSpPr/>
              <p:nvPr/>
            </p:nvSpPr>
            <p:spPr>
              <a:xfrm>
                <a:off x="5449328" y="3576505"/>
                <a:ext cx="94615" cy="32384"/>
              </a:xfrm>
              <a:custGeom>
                <a:avLst/>
                <a:gdLst/>
                <a:ahLst/>
                <a:cxnLst/>
                <a:rect l="l" t="t" r="r" b="b"/>
                <a:pathLst>
                  <a:path w="94614" h="32385">
                    <a:moveTo>
                      <a:pt x="94234" y="0"/>
                    </a:moveTo>
                    <a:lnTo>
                      <a:pt x="0" y="0"/>
                    </a:lnTo>
                    <a:lnTo>
                      <a:pt x="0" y="31767"/>
                    </a:lnTo>
                    <a:lnTo>
                      <a:pt x="94234" y="31767"/>
                    </a:lnTo>
                    <a:lnTo>
                      <a:pt x="94234" y="0"/>
                    </a:lnTo>
                    <a:close/>
                  </a:path>
                </a:pathLst>
              </a:custGeom>
              <a:solidFill>
                <a:srgbClr val="EF4036"/>
              </a:solidFill>
            </p:spPr>
            <p:txBody>
              <a:bodyPr wrap="square" lIns="0" tIns="0" rIns="0" bIns="0" rtlCol="0"/>
              <a:lstStyle/>
              <a:p>
                <a:endParaRPr sz="900"/>
              </a:p>
            </p:txBody>
          </p:sp>
          <p:sp>
            <p:nvSpPr>
              <p:cNvPr id="151" name="object 140">
                <a:extLst>
                  <a:ext uri="{FF2B5EF4-FFF2-40B4-BE49-F238E27FC236}">
                    <a16:creationId xmlns:a16="http://schemas.microsoft.com/office/drawing/2014/main" id="{ADD5BBAC-9D04-40EE-9ECA-F189B9739D4B}"/>
                  </a:ext>
                </a:extLst>
              </p:cNvPr>
              <p:cNvSpPr/>
              <p:nvPr/>
            </p:nvSpPr>
            <p:spPr>
              <a:xfrm>
                <a:off x="5449328" y="3576505"/>
                <a:ext cx="94615" cy="32384"/>
              </a:xfrm>
              <a:custGeom>
                <a:avLst/>
                <a:gdLst/>
                <a:ahLst/>
                <a:cxnLst/>
                <a:rect l="l" t="t" r="r" b="b"/>
                <a:pathLst>
                  <a:path w="94614" h="32385">
                    <a:moveTo>
                      <a:pt x="94234" y="31767"/>
                    </a:moveTo>
                    <a:lnTo>
                      <a:pt x="0" y="31767"/>
                    </a:lnTo>
                    <a:lnTo>
                      <a:pt x="0" y="0"/>
                    </a:lnTo>
                    <a:lnTo>
                      <a:pt x="94234" y="0"/>
                    </a:lnTo>
                    <a:lnTo>
                      <a:pt x="94234" y="31767"/>
                    </a:lnTo>
                    <a:close/>
                  </a:path>
                </a:pathLst>
              </a:custGeom>
              <a:ln w="6350">
                <a:solidFill>
                  <a:srgbClr val="231F20"/>
                </a:solidFill>
              </a:ln>
            </p:spPr>
            <p:txBody>
              <a:bodyPr wrap="square" lIns="0" tIns="0" rIns="0" bIns="0" rtlCol="0"/>
              <a:lstStyle/>
              <a:p>
                <a:endParaRPr sz="900"/>
              </a:p>
            </p:txBody>
          </p:sp>
          <p:sp>
            <p:nvSpPr>
              <p:cNvPr id="152" name="object 141">
                <a:extLst>
                  <a:ext uri="{FF2B5EF4-FFF2-40B4-BE49-F238E27FC236}">
                    <a16:creationId xmlns:a16="http://schemas.microsoft.com/office/drawing/2014/main" id="{8941523E-55BB-45D4-B8D2-80BEADB30EC2}"/>
                  </a:ext>
                </a:extLst>
              </p:cNvPr>
              <p:cNvSpPr/>
              <p:nvPr/>
            </p:nvSpPr>
            <p:spPr>
              <a:xfrm>
                <a:off x="2691980" y="2476855"/>
                <a:ext cx="375285" cy="386715"/>
              </a:xfrm>
              <a:custGeom>
                <a:avLst/>
                <a:gdLst/>
                <a:ahLst/>
                <a:cxnLst/>
                <a:rect l="l" t="t" r="r" b="b"/>
                <a:pathLst>
                  <a:path w="375285" h="386714">
                    <a:moveTo>
                      <a:pt x="335267" y="0"/>
                    </a:moveTo>
                    <a:lnTo>
                      <a:pt x="39611" y="0"/>
                    </a:lnTo>
                    <a:lnTo>
                      <a:pt x="24195" y="3208"/>
                    </a:lnTo>
                    <a:lnTo>
                      <a:pt x="11604" y="11958"/>
                    </a:lnTo>
                    <a:lnTo>
                      <a:pt x="3113" y="24940"/>
                    </a:lnTo>
                    <a:lnTo>
                      <a:pt x="0" y="40843"/>
                    </a:lnTo>
                    <a:lnTo>
                      <a:pt x="0" y="345821"/>
                    </a:lnTo>
                    <a:lnTo>
                      <a:pt x="3113" y="361718"/>
                    </a:lnTo>
                    <a:lnTo>
                      <a:pt x="11604" y="374700"/>
                    </a:lnTo>
                    <a:lnTo>
                      <a:pt x="24195" y="383454"/>
                    </a:lnTo>
                    <a:lnTo>
                      <a:pt x="39611" y="386664"/>
                    </a:lnTo>
                    <a:lnTo>
                      <a:pt x="335267" y="386664"/>
                    </a:lnTo>
                    <a:lnTo>
                      <a:pt x="350682" y="383454"/>
                    </a:lnTo>
                    <a:lnTo>
                      <a:pt x="363273" y="374700"/>
                    </a:lnTo>
                    <a:lnTo>
                      <a:pt x="371764" y="361718"/>
                    </a:lnTo>
                    <a:lnTo>
                      <a:pt x="374878" y="345821"/>
                    </a:lnTo>
                    <a:lnTo>
                      <a:pt x="374878" y="40843"/>
                    </a:lnTo>
                    <a:lnTo>
                      <a:pt x="371764" y="24940"/>
                    </a:lnTo>
                    <a:lnTo>
                      <a:pt x="363273" y="11958"/>
                    </a:lnTo>
                    <a:lnTo>
                      <a:pt x="350682" y="3208"/>
                    </a:lnTo>
                    <a:lnTo>
                      <a:pt x="335267" y="0"/>
                    </a:lnTo>
                    <a:close/>
                  </a:path>
                </a:pathLst>
              </a:custGeom>
              <a:solidFill>
                <a:srgbClr val="231F20"/>
              </a:solidFill>
            </p:spPr>
            <p:txBody>
              <a:bodyPr wrap="square" lIns="0" tIns="0" rIns="0" bIns="0" rtlCol="0"/>
              <a:lstStyle/>
              <a:p>
                <a:endParaRPr sz="900"/>
              </a:p>
            </p:txBody>
          </p:sp>
          <p:sp>
            <p:nvSpPr>
              <p:cNvPr id="153" name="object 142">
                <a:extLst>
                  <a:ext uri="{FF2B5EF4-FFF2-40B4-BE49-F238E27FC236}">
                    <a16:creationId xmlns:a16="http://schemas.microsoft.com/office/drawing/2014/main" id="{E3CA33EF-B03B-4FC1-AA63-ACD4E422177C}"/>
                  </a:ext>
                </a:extLst>
              </p:cNvPr>
              <p:cNvSpPr/>
              <p:nvPr/>
            </p:nvSpPr>
            <p:spPr>
              <a:xfrm>
                <a:off x="2691980" y="2476855"/>
                <a:ext cx="375285" cy="386715"/>
              </a:xfrm>
              <a:custGeom>
                <a:avLst/>
                <a:gdLst/>
                <a:ahLst/>
                <a:cxnLst/>
                <a:rect l="l" t="t" r="r" b="b"/>
                <a:pathLst>
                  <a:path w="375285" h="386714">
                    <a:moveTo>
                      <a:pt x="374878" y="345821"/>
                    </a:moveTo>
                    <a:lnTo>
                      <a:pt x="371764" y="361718"/>
                    </a:lnTo>
                    <a:lnTo>
                      <a:pt x="363273" y="374700"/>
                    </a:lnTo>
                    <a:lnTo>
                      <a:pt x="350682" y="383454"/>
                    </a:lnTo>
                    <a:lnTo>
                      <a:pt x="335267" y="386664"/>
                    </a:lnTo>
                    <a:lnTo>
                      <a:pt x="39611" y="386664"/>
                    </a:lnTo>
                    <a:lnTo>
                      <a:pt x="24195" y="383454"/>
                    </a:lnTo>
                    <a:lnTo>
                      <a:pt x="11604" y="374700"/>
                    </a:lnTo>
                    <a:lnTo>
                      <a:pt x="3113" y="361718"/>
                    </a:lnTo>
                    <a:lnTo>
                      <a:pt x="0" y="345821"/>
                    </a:lnTo>
                    <a:lnTo>
                      <a:pt x="0" y="40843"/>
                    </a:lnTo>
                    <a:lnTo>
                      <a:pt x="3113" y="24940"/>
                    </a:lnTo>
                    <a:lnTo>
                      <a:pt x="11604" y="11958"/>
                    </a:lnTo>
                    <a:lnTo>
                      <a:pt x="24195" y="3208"/>
                    </a:lnTo>
                    <a:lnTo>
                      <a:pt x="39611" y="0"/>
                    </a:lnTo>
                    <a:lnTo>
                      <a:pt x="335267" y="0"/>
                    </a:lnTo>
                    <a:lnTo>
                      <a:pt x="350682" y="3208"/>
                    </a:lnTo>
                    <a:lnTo>
                      <a:pt x="363273" y="11958"/>
                    </a:lnTo>
                    <a:lnTo>
                      <a:pt x="371764" y="24940"/>
                    </a:lnTo>
                    <a:lnTo>
                      <a:pt x="374878" y="40843"/>
                    </a:lnTo>
                    <a:lnTo>
                      <a:pt x="374878" y="345821"/>
                    </a:lnTo>
                    <a:close/>
                  </a:path>
                </a:pathLst>
              </a:custGeom>
              <a:ln w="6350">
                <a:solidFill>
                  <a:srgbClr val="231F20"/>
                </a:solidFill>
              </a:ln>
            </p:spPr>
            <p:txBody>
              <a:bodyPr wrap="square" lIns="0" tIns="0" rIns="0" bIns="0" rtlCol="0"/>
              <a:lstStyle/>
              <a:p>
                <a:endParaRPr sz="900"/>
              </a:p>
            </p:txBody>
          </p:sp>
          <p:sp>
            <p:nvSpPr>
              <p:cNvPr id="154" name="object 143">
                <a:extLst>
                  <a:ext uri="{FF2B5EF4-FFF2-40B4-BE49-F238E27FC236}">
                    <a16:creationId xmlns:a16="http://schemas.microsoft.com/office/drawing/2014/main" id="{1B2DC516-DB62-4BAD-99CC-63782A3BF862}"/>
                  </a:ext>
                </a:extLst>
              </p:cNvPr>
              <p:cNvSpPr/>
              <p:nvPr/>
            </p:nvSpPr>
            <p:spPr>
              <a:xfrm>
                <a:off x="2719108" y="2498064"/>
                <a:ext cx="320675" cy="226695"/>
              </a:xfrm>
              <a:custGeom>
                <a:avLst/>
                <a:gdLst/>
                <a:ahLst/>
                <a:cxnLst/>
                <a:rect l="l" t="t" r="r" b="b"/>
                <a:pathLst>
                  <a:path w="320675" h="226694">
                    <a:moveTo>
                      <a:pt x="320636" y="0"/>
                    </a:moveTo>
                    <a:lnTo>
                      <a:pt x="0" y="0"/>
                    </a:lnTo>
                    <a:lnTo>
                      <a:pt x="0" y="226339"/>
                    </a:lnTo>
                    <a:lnTo>
                      <a:pt x="320636" y="226339"/>
                    </a:lnTo>
                    <a:lnTo>
                      <a:pt x="320636" y="0"/>
                    </a:lnTo>
                    <a:close/>
                  </a:path>
                </a:pathLst>
              </a:custGeom>
              <a:solidFill>
                <a:srgbClr val="FFFFFF"/>
              </a:solidFill>
            </p:spPr>
            <p:txBody>
              <a:bodyPr wrap="square" lIns="0" tIns="0" rIns="0" bIns="0" rtlCol="0"/>
              <a:lstStyle/>
              <a:p>
                <a:endParaRPr sz="900"/>
              </a:p>
            </p:txBody>
          </p:sp>
          <p:sp>
            <p:nvSpPr>
              <p:cNvPr id="155" name="object 144">
                <a:extLst>
                  <a:ext uri="{FF2B5EF4-FFF2-40B4-BE49-F238E27FC236}">
                    <a16:creationId xmlns:a16="http://schemas.microsoft.com/office/drawing/2014/main" id="{851BF4A6-EE99-42E3-8116-5FB9269891FC}"/>
                  </a:ext>
                </a:extLst>
              </p:cNvPr>
              <p:cNvSpPr/>
              <p:nvPr/>
            </p:nvSpPr>
            <p:spPr>
              <a:xfrm>
                <a:off x="2719108" y="2498064"/>
                <a:ext cx="320675" cy="226695"/>
              </a:xfrm>
              <a:custGeom>
                <a:avLst/>
                <a:gdLst/>
                <a:ahLst/>
                <a:cxnLst/>
                <a:rect l="l" t="t" r="r" b="b"/>
                <a:pathLst>
                  <a:path w="320675" h="226694">
                    <a:moveTo>
                      <a:pt x="320636" y="226339"/>
                    </a:moveTo>
                    <a:lnTo>
                      <a:pt x="0" y="226339"/>
                    </a:lnTo>
                    <a:lnTo>
                      <a:pt x="0" y="0"/>
                    </a:lnTo>
                    <a:lnTo>
                      <a:pt x="320636" y="0"/>
                    </a:lnTo>
                    <a:lnTo>
                      <a:pt x="320636" y="226339"/>
                    </a:lnTo>
                    <a:close/>
                  </a:path>
                </a:pathLst>
              </a:custGeom>
              <a:ln w="6350">
                <a:solidFill>
                  <a:srgbClr val="231F20"/>
                </a:solidFill>
              </a:ln>
            </p:spPr>
            <p:txBody>
              <a:bodyPr wrap="square" lIns="0" tIns="0" rIns="0" bIns="0" rtlCol="0"/>
              <a:lstStyle/>
              <a:p>
                <a:endParaRPr sz="900"/>
              </a:p>
            </p:txBody>
          </p:sp>
          <p:sp>
            <p:nvSpPr>
              <p:cNvPr id="156" name="object 145">
                <a:extLst>
                  <a:ext uri="{FF2B5EF4-FFF2-40B4-BE49-F238E27FC236}">
                    <a16:creationId xmlns:a16="http://schemas.microsoft.com/office/drawing/2014/main" id="{92FD93DD-75C0-4D76-8144-B91FA7B4F6DA}"/>
                  </a:ext>
                </a:extLst>
              </p:cNvPr>
              <p:cNvSpPr/>
              <p:nvPr/>
            </p:nvSpPr>
            <p:spPr>
              <a:xfrm>
                <a:off x="3658196" y="2112543"/>
                <a:ext cx="1016635" cy="770890"/>
              </a:xfrm>
              <a:custGeom>
                <a:avLst/>
                <a:gdLst/>
                <a:ahLst/>
                <a:cxnLst/>
                <a:rect l="l" t="t" r="r" b="b"/>
                <a:pathLst>
                  <a:path w="1016635" h="770889">
                    <a:moveTo>
                      <a:pt x="1016558" y="0"/>
                    </a:moveTo>
                    <a:lnTo>
                      <a:pt x="0" y="0"/>
                    </a:lnTo>
                    <a:lnTo>
                      <a:pt x="0" y="770877"/>
                    </a:lnTo>
                    <a:lnTo>
                      <a:pt x="1016558" y="770877"/>
                    </a:lnTo>
                    <a:lnTo>
                      <a:pt x="1016558" y="0"/>
                    </a:lnTo>
                    <a:close/>
                  </a:path>
                </a:pathLst>
              </a:custGeom>
              <a:solidFill>
                <a:srgbClr val="E6E7E8"/>
              </a:solidFill>
            </p:spPr>
            <p:txBody>
              <a:bodyPr wrap="square" lIns="0" tIns="0" rIns="0" bIns="0" rtlCol="0"/>
              <a:lstStyle/>
              <a:p>
                <a:endParaRPr sz="900"/>
              </a:p>
            </p:txBody>
          </p:sp>
          <p:sp>
            <p:nvSpPr>
              <p:cNvPr id="157" name="object 146">
                <a:extLst>
                  <a:ext uri="{FF2B5EF4-FFF2-40B4-BE49-F238E27FC236}">
                    <a16:creationId xmlns:a16="http://schemas.microsoft.com/office/drawing/2014/main" id="{5C25E1C1-B215-47B0-BC7D-A0C805046A50}"/>
                  </a:ext>
                </a:extLst>
              </p:cNvPr>
              <p:cNvSpPr/>
              <p:nvPr/>
            </p:nvSpPr>
            <p:spPr>
              <a:xfrm>
                <a:off x="3658209" y="2112543"/>
                <a:ext cx="1016635" cy="770890"/>
              </a:xfrm>
              <a:custGeom>
                <a:avLst/>
                <a:gdLst/>
                <a:ahLst/>
                <a:cxnLst/>
                <a:rect l="l" t="t" r="r" b="b"/>
                <a:pathLst>
                  <a:path w="1016635" h="770889">
                    <a:moveTo>
                      <a:pt x="1016558" y="770877"/>
                    </a:moveTo>
                    <a:lnTo>
                      <a:pt x="0" y="770877"/>
                    </a:lnTo>
                    <a:lnTo>
                      <a:pt x="0" y="0"/>
                    </a:lnTo>
                    <a:lnTo>
                      <a:pt x="1016558" y="0"/>
                    </a:lnTo>
                    <a:lnTo>
                      <a:pt x="1016558" y="770877"/>
                    </a:lnTo>
                    <a:close/>
                  </a:path>
                </a:pathLst>
              </a:custGeom>
              <a:ln w="6349">
                <a:solidFill>
                  <a:srgbClr val="231F20"/>
                </a:solidFill>
              </a:ln>
            </p:spPr>
            <p:txBody>
              <a:bodyPr wrap="square" lIns="0" tIns="0" rIns="0" bIns="0" rtlCol="0"/>
              <a:lstStyle/>
              <a:p>
                <a:endParaRPr sz="900"/>
              </a:p>
            </p:txBody>
          </p:sp>
          <p:sp>
            <p:nvSpPr>
              <p:cNvPr id="158" name="object 147">
                <a:extLst>
                  <a:ext uri="{FF2B5EF4-FFF2-40B4-BE49-F238E27FC236}">
                    <a16:creationId xmlns:a16="http://schemas.microsoft.com/office/drawing/2014/main" id="{0284FE9C-5FDB-4962-A355-7BF6A6E74E6C}"/>
                  </a:ext>
                </a:extLst>
              </p:cNvPr>
              <p:cNvSpPr/>
              <p:nvPr/>
            </p:nvSpPr>
            <p:spPr>
              <a:xfrm>
                <a:off x="3740023" y="2433726"/>
                <a:ext cx="60325" cy="184150"/>
              </a:xfrm>
              <a:custGeom>
                <a:avLst/>
                <a:gdLst/>
                <a:ahLst/>
                <a:cxnLst/>
                <a:rect l="l" t="t" r="r" b="b"/>
                <a:pathLst>
                  <a:path w="60325" h="184150">
                    <a:moveTo>
                      <a:pt x="60110" y="0"/>
                    </a:moveTo>
                    <a:lnTo>
                      <a:pt x="0" y="0"/>
                    </a:lnTo>
                    <a:lnTo>
                      <a:pt x="0" y="183718"/>
                    </a:lnTo>
                    <a:lnTo>
                      <a:pt x="60110" y="183718"/>
                    </a:lnTo>
                    <a:lnTo>
                      <a:pt x="60110" y="0"/>
                    </a:lnTo>
                    <a:close/>
                  </a:path>
                </a:pathLst>
              </a:custGeom>
              <a:solidFill>
                <a:srgbClr val="FFFFFF"/>
              </a:solidFill>
            </p:spPr>
            <p:txBody>
              <a:bodyPr wrap="square" lIns="0" tIns="0" rIns="0" bIns="0" rtlCol="0"/>
              <a:lstStyle/>
              <a:p>
                <a:endParaRPr sz="900"/>
              </a:p>
            </p:txBody>
          </p:sp>
          <p:sp>
            <p:nvSpPr>
              <p:cNvPr id="159" name="object 148">
                <a:extLst>
                  <a:ext uri="{FF2B5EF4-FFF2-40B4-BE49-F238E27FC236}">
                    <a16:creationId xmlns:a16="http://schemas.microsoft.com/office/drawing/2014/main" id="{6A649C2E-A48E-4C21-8B3D-6E934BCBC2A4}"/>
                  </a:ext>
                </a:extLst>
              </p:cNvPr>
              <p:cNvSpPr/>
              <p:nvPr/>
            </p:nvSpPr>
            <p:spPr>
              <a:xfrm>
                <a:off x="3740021" y="2433726"/>
                <a:ext cx="60325" cy="184150"/>
              </a:xfrm>
              <a:custGeom>
                <a:avLst/>
                <a:gdLst/>
                <a:ahLst/>
                <a:cxnLst/>
                <a:rect l="l" t="t" r="r" b="b"/>
                <a:pathLst>
                  <a:path w="60325" h="184150">
                    <a:moveTo>
                      <a:pt x="60110" y="183718"/>
                    </a:moveTo>
                    <a:lnTo>
                      <a:pt x="0" y="183718"/>
                    </a:lnTo>
                    <a:lnTo>
                      <a:pt x="0" y="0"/>
                    </a:lnTo>
                    <a:lnTo>
                      <a:pt x="60110" y="0"/>
                    </a:lnTo>
                    <a:lnTo>
                      <a:pt x="60110" y="183718"/>
                    </a:lnTo>
                    <a:close/>
                  </a:path>
                </a:pathLst>
              </a:custGeom>
              <a:ln w="3175">
                <a:solidFill>
                  <a:srgbClr val="231F20"/>
                </a:solidFill>
              </a:ln>
            </p:spPr>
            <p:txBody>
              <a:bodyPr wrap="square" lIns="0" tIns="0" rIns="0" bIns="0" rtlCol="0"/>
              <a:lstStyle/>
              <a:p>
                <a:endParaRPr sz="900"/>
              </a:p>
            </p:txBody>
          </p:sp>
          <p:sp>
            <p:nvSpPr>
              <p:cNvPr id="160" name="object 149">
                <a:extLst>
                  <a:ext uri="{FF2B5EF4-FFF2-40B4-BE49-F238E27FC236}">
                    <a16:creationId xmlns:a16="http://schemas.microsoft.com/office/drawing/2014/main" id="{3287FA4E-9873-4D8F-BF92-DFC7629261CD}"/>
                  </a:ext>
                </a:extLst>
              </p:cNvPr>
              <p:cNvSpPr/>
              <p:nvPr/>
            </p:nvSpPr>
            <p:spPr>
              <a:xfrm>
                <a:off x="3753154"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1" name="object 150">
                <a:extLst>
                  <a:ext uri="{FF2B5EF4-FFF2-40B4-BE49-F238E27FC236}">
                    <a16:creationId xmlns:a16="http://schemas.microsoft.com/office/drawing/2014/main" id="{FDBBE14D-72A4-4328-A67D-C713FA659945}"/>
                  </a:ext>
                </a:extLst>
              </p:cNvPr>
              <p:cNvSpPr/>
              <p:nvPr/>
            </p:nvSpPr>
            <p:spPr>
              <a:xfrm>
                <a:off x="3753161"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2" name="object 151">
                <a:extLst>
                  <a:ext uri="{FF2B5EF4-FFF2-40B4-BE49-F238E27FC236}">
                    <a16:creationId xmlns:a16="http://schemas.microsoft.com/office/drawing/2014/main" id="{55299E46-0391-49B9-AFC3-97BE93811F97}"/>
                  </a:ext>
                </a:extLst>
              </p:cNvPr>
              <p:cNvSpPr/>
              <p:nvPr/>
            </p:nvSpPr>
            <p:spPr>
              <a:xfrm>
                <a:off x="3762565" y="2464901"/>
                <a:ext cx="15240" cy="15240"/>
              </a:xfrm>
              <a:custGeom>
                <a:avLst/>
                <a:gdLst/>
                <a:ahLst/>
                <a:cxnLst/>
                <a:rect l="l" t="t" r="r" b="b"/>
                <a:pathLst>
                  <a:path w="15239" h="15239">
                    <a:moveTo>
                      <a:pt x="15040" y="0"/>
                    </a:moveTo>
                    <a:lnTo>
                      <a:pt x="0" y="0"/>
                    </a:lnTo>
                    <a:lnTo>
                      <a:pt x="0" y="15027"/>
                    </a:lnTo>
                    <a:lnTo>
                      <a:pt x="15040" y="15027"/>
                    </a:lnTo>
                    <a:lnTo>
                      <a:pt x="15040" y="0"/>
                    </a:lnTo>
                    <a:close/>
                  </a:path>
                </a:pathLst>
              </a:custGeom>
              <a:solidFill>
                <a:srgbClr val="FFFFFF"/>
              </a:solidFill>
            </p:spPr>
            <p:txBody>
              <a:bodyPr wrap="square" lIns="0" tIns="0" rIns="0" bIns="0" rtlCol="0"/>
              <a:lstStyle/>
              <a:p>
                <a:endParaRPr sz="900"/>
              </a:p>
            </p:txBody>
          </p:sp>
          <p:sp>
            <p:nvSpPr>
              <p:cNvPr id="163" name="object 152">
                <a:extLst>
                  <a:ext uri="{FF2B5EF4-FFF2-40B4-BE49-F238E27FC236}">
                    <a16:creationId xmlns:a16="http://schemas.microsoft.com/office/drawing/2014/main" id="{EE514799-94CC-4163-BE57-6CD31D5829FB}"/>
                  </a:ext>
                </a:extLst>
              </p:cNvPr>
              <p:cNvSpPr/>
              <p:nvPr/>
            </p:nvSpPr>
            <p:spPr>
              <a:xfrm>
                <a:off x="3762561" y="2464901"/>
                <a:ext cx="15240" cy="15240"/>
              </a:xfrm>
              <a:custGeom>
                <a:avLst/>
                <a:gdLst/>
                <a:ahLst/>
                <a:cxnLst/>
                <a:rect l="l" t="t" r="r" b="b"/>
                <a:pathLst>
                  <a:path w="15239" h="15239">
                    <a:moveTo>
                      <a:pt x="15040" y="15027"/>
                    </a:moveTo>
                    <a:lnTo>
                      <a:pt x="0" y="15027"/>
                    </a:lnTo>
                    <a:lnTo>
                      <a:pt x="0" y="0"/>
                    </a:lnTo>
                    <a:lnTo>
                      <a:pt x="15040" y="0"/>
                    </a:lnTo>
                    <a:lnTo>
                      <a:pt x="15040" y="15027"/>
                    </a:lnTo>
                    <a:close/>
                  </a:path>
                </a:pathLst>
              </a:custGeom>
              <a:ln w="3175">
                <a:solidFill>
                  <a:srgbClr val="231F20"/>
                </a:solidFill>
              </a:ln>
            </p:spPr>
            <p:txBody>
              <a:bodyPr wrap="square" lIns="0" tIns="0" rIns="0" bIns="0" rtlCol="0"/>
              <a:lstStyle/>
              <a:p>
                <a:endParaRPr sz="900"/>
              </a:p>
            </p:txBody>
          </p:sp>
          <p:sp>
            <p:nvSpPr>
              <p:cNvPr id="164" name="object 153">
                <a:extLst>
                  <a:ext uri="{FF2B5EF4-FFF2-40B4-BE49-F238E27FC236}">
                    <a16:creationId xmlns:a16="http://schemas.microsoft.com/office/drawing/2014/main" id="{7107C09A-2162-461A-9844-A8816E2BD6CD}"/>
                  </a:ext>
                </a:extLst>
              </p:cNvPr>
              <p:cNvSpPr/>
              <p:nvPr/>
            </p:nvSpPr>
            <p:spPr>
              <a:xfrm>
                <a:off x="4168927"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65" name="object 154">
                <a:extLst>
                  <a:ext uri="{FF2B5EF4-FFF2-40B4-BE49-F238E27FC236}">
                    <a16:creationId xmlns:a16="http://schemas.microsoft.com/office/drawing/2014/main" id="{FEF68341-EC40-448C-80E9-78EC9BFB532C}"/>
                  </a:ext>
                </a:extLst>
              </p:cNvPr>
              <p:cNvSpPr/>
              <p:nvPr/>
            </p:nvSpPr>
            <p:spPr>
              <a:xfrm>
                <a:off x="4168932"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66" name="object 155">
                <a:extLst>
                  <a:ext uri="{FF2B5EF4-FFF2-40B4-BE49-F238E27FC236}">
                    <a16:creationId xmlns:a16="http://schemas.microsoft.com/office/drawing/2014/main" id="{77330C01-E556-47A7-80A6-9032F2976BBF}"/>
                  </a:ext>
                </a:extLst>
              </p:cNvPr>
              <p:cNvSpPr/>
              <p:nvPr/>
            </p:nvSpPr>
            <p:spPr>
              <a:xfrm>
                <a:off x="4182071"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67" name="object 156">
                <a:extLst>
                  <a:ext uri="{FF2B5EF4-FFF2-40B4-BE49-F238E27FC236}">
                    <a16:creationId xmlns:a16="http://schemas.microsoft.com/office/drawing/2014/main" id="{A306425E-E2D8-4AE3-9F9F-9FD7BEC44EE1}"/>
                  </a:ext>
                </a:extLst>
              </p:cNvPr>
              <p:cNvSpPr/>
              <p:nvPr/>
            </p:nvSpPr>
            <p:spPr>
              <a:xfrm>
                <a:off x="4182065"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68" name="object 157">
                <a:extLst>
                  <a:ext uri="{FF2B5EF4-FFF2-40B4-BE49-F238E27FC236}">
                    <a16:creationId xmlns:a16="http://schemas.microsoft.com/office/drawing/2014/main" id="{F58765D1-AA40-4397-B5BB-29CD489684D9}"/>
                  </a:ext>
                </a:extLst>
              </p:cNvPr>
              <p:cNvSpPr/>
              <p:nvPr/>
            </p:nvSpPr>
            <p:spPr>
              <a:xfrm>
                <a:off x="4191469"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69" name="object 158">
                <a:extLst>
                  <a:ext uri="{FF2B5EF4-FFF2-40B4-BE49-F238E27FC236}">
                    <a16:creationId xmlns:a16="http://schemas.microsoft.com/office/drawing/2014/main" id="{92CA8735-CC52-43D0-AA2E-AED0539ED7A8}"/>
                  </a:ext>
                </a:extLst>
              </p:cNvPr>
              <p:cNvSpPr/>
              <p:nvPr/>
            </p:nvSpPr>
            <p:spPr>
              <a:xfrm>
                <a:off x="4191475"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70" name="object 159">
                <a:extLst>
                  <a:ext uri="{FF2B5EF4-FFF2-40B4-BE49-F238E27FC236}">
                    <a16:creationId xmlns:a16="http://schemas.microsoft.com/office/drawing/2014/main" id="{2D7946EE-4F5C-4859-AB41-BC73B9EA2336}"/>
                  </a:ext>
                </a:extLst>
              </p:cNvPr>
              <p:cNvSpPr/>
              <p:nvPr/>
            </p:nvSpPr>
            <p:spPr>
              <a:xfrm>
                <a:off x="4239882"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1" name="object 160">
                <a:extLst>
                  <a:ext uri="{FF2B5EF4-FFF2-40B4-BE49-F238E27FC236}">
                    <a16:creationId xmlns:a16="http://schemas.microsoft.com/office/drawing/2014/main" id="{80B1DEAF-B352-463D-B491-729B8F478622}"/>
                  </a:ext>
                </a:extLst>
              </p:cNvPr>
              <p:cNvSpPr/>
              <p:nvPr/>
            </p:nvSpPr>
            <p:spPr>
              <a:xfrm>
                <a:off x="4239887"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2" name="object 161">
                <a:extLst>
                  <a:ext uri="{FF2B5EF4-FFF2-40B4-BE49-F238E27FC236}">
                    <a16:creationId xmlns:a16="http://schemas.microsoft.com/office/drawing/2014/main" id="{F12CF7FD-4B02-4BD7-B92A-BFA08F7521E2}"/>
                  </a:ext>
                </a:extLst>
              </p:cNvPr>
              <p:cNvSpPr/>
              <p:nvPr/>
            </p:nvSpPr>
            <p:spPr>
              <a:xfrm>
                <a:off x="425302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73" name="object 162">
                <a:extLst>
                  <a:ext uri="{FF2B5EF4-FFF2-40B4-BE49-F238E27FC236}">
                    <a16:creationId xmlns:a16="http://schemas.microsoft.com/office/drawing/2014/main" id="{4FB5F2C9-39A2-4690-9997-BDE74AC0D737}"/>
                  </a:ext>
                </a:extLst>
              </p:cNvPr>
              <p:cNvSpPr/>
              <p:nvPr/>
            </p:nvSpPr>
            <p:spPr>
              <a:xfrm>
                <a:off x="425302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74" name="object 163">
                <a:extLst>
                  <a:ext uri="{FF2B5EF4-FFF2-40B4-BE49-F238E27FC236}">
                    <a16:creationId xmlns:a16="http://schemas.microsoft.com/office/drawing/2014/main" id="{20381DAF-1572-48B6-9608-AA3DFBF29FC5}"/>
                  </a:ext>
                </a:extLst>
              </p:cNvPr>
              <p:cNvSpPr/>
              <p:nvPr/>
            </p:nvSpPr>
            <p:spPr>
              <a:xfrm>
                <a:off x="4262424"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75" name="object 164">
                <a:extLst>
                  <a:ext uri="{FF2B5EF4-FFF2-40B4-BE49-F238E27FC236}">
                    <a16:creationId xmlns:a16="http://schemas.microsoft.com/office/drawing/2014/main" id="{7680FDB6-1495-434F-9A65-4A72AFCAB05D}"/>
                  </a:ext>
                </a:extLst>
              </p:cNvPr>
              <p:cNvSpPr/>
              <p:nvPr/>
            </p:nvSpPr>
            <p:spPr>
              <a:xfrm>
                <a:off x="4262428"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76" name="object 165">
                <a:extLst>
                  <a:ext uri="{FF2B5EF4-FFF2-40B4-BE49-F238E27FC236}">
                    <a16:creationId xmlns:a16="http://schemas.microsoft.com/office/drawing/2014/main" id="{1F967636-E801-44CE-AD23-460689ECFBEE}"/>
                  </a:ext>
                </a:extLst>
              </p:cNvPr>
              <p:cNvSpPr/>
              <p:nvPr/>
            </p:nvSpPr>
            <p:spPr>
              <a:xfrm>
                <a:off x="43098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77" name="object 166">
                <a:extLst>
                  <a:ext uri="{FF2B5EF4-FFF2-40B4-BE49-F238E27FC236}">
                    <a16:creationId xmlns:a16="http://schemas.microsoft.com/office/drawing/2014/main" id="{8C7D9614-764C-4EE6-9E82-26433F106788}"/>
                  </a:ext>
                </a:extLst>
              </p:cNvPr>
              <p:cNvSpPr/>
              <p:nvPr/>
            </p:nvSpPr>
            <p:spPr>
              <a:xfrm>
                <a:off x="43098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78" name="object 167">
                <a:extLst>
                  <a:ext uri="{FF2B5EF4-FFF2-40B4-BE49-F238E27FC236}">
                    <a16:creationId xmlns:a16="http://schemas.microsoft.com/office/drawing/2014/main" id="{119D0F8E-C16C-40C6-8A44-040A7EE43297}"/>
                  </a:ext>
                </a:extLst>
              </p:cNvPr>
              <p:cNvSpPr/>
              <p:nvPr/>
            </p:nvSpPr>
            <p:spPr>
              <a:xfrm>
                <a:off x="4322952" y="2452255"/>
                <a:ext cx="34290" cy="57785"/>
              </a:xfrm>
              <a:custGeom>
                <a:avLst/>
                <a:gdLst/>
                <a:ahLst/>
                <a:cxnLst/>
                <a:rect l="l" t="t" r="r" b="b"/>
                <a:pathLst>
                  <a:path w="34289" h="57785">
                    <a:moveTo>
                      <a:pt x="33863" y="0"/>
                    </a:moveTo>
                    <a:lnTo>
                      <a:pt x="0" y="0"/>
                    </a:lnTo>
                    <a:lnTo>
                      <a:pt x="0" y="57657"/>
                    </a:lnTo>
                    <a:lnTo>
                      <a:pt x="33863" y="57657"/>
                    </a:lnTo>
                    <a:lnTo>
                      <a:pt x="33863" y="0"/>
                    </a:lnTo>
                    <a:close/>
                  </a:path>
                </a:pathLst>
              </a:custGeom>
              <a:solidFill>
                <a:srgbClr val="FFFFFF"/>
              </a:solidFill>
            </p:spPr>
            <p:txBody>
              <a:bodyPr wrap="square" lIns="0" tIns="0" rIns="0" bIns="0" rtlCol="0"/>
              <a:lstStyle/>
              <a:p>
                <a:endParaRPr sz="900"/>
              </a:p>
            </p:txBody>
          </p:sp>
          <p:sp>
            <p:nvSpPr>
              <p:cNvPr id="179" name="object 168">
                <a:extLst>
                  <a:ext uri="{FF2B5EF4-FFF2-40B4-BE49-F238E27FC236}">
                    <a16:creationId xmlns:a16="http://schemas.microsoft.com/office/drawing/2014/main" id="{D61174FB-7C78-4C38-A617-A928FE4540B3}"/>
                  </a:ext>
                </a:extLst>
              </p:cNvPr>
              <p:cNvSpPr/>
              <p:nvPr/>
            </p:nvSpPr>
            <p:spPr>
              <a:xfrm>
                <a:off x="4322947" y="2452255"/>
                <a:ext cx="34290" cy="57785"/>
              </a:xfrm>
              <a:custGeom>
                <a:avLst/>
                <a:gdLst/>
                <a:ahLst/>
                <a:cxnLst/>
                <a:rect l="l" t="t" r="r" b="b"/>
                <a:pathLst>
                  <a:path w="34289" h="57785">
                    <a:moveTo>
                      <a:pt x="33863" y="57657"/>
                    </a:moveTo>
                    <a:lnTo>
                      <a:pt x="0" y="57657"/>
                    </a:lnTo>
                    <a:lnTo>
                      <a:pt x="0" y="0"/>
                    </a:lnTo>
                    <a:lnTo>
                      <a:pt x="33863" y="0"/>
                    </a:lnTo>
                    <a:lnTo>
                      <a:pt x="33863" y="57657"/>
                    </a:lnTo>
                    <a:close/>
                  </a:path>
                </a:pathLst>
              </a:custGeom>
              <a:ln w="3175">
                <a:solidFill>
                  <a:srgbClr val="231F20"/>
                </a:solidFill>
              </a:ln>
            </p:spPr>
            <p:txBody>
              <a:bodyPr wrap="square" lIns="0" tIns="0" rIns="0" bIns="0" rtlCol="0"/>
              <a:lstStyle/>
              <a:p>
                <a:endParaRPr sz="900"/>
              </a:p>
            </p:txBody>
          </p:sp>
          <p:sp>
            <p:nvSpPr>
              <p:cNvPr id="180" name="object 169">
                <a:extLst>
                  <a:ext uri="{FF2B5EF4-FFF2-40B4-BE49-F238E27FC236}">
                    <a16:creationId xmlns:a16="http://schemas.microsoft.com/office/drawing/2014/main" id="{FE35E76A-E544-4CF5-836F-A4A82EC2BDD7}"/>
                  </a:ext>
                </a:extLst>
              </p:cNvPr>
              <p:cNvSpPr/>
              <p:nvPr/>
            </p:nvSpPr>
            <p:spPr>
              <a:xfrm>
                <a:off x="4332363" y="2464901"/>
                <a:ext cx="15240" cy="15240"/>
              </a:xfrm>
              <a:custGeom>
                <a:avLst/>
                <a:gdLst/>
                <a:ahLst/>
                <a:cxnLst/>
                <a:rect l="l" t="t" r="r" b="b"/>
                <a:pathLst>
                  <a:path w="15239" h="15239">
                    <a:moveTo>
                      <a:pt x="15006" y="0"/>
                    </a:moveTo>
                    <a:lnTo>
                      <a:pt x="0" y="0"/>
                    </a:lnTo>
                    <a:lnTo>
                      <a:pt x="0" y="15027"/>
                    </a:lnTo>
                    <a:lnTo>
                      <a:pt x="15006" y="15027"/>
                    </a:lnTo>
                    <a:lnTo>
                      <a:pt x="15006" y="0"/>
                    </a:lnTo>
                    <a:close/>
                  </a:path>
                </a:pathLst>
              </a:custGeom>
              <a:solidFill>
                <a:srgbClr val="FFFFFF"/>
              </a:solidFill>
            </p:spPr>
            <p:txBody>
              <a:bodyPr wrap="square" lIns="0" tIns="0" rIns="0" bIns="0" rtlCol="0"/>
              <a:lstStyle/>
              <a:p>
                <a:endParaRPr sz="900"/>
              </a:p>
            </p:txBody>
          </p:sp>
          <p:sp>
            <p:nvSpPr>
              <p:cNvPr id="181" name="object 170">
                <a:extLst>
                  <a:ext uri="{FF2B5EF4-FFF2-40B4-BE49-F238E27FC236}">
                    <a16:creationId xmlns:a16="http://schemas.microsoft.com/office/drawing/2014/main" id="{E9250F5A-ACC2-4CEA-97FD-878FF17B1B88}"/>
                  </a:ext>
                </a:extLst>
              </p:cNvPr>
              <p:cNvSpPr/>
              <p:nvPr/>
            </p:nvSpPr>
            <p:spPr>
              <a:xfrm>
                <a:off x="4332368" y="2464901"/>
                <a:ext cx="15240" cy="15240"/>
              </a:xfrm>
              <a:custGeom>
                <a:avLst/>
                <a:gdLst/>
                <a:ahLst/>
                <a:cxnLst/>
                <a:rect l="l" t="t" r="r" b="b"/>
                <a:pathLst>
                  <a:path w="15239" h="15239">
                    <a:moveTo>
                      <a:pt x="15006" y="15027"/>
                    </a:moveTo>
                    <a:lnTo>
                      <a:pt x="0" y="15027"/>
                    </a:lnTo>
                    <a:lnTo>
                      <a:pt x="0" y="0"/>
                    </a:lnTo>
                    <a:lnTo>
                      <a:pt x="15006" y="0"/>
                    </a:lnTo>
                    <a:lnTo>
                      <a:pt x="15006" y="15027"/>
                    </a:lnTo>
                    <a:close/>
                  </a:path>
                </a:pathLst>
              </a:custGeom>
              <a:ln w="3175">
                <a:solidFill>
                  <a:srgbClr val="231F20"/>
                </a:solidFill>
              </a:ln>
            </p:spPr>
            <p:txBody>
              <a:bodyPr wrap="square" lIns="0" tIns="0" rIns="0" bIns="0" rtlCol="0"/>
              <a:lstStyle/>
              <a:p>
                <a:endParaRPr sz="900"/>
              </a:p>
            </p:txBody>
          </p:sp>
          <p:sp>
            <p:nvSpPr>
              <p:cNvPr id="182" name="object 171">
                <a:extLst>
                  <a:ext uri="{FF2B5EF4-FFF2-40B4-BE49-F238E27FC236}">
                    <a16:creationId xmlns:a16="http://schemas.microsoft.com/office/drawing/2014/main" id="{47E5943E-4FB4-4E13-92EF-63438D068634}"/>
                  </a:ext>
                </a:extLst>
              </p:cNvPr>
              <p:cNvSpPr/>
              <p:nvPr/>
            </p:nvSpPr>
            <p:spPr>
              <a:xfrm>
                <a:off x="4381766"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3" name="object 172">
                <a:extLst>
                  <a:ext uri="{FF2B5EF4-FFF2-40B4-BE49-F238E27FC236}">
                    <a16:creationId xmlns:a16="http://schemas.microsoft.com/office/drawing/2014/main" id="{6EBF31CC-3A99-403B-8E1F-DD54B593FD31}"/>
                  </a:ext>
                </a:extLst>
              </p:cNvPr>
              <p:cNvSpPr/>
              <p:nvPr/>
            </p:nvSpPr>
            <p:spPr>
              <a:xfrm>
                <a:off x="4381771"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84" name="object 173">
                <a:extLst>
                  <a:ext uri="{FF2B5EF4-FFF2-40B4-BE49-F238E27FC236}">
                    <a16:creationId xmlns:a16="http://schemas.microsoft.com/office/drawing/2014/main" id="{FC9CB1B1-DE66-49CD-8605-C9A219D6ED07}"/>
                  </a:ext>
                </a:extLst>
              </p:cNvPr>
              <p:cNvSpPr/>
              <p:nvPr/>
            </p:nvSpPr>
            <p:spPr>
              <a:xfrm>
                <a:off x="4394911"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85" name="object 174">
                <a:extLst>
                  <a:ext uri="{FF2B5EF4-FFF2-40B4-BE49-F238E27FC236}">
                    <a16:creationId xmlns:a16="http://schemas.microsoft.com/office/drawing/2014/main" id="{62941523-EFE0-4E5B-B98C-53E4F339F880}"/>
                  </a:ext>
                </a:extLst>
              </p:cNvPr>
              <p:cNvSpPr/>
              <p:nvPr/>
            </p:nvSpPr>
            <p:spPr>
              <a:xfrm>
                <a:off x="4394906"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86" name="object 175">
                <a:extLst>
                  <a:ext uri="{FF2B5EF4-FFF2-40B4-BE49-F238E27FC236}">
                    <a16:creationId xmlns:a16="http://schemas.microsoft.com/office/drawing/2014/main" id="{396F557A-BBA0-4E75-9945-C36F92478443}"/>
                  </a:ext>
                </a:extLst>
              </p:cNvPr>
              <p:cNvSpPr/>
              <p:nvPr/>
            </p:nvSpPr>
            <p:spPr>
              <a:xfrm>
                <a:off x="4404309"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187" name="object 176">
                <a:extLst>
                  <a:ext uri="{FF2B5EF4-FFF2-40B4-BE49-F238E27FC236}">
                    <a16:creationId xmlns:a16="http://schemas.microsoft.com/office/drawing/2014/main" id="{57494852-D8C8-4262-875D-C8BB4C153409}"/>
                  </a:ext>
                </a:extLst>
              </p:cNvPr>
              <p:cNvSpPr/>
              <p:nvPr/>
            </p:nvSpPr>
            <p:spPr>
              <a:xfrm>
                <a:off x="4404313"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188" name="object 177">
                <a:extLst>
                  <a:ext uri="{FF2B5EF4-FFF2-40B4-BE49-F238E27FC236}">
                    <a16:creationId xmlns:a16="http://schemas.microsoft.com/office/drawing/2014/main" id="{95161FF9-92AD-4A6B-905D-99492583E146}"/>
                  </a:ext>
                </a:extLst>
              </p:cNvPr>
              <p:cNvSpPr/>
              <p:nvPr/>
            </p:nvSpPr>
            <p:spPr>
              <a:xfrm>
                <a:off x="4452721"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189" name="object 178">
                <a:extLst>
                  <a:ext uri="{FF2B5EF4-FFF2-40B4-BE49-F238E27FC236}">
                    <a16:creationId xmlns:a16="http://schemas.microsoft.com/office/drawing/2014/main" id="{3080F162-4A46-4CCC-B3A8-CD5BC4EA79D2}"/>
                  </a:ext>
                </a:extLst>
              </p:cNvPr>
              <p:cNvSpPr/>
              <p:nvPr/>
            </p:nvSpPr>
            <p:spPr>
              <a:xfrm>
                <a:off x="4452726"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190" name="object 179">
                <a:extLst>
                  <a:ext uri="{FF2B5EF4-FFF2-40B4-BE49-F238E27FC236}">
                    <a16:creationId xmlns:a16="http://schemas.microsoft.com/office/drawing/2014/main" id="{B738F4F9-0C38-42AB-BF5D-6F121F23FB37}"/>
                  </a:ext>
                </a:extLst>
              </p:cNvPr>
              <p:cNvSpPr/>
              <p:nvPr/>
            </p:nvSpPr>
            <p:spPr>
              <a:xfrm>
                <a:off x="4465866"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191" name="object 180">
                <a:extLst>
                  <a:ext uri="{FF2B5EF4-FFF2-40B4-BE49-F238E27FC236}">
                    <a16:creationId xmlns:a16="http://schemas.microsoft.com/office/drawing/2014/main" id="{1A62BCDF-D3CD-4A9C-AD9C-B554DF97ADC6}"/>
                  </a:ext>
                </a:extLst>
              </p:cNvPr>
              <p:cNvSpPr/>
              <p:nvPr/>
            </p:nvSpPr>
            <p:spPr>
              <a:xfrm>
                <a:off x="4465861"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192" name="object 181">
                <a:extLst>
                  <a:ext uri="{FF2B5EF4-FFF2-40B4-BE49-F238E27FC236}">
                    <a16:creationId xmlns:a16="http://schemas.microsoft.com/office/drawing/2014/main" id="{B8FBB675-950B-444C-ACBE-6B0A06FB9AA5}"/>
                  </a:ext>
                </a:extLst>
              </p:cNvPr>
              <p:cNvSpPr/>
              <p:nvPr/>
            </p:nvSpPr>
            <p:spPr>
              <a:xfrm>
                <a:off x="4475264" y="2464901"/>
                <a:ext cx="15240" cy="15240"/>
              </a:xfrm>
              <a:custGeom>
                <a:avLst/>
                <a:gdLst/>
                <a:ahLst/>
                <a:cxnLst/>
                <a:rect l="l" t="t" r="r" b="b"/>
                <a:pathLst>
                  <a:path w="15239" h="15239">
                    <a:moveTo>
                      <a:pt x="15031" y="0"/>
                    </a:moveTo>
                    <a:lnTo>
                      <a:pt x="0" y="0"/>
                    </a:lnTo>
                    <a:lnTo>
                      <a:pt x="0" y="15027"/>
                    </a:lnTo>
                    <a:lnTo>
                      <a:pt x="15031" y="15027"/>
                    </a:lnTo>
                    <a:lnTo>
                      <a:pt x="15031" y="0"/>
                    </a:lnTo>
                    <a:close/>
                  </a:path>
                </a:pathLst>
              </a:custGeom>
              <a:solidFill>
                <a:srgbClr val="FFFFFF"/>
              </a:solidFill>
            </p:spPr>
            <p:txBody>
              <a:bodyPr wrap="square" lIns="0" tIns="0" rIns="0" bIns="0" rtlCol="0"/>
              <a:lstStyle/>
              <a:p>
                <a:endParaRPr sz="900"/>
              </a:p>
            </p:txBody>
          </p:sp>
          <p:sp>
            <p:nvSpPr>
              <p:cNvPr id="193" name="object 182">
                <a:extLst>
                  <a:ext uri="{FF2B5EF4-FFF2-40B4-BE49-F238E27FC236}">
                    <a16:creationId xmlns:a16="http://schemas.microsoft.com/office/drawing/2014/main" id="{230D3509-2E26-4026-AB8A-9239E0903790}"/>
                  </a:ext>
                </a:extLst>
              </p:cNvPr>
              <p:cNvSpPr/>
              <p:nvPr/>
            </p:nvSpPr>
            <p:spPr>
              <a:xfrm>
                <a:off x="4475269" y="2464901"/>
                <a:ext cx="15240" cy="15240"/>
              </a:xfrm>
              <a:custGeom>
                <a:avLst/>
                <a:gdLst/>
                <a:ahLst/>
                <a:cxnLst/>
                <a:rect l="l" t="t" r="r" b="b"/>
                <a:pathLst>
                  <a:path w="15239" h="15239">
                    <a:moveTo>
                      <a:pt x="15031" y="15027"/>
                    </a:moveTo>
                    <a:lnTo>
                      <a:pt x="0" y="15027"/>
                    </a:lnTo>
                    <a:lnTo>
                      <a:pt x="0" y="0"/>
                    </a:lnTo>
                    <a:lnTo>
                      <a:pt x="15031" y="0"/>
                    </a:lnTo>
                    <a:lnTo>
                      <a:pt x="15031" y="15027"/>
                    </a:lnTo>
                    <a:close/>
                  </a:path>
                </a:pathLst>
              </a:custGeom>
              <a:ln w="3175">
                <a:solidFill>
                  <a:srgbClr val="231F20"/>
                </a:solidFill>
              </a:ln>
            </p:spPr>
            <p:txBody>
              <a:bodyPr wrap="square" lIns="0" tIns="0" rIns="0" bIns="0" rtlCol="0"/>
              <a:lstStyle/>
              <a:p>
                <a:endParaRPr sz="900"/>
              </a:p>
            </p:txBody>
          </p:sp>
          <p:sp>
            <p:nvSpPr>
              <p:cNvPr id="194" name="object 183">
                <a:extLst>
                  <a:ext uri="{FF2B5EF4-FFF2-40B4-BE49-F238E27FC236}">
                    <a16:creationId xmlns:a16="http://schemas.microsoft.com/office/drawing/2014/main" id="{CD89D915-7A9B-4766-8B50-79ED0452F632}"/>
                  </a:ext>
                </a:extLst>
              </p:cNvPr>
              <p:cNvSpPr/>
              <p:nvPr/>
            </p:nvSpPr>
            <p:spPr>
              <a:xfrm>
                <a:off x="3809568" y="2433726"/>
                <a:ext cx="60325" cy="184150"/>
              </a:xfrm>
              <a:custGeom>
                <a:avLst/>
                <a:gdLst/>
                <a:ahLst/>
                <a:cxnLst/>
                <a:rect l="l" t="t" r="r" b="b"/>
                <a:pathLst>
                  <a:path w="60325" h="184150">
                    <a:moveTo>
                      <a:pt x="60115" y="0"/>
                    </a:moveTo>
                    <a:lnTo>
                      <a:pt x="0" y="0"/>
                    </a:lnTo>
                    <a:lnTo>
                      <a:pt x="0" y="183718"/>
                    </a:lnTo>
                    <a:lnTo>
                      <a:pt x="60115" y="183718"/>
                    </a:lnTo>
                    <a:lnTo>
                      <a:pt x="60115" y="0"/>
                    </a:lnTo>
                    <a:close/>
                  </a:path>
                </a:pathLst>
              </a:custGeom>
              <a:solidFill>
                <a:srgbClr val="FFFFFF"/>
              </a:solidFill>
            </p:spPr>
            <p:txBody>
              <a:bodyPr wrap="square" lIns="0" tIns="0" rIns="0" bIns="0" rtlCol="0"/>
              <a:lstStyle/>
              <a:p>
                <a:endParaRPr sz="900"/>
              </a:p>
            </p:txBody>
          </p:sp>
          <p:sp>
            <p:nvSpPr>
              <p:cNvPr id="195" name="object 184">
                <a:extLst>
                  <a:ext uri="{FF2B5EF4-FFF2-40B4-BE49-F238E27FC236}">
                    <a16:creationId xmlns:a16="http://schemas.microsoft.com/office/drawing/2014/main" id="{85861250-22D5-4594-BB5D-BF552FD63C5E}"/>
                  </a:ext>
                </a:extLst>
              </p:cNvPr>
              <p:cNvSpPr/>
              <p:nvPr/>
            </p:nvSpPr>
            <p:spPr>
              <a:xfrm>
                <a:off x="3809561" y="2433726"/>
                <a:ext cx="60325" cy="184150"/>
              </a:xfrm>
              <a:custGeom>
                <a:avLst/>
                <a:gdLst/>
                <a:ahLst/>
                <a:cxnLst/>
                <a:rect l="l" t="t" r="r" b="b"/>
                <a:pathLst>
                  <a:path w="60325" h="184150">
                    <a:moveTo>
                      <a:pt x="60115" y="183718"/>
                    </a:moveTo>
                    <a:lnTo>
                      <a:pt x="0" y="183718"/>
                    </a:lnTo>
                    <a:lnTo>
                      <a:pt x="0" y="0"/>
                    </a:lnTo>
                    <a:lnTo>
                      <a:pt x="60115" y="0"/>
                    </a:lnTo>
                    <a:lnTo>
                      <a:pt x="60115" y="183718"/>
                    </a:lnTo>
                    <a:close/>
                  </a:path>
                </a:pathLst>
              </a:custGeom>
              <a:ln w="3175">
                <a:solidFill>
                  <a:srgbClr val="231F20"/>
                </a:solidFill>
              </a:ln>
            </p:spPr>
            <p:txBody>
              <a:bodyPr wrap="square" lIns="0" tIns="0" rIns="0" bIns="0" rtlCol="0"/>
              <a:lstStyle/>
              <a:p>
                <a:endParaRPr sz="900"/>
              </a:p>
            </p:txBody>
          </p:sp>
          <p:sp>
            <p:nvSpPr>
              <p:cNvPr id="196" name="object 185">
                <a:extLst>
                  <a:ext uri="{FF2B5EF4-FFF2-40B4-BE49-F238E27FC236}">
                    <a16:creationId xmlns:a16="http://schemas.microsoft.com/office/drawing/2014/main" id="{3ABFA803-36FE-44B1-B538-424F2343AE04}"/>
                  </a:ext>
                </a:extLst>
              </p:cNvPr>
              <p:cNvSpPr/>
              <p:nvPr/>
            </p:nvSpPr>
            <p:spPr>
              <a:xfrm>
                <a:off x="3822700" y="2452255"/>
                <a:ext cx="34290" cy="57785"/>
              </a:xfrm>
              <a:custGeom>
                <a:avLst/>
                <a:gdLst/>
                <a:ahLst/>
                <a:cxnLst/>
                <a:rect l="l" t="t" r="r" b="b"/>
                <a:pathLst>
                  <a:path w="34289" h="57785">
                    <a:moveTo>
                      <a:pt x="33851" y="0"/>
                    </a:moveTo>
                    <a:lnTo>
                      <a:pt x="0" y="0"/>
                    </a:lnTo>
                    <a:lnTo>
                      <a:pt x="0" y="57657"/>
                    </a:lnTo>
                    <a:lnTo>
                      <a:pt x="33851" y="57657"/>
                    </a:lnTo>
                    <a:lnTo>
                      <a:pt x="33851" y="0"/>
                    </a:lnTo>
                    <a:close/>
                  </a:path>
                </a:pathLst>
              </a:custGeom>
              <a:solidFill>
                <a:srgbClr val="FFFFFF"/>
              </a:solidFill>
            </p:spPr>
            <p:txBody>
              <a:bodyPr wrap="square" lIns="0" tIns="0" rIns="0" bIns="0" rtlCol="0"/>
              <a:lstStyle/>
              <a:p>
                <a:endParaRPr sz="900"/>
              </a:p>
            </p:txBody>
          </p:sp>
          <p:sp>
            <p:nvSpPr>
              <p:cNvPr id="197" name="object 186">
                <a:extLst>
                  <a:ext uri="{FF2B5EF4-FFF2-40B4-BE49-F238E27FC236}">
                    <a16:creationId xmlns:a16="http://schemas.microsoft.com/office/drawing/2014/main" id="{1F9879E3-DB48-44B7-AAF1-1FBB82B6F190}"/>
                  </a:ext>
                </a:extLst>
              </p:cNvPr>
              <p:cNvSpPr/>
              <p:nvPr/>
            </p:nvSpPr>
            <p:spPr>
              <a:xfrm>
                <a:off x="3822693" y="2452255"/>
                <a:ext cx="34290" cy="57785"/>
              </a:xfrm>
              <a:custGeom>
                <a:avLst/>
                <a:gdLst/>
                <a:ahLst/>
                <a:cxnLst/>
                <a:rect l="l" t="t" r="r" b="b"/>
                <a:pathLst>
                  <a:path w="34289" h="57785">
                    <a:moveTo>
                      <a:pt x="33851" y="57657"/>
                    </a:moveTo>
                    <a:lnTo>
                      <a:pt x="0" y="57657"/>
                    </a:lnTo>
                    <a:lnTo>
                      <a:pt x="0" y="0"/>
                    </a:lnTo>
                    <a:lnTo>
                      <a:pt x="33851" y="0"/>
                    </a:lnTo>
                    <a:lnTo>
                      <a:pt x="33851" y="57657"/>
                    </a:lnTo>
                    <a:close/>
                  </a:path>
                </a:pathLst>
              </a:custGeom>
              <a:ln w="3175">
                <a:solidFill>
                  <a:srgbClr val="231F20"/>
                </a:solidFill>
              </a:ln>
            </p:spPr>
            <p:txBody>
              <a:bodyPr wrap="square" lIns="0" tIns="0" rIns="0" bIns="0" rtlCol="0"/>
              <a:lstStyle/>
              <a:p>
                <a:endParaRPr sz="900"/>
              </a:p>
            </p:txBody>
          </p:sp>
          <p:sp>
            <p:nvSpPr>
              <p:cNvPr id="198" name="object 187">
                <a:extLst>
                  <a:ext uri="{FF2B5EF4-FFF2-40B4-BE49-F238E27FC236}">
                    <a16:creationId xmlns:a16="http://schemas.microsoft.com/office/drawing/2014/main" id="{06337FAF-3DE2-437C-9F70-8734ECA46C89}"/>
                  </a:ext>
                </a:extLst>
              </p:cNvPr>
              <p:cNvSpPr/>
              <p:nvPr/>
            </p:nvSpPr>
            <p:spPr>
              <a:xfrm>
                <a:off x="3832098" y="2464901"/>
                <a:ext cx="15240" cy="15240"/>
              </a:xfrm>
              <a:custGeom>
                <a:avLst/>
                <a:gdLst/>
                <a:ahLst/>
                <a:cxnLst/>
                <a:rect l="l" t="t" r="r" b="b"/>
                <a:pathLst>
                  <a:path w="15239" h="15239">
                    <a:moveTo>
                      <a:pt x="15039" y="0"/>
                    </a:moveTo>
                    <a:lnTo>
                      <a:pt x="0" y="0"/>
                    </a:lnTo>
                    <a:lnTo>
                      <a:pt x="0" y="15027"/>
                    </a:lnTo>
                    <a:lnTo>
                      <a:pt x="15039" y="15027"/>
                    </a:lnTo>
                    <a:lnTo>
                      <a:pt x="15039" y="0"/>
                    </a:lnTo>
                    <a:close/>
                  </a:path>
                </a:pathLst>
              </a:custGeom>
              <a:solidFill>
                <a:srgbClr val="FFFFFF"/>
              </a:solidFill>
            </p:spPr>
            <p:txBody>
              <a:bodyPr wrap="square" lIns="0" tIns="0" rIns="0" bIns="0" rtlCol="0"/>
              <a:lstStyle/>
              <a:p>
                <a:endParaRPr sz="900"/>
              </a:p>
            </p:txBody>
          </p:sp>
          <p:sp>
            <p:nvSpPr>
              <p:cNvPr id="199" name="object 188">
                <a:extLst>
                  <a:ext uri="{FF2B5EF4-FFF2-40B4-BE49-F238E27FC236}">
                    <a16:creationId xmlns:a16="http://schemas.microsoft.com/office/drawing/2014/main" id="{32D016B4-1854-4B47-A7E9-AABF4FDFF614}"/>
                  </a:ext>
                </a:extLst>
              </p:cNvPr>
              <p:cNvSpPr/>
              <p:nvPr/>
            </p:nvSpPr>
            <p:spPr>
              <a:xfrm>
                <a:off x="3832108" y="2464901"/>
                <a:ext cx="15240" cy="15240"/>
              </a:xfrm>
              <a:custGeom>
                <a:avLst/>
                <a:gdLst/>
                <a:ahLst/>
                <a:cxnLst/>
                <a:rect l="l" t="t" r="r" b="b"/>
                <a:pathLst>
                  <a:path w="15239" h="15239">
                    <a:moveTo>
                      <a:pt x="15039" y="15027"/>
                    </a:moveTo>
                    <a:lnTo>
                      <a:pt x="0" y="15027"/>
                    </a:lnTo>
                    <a:lnTo>
                      <a:pt x="0" y="0"/>
                    </a:lnTo>
                    <a:lnTo>
                      <a:pt x="15039" y="0"/>
                    </a:lnTo>
                    <a:lnTo>
                      <a:pt x="15039" y="15027"/>
                    </a:lnTo>
                    <a:close/>
                  </a:path>
                </a:pathLst>
              </a:custGeom>
              <a:ln w="3175">
                <a:solidFill>
                  <a:srgbClr val="231F20"/>
                </a:solidFill>
              </a:ln>
            </p:spPr>
            <p:txBody>
              <a:bodyPr wrap="square" lIns="0" tIns="0" rIns="0" bIns="0" rtlCol="0"/>
              <a:lstStyle/>
              <a:p>
                <a:endParaRPr sz="900"/>
              </a:p>
            </p:txBody>
          </p:sp>
          <p:sp>
            <p:nvSpPr>
              <p:cNvPr id="200" name="object 189">
                <a:extLst>
                  <a:ext uri="{FF2B5EF4-FFF2-40B4-BE49-F238E27FC236}">
                    <a16:creationId xmlns:a16="http://schemas.microsoft.com/office/drawing/2014/main" id="{564E7E8F-0862-4F0E-B39A-A61262F6BF72}"/>
                  </a:ext>
                </a:extLst>
              </p:cNvPr>
              <p:cNvSpPr/>
              <p:nvPr/>
            </p:nvSpPr>
            <p:spPr>
              <a:xfrm>
                <a:off x="3878783" y="2433726"/>
                <a:ext cx="60325" cy="184150"/>
              </a:xfrm>
              <a:custGeom>
                <a:avLst/>
                <a:gdLst/>
                <a:ahLst/>
                <a:cxnLst/>
                <a:rect l="l" t="t" r="r" b="b"/>
                <a:pathLst>
                  <a:path w="60325" h="184150">
                    <a:moveTo>
                      <a:pt x="60116" y="0"/>
                    </a:moveTo>
                    <a:lnTo>
                      <a:pt x="0" y="0"/>
                    </a:lnTo>
                    <a:lnTo>
                      <a:pt x="0" y="183718"/>
                    </a:lnTo>
                    <a:lnTo>
                      <a:pt x="60116" y="183718"/>
                    </a:lnTo>
                    <a:lnTo>
                      <a:pt x="60116" y="0"/>
                    </a:lnTo>
                    <a:close/>
                  </a:path>
                </a:pathLst>
              </a:custGeom>
              <a:solidFill>
                <a:srgbClr val="FFFFFF"/>
              </a:solidFill>
            </p:spPr>
            <p:txBody>
              <a:bodyPr wrap="square" lIns="0" tIns="0" rIns="0" bIns="0" rtlCol="0"/>
              <a:lstStyle/>
              <a:p>
                <a:endParaRPr sz="900"/>
              </a:p>
            </p:txBody>
          </p:sp>
          <p:sp>
            <p:nvSpPr>
              <p:cNvPr id="201" name="object 190">
                <a:extLst>
                  <a:ext uri="{FF2B5EF4-FFF2-40B4-BE49-F238E27FC236}">
                    <a16:creationId xmlns:a16="http://schemas.microsoft.com/office/drawing/2014/main" id="{F7AC74BF-67A4-46E4-9434-64CF2F291F7E}"/>
                  </a:ext>
                </a:extLst>
              </p:cNvPr>
              <p:cNvSpPr/>
              <p:nvPr/>
            </p:nvSpPr>
            <p:spPr>
              <a:xfrm>
                <a:off x="3878775" y="2433726"/>
                <a:ext cx="60325" cy="184150"/>
              </a:xfrm>
              <a:custGeom>
                <a:avLst/>
                <a:gdLst/>
                <a:ahLst/>
                <a:cxnLst/>
                <a:rect l="l" t="t" r="r" b="b"/>
                <a:pathLst>
                  <a:path w="60325" h="184150">
                    <a:moveTo>
                      <a:pt x="60116" y="183718"/>
                    </a:moveTo>
                    <a:lnTo>
                      <a:pt x="0" y="183718"/>
                    </a:lnTo>
                    <a:lnTo>
                      <a:pt x="0" y="0"/>
                    </a:lnTo>
                    <a:lnTo>
                      <a:pt x="60116" y="0"/>
                    </a:lnTo>
                    <a:lnTo>
                      <a:pt x="60116" y="183718"/>
                    </a:lnTo>
                    <a:close/>
                  </a:path>
                </a:pathLst>
              </a:custGeom>
              <a:ln w="3175">
                <a:solidFill>
                  <a:srgbClr val="231F20"/>
                </a:solidFill>
              </a:ln>
            </p:spPr>
            <p:txBody>
              <a:bodyPr wrap="square" lIns="0" tIns="0" rIns="0" bIns="0" rtlCol="0"/>
              <a:lstStyle/>
              <a:p>
                <a:endParaRPr sz="900"/>
              </a:p>
            </p:txBody>
          </p:sp>
          <p:sp>
            <p:nvSpPr>
              <p:cNvPr id="202" name="object 191">
                <a:extLst>
                  <a:ext uri="{FF2B5EF4-FFF2-40B4-BE49-F238E27FC236}">
                    <a16:creationId xmlns:a16="http://schemas.microsoft.com/office/drawing/2014/main" id="{F9D0B1A9-7AFE-4337-9639-1C80A911D625}"/>
                  </a:ext>
                </a:extLst>
              </p:cNvPr>
              <p:cNvSpPr/>
              <p:nvPr/>
            </p:nvSpPr>
            <p:spPr>
              <a:xfrm>
                <a:off x="3948696" y="2433726"/>
                <a:ext cx="116205" cy="184150"/>
              </a:xfrm>
              <a:custGeom>
                <a:avLst/>
                <a:gdLst/>
                <a:ahLst/>
                <a:cxnLst/>
                <a:rect l="l" t="t" r="r" b="b"/>
                <a:pathLst>
                  <a:path w="116204" h="184150">
                    <a:moveTo>
                      <a:pt x="115733" y="0"/>
                    </a:moveTo>
                    <a:lnTo>
                      <a:pt x="0" y="0"/>
                    </a:lnTo>
                    <a:lnTo>
                      <a:pt x="0" y="183718"/>
                    </a:lnTo>
                    <a:lnTo>
                      <a:pt x="115733" y="183718"/>
                    </a:lnTo>
                    <a:lnTo>
                      <a:pt x="115733" y="0"/>
                    </a:lnTo>
                    <a:close/>
                  </a:path>
                </a:pathLst>
              </a:custGeom>
              <a:solidFill>
                <a:srgbClr val="FFFFFF"/>
              </a:solidFill>
            </p:spPr>
            <p:txBody>
              <a:bodyPr wrap="square" lIns="0" tIns="0" rIns="0" bIns="0" rtlCol="0"/>
              <a:lstStyle/>
              <a:p>
                <a:endParaRPr sz="900"/>
              </a:p>
            </p:txBody>
          </p:sp>
          <p:sp>
            <p:nvSpPr>
              <p:cNvPr id="203" name="object 192">
                <a:extLst>
                  <a:ext uri="{FF2B5EF4-FFF2-40B4-BE49-F238E27FC236}">
                    <a16:creationId xmlns:a16="http://schemas.microsoft.com/office/drawing/2014/main" id="{35C38030-1BC3-4E26-BD6D-203B9849CFEE}"/>
                  </a:ext>
                </a:extLst>
              </p:cNvPr>
              <p:cNvSpPr/>
              <p:nvPr/>
            </p:nvSpPr>
            <p:spPr>
              <a:xfrm>
                <a:off x="3948698" y="2433726"/>
                <a:ext cx="116205" cy="184150"/>
              </a:xfrm>
              <a:custGeom>
                <a:avLst/>
                <a:gdLst/>
                <a:ahLst/>
                <a:cxnLst/>
                <a:rect l="l" t="t" r="r" b="b"/>
                <a:pathLst>
                  <a:path w="116204" h="184150">
                    <a:moveTo>
                      <a:pt x="115733" y="183718"/>
                    </a:moveTo>
                    <a:lnTo>
                      <a:pt x="0" y="183718"/>
                    </a:lnTo>
                    <a:lnTo>
                      <a:pt x="0" y="0"/>
                    </a:lnTo>
                    <a:lnTo>
                      <a:pt x="115733" y="0"/>
                    </a:lnTo>
                    <a:lnTo>
                      <a:pt x="115733" y="183718"/>
                    </a:lnTo>
                    <a:close/>
                  </a:path>
                </a:pathLst>
              </a:custGeom>
              <a:ln w="3175">
                <a:solidFill>
                  <a:srgbClr val="231F20"/>
                </a:solidFill>
              </a:ln>
            </p:spPr>
            <p:txBody>
              <a:bodyPr wrap="square" lIns="0" tIns="0" rIns="0" bIns="0" rtlCol="0"/>
              <a:lstStyle/>
              <a:p>
                <a:endParaRPr sz="900"/>
              </a:p>
            </p:txBody>
          </p:sp>
          <p:sp>
            <p:nvSpPr>
              <p:cNvPr id="204" name="object 193">
                <a:extLst>
                  <a:ext uri="{FF2B5EF4-FFF2-40B4-BE49-F238E27FC236}">
                    <a16:creationId xmlns:a16="http://schemas.microsoft.com/office/drawing/2014/main" id="{B5ADC53A-AFA7-48F0-B9DC-D7D1D5D8906D}"/>
                  </a:ext>
                </a:extLst>
              </p:cNvPr>
              <p:cNvSpPr/>
              <p:nvPr/>
            </p:nvSpPr>
            <p:spPr>
              <a:xfrm>
                <a:off x="3891915" y="2452255"/>
                <a:ext cx="34290" cy="57785"/>
              </a:xfrm>
              <a:custGeom>
                <a:avLst/>
                <a:gdLst/>
                <a:ahLst/>
                <a:cxnLst/>
                <a:rect l="l" t="t" r="r" b="b"/>
                <a:pathLst>
                  <a:path w="34289" h="57785">
                    <a:moveTo>
                      <a:pt x="33850" y="0"/>
                    </a:moveTo>
                    <a:lnTo>
                      <a:pt x="0" y="0"/>
                    </a:lnTo>
                    <a:lnTo>
                      <a:pt x="0" y="57657"/>
                    </a:lnTo>
                    <a:lnTo>
                      <a:pt x="33850" y="57657"/>
                    </a:lnTo>
                    <a:lnTo>
                      <a:pt x="33850" y="0"/>
                    </a:lnTo>
                    <a:close/>
                  </a:path>
                </a:pathLst>
              </a:custGeom>
              <a:solidFill>
                <a:srgbClr val="FFFFFF"/>
              </a:solidFill>
            </p:spPr>
            <p:txBody>
              <a:bodyPr wrap="square" lIns="0" tIns="0" rIns="0" bIns="0" rtlCol="0"/>
              <a:lstStyle/>
              <a:p>
                <a:endParaRPr sz="900"/>
              </a:p>
            </p:txBody>
          </p:sp>
          <p:sp>
            <p:nvSpPr>
              <p:cNvPr id="205" name="object 194">
                <a:extLst>
                  <a:ext uri="{FF2B5EF4-FFF2-40B4-BE49-F238E27FC236}">
                    <a16:creationId xmlns:a16="http://schemas.microsoft.com/office/drawing/2014/main" id="{9ABFBEA7-C8A2-474E-9002-B3ED3D45CE9C}"/>
                  </a:ext>
                </a:extLst>
              </p:cNvPr>
              <p:cNvSpPr/>
              <p:nvPr/>
            </p:nvSpPr>
            <p:spPr>
              <a:xfrm>
                <a:off x="3891922" y="2452255"/>
                <a:ext cx="34290" cy="57785"/>
              </a:xfrm>
              <a:custGeom>
                <a:avLst/>
                <a:gdLst/>
                <a:ahLst/>
                <a:cxnLst/>
                <a:rect l="l" t="t" r="r" b="b"/>
                <a:pathLst>
                  <a:path w="34289" h="57785">
                    <a:moveTo>
                      <a:pt x="33850" y="57657"/>
                    </a:moveTo>
                    <a:lnTo>
                      <a:pt x="0" y="57657"/>
                    </a:lnTo>
                    <a:lnTo>
                      <a:pt x="0" y="0"/>
                    </a:lnTo>
                    <a:lnTo>
                      <a:pt x="33850" y="0"/>
                    </a:lnTo>
                    <a:lnTo>
                      <a:pt x="33850" y="57657"/>
                    </a:lnTo>
                    <a:close/>
                  </a:path>
                </a:pathLst>
              </a:custGeom>
              <a:ln w="3175">
                <a:solidFill>
                  <a:srgbClr val="231F20"/>
                </a:solidFill>
              </a:ln>
            </p:spPr>
            <p:txBody>
              <a:bodyPr wrap="square" lIns="0" tIns="0" rIns="0" bIns="0" rtlCol="0"/>
              <a:lstStyle/>
              <a:p>
                <a:endParaRPr sz="900"/>
              </a:p>
            </p:txBody>
          </p:sp>
          <p:sp>
            <p:nvSpPr>
              <p:cNvPr id="206" name="object 195">
                <a:extLst>
                  <a:ext uri="{FF2B5EF4-FFF2-40B4-BE49-F238E27FC236}">
                    <a16:creationId xmlns:a16="http://schemas.microsoft.com/office/drawing/2014/main" id="{E615B749-7F34-466D-9CD6-97779FB4161C}"/>
                  </a:ext>
                </a:extLst>
              </p:cNvPr>
              <p:cNvSpPr/>
              <p:nvPr/>
            </p:nvSpPr>
            <p:spPr>
              <a:xfrm>
                <a:off x="3901325" y="2464901"/>
                <a:ext cx="15240" cy="15240"/>
              </a:xfrm>
              <a:custGeom>
                <a:avLst/>
                <a:gdLst/>
                <a:ahLst/>
                <a:cxnLst/>
                <a:rect l="l" t="t" r="r" b="b"/>
                <a:pathLst>
                  <a:path w="15239" h="15239">
                    <a:moveTo>
                      <a:pt x="15032" y="0"/>
                    </a:moveTo>
                    <a:lnTo>
                      <a:pt x="0" y="0"/>
                    </a:lnTo>
                    <a:lnTo>
                      <a:pt x="0" y="15027"/>
                    </a:lnTo>
                    <a:lnTo>
                      <a:pt x="15032" y="15027"/>
                    </a:lnTo>
                    <a:lnTo>
                      <a:pt x="15032" y="0"/>
                    </a:lnTo>
                    <a:close/>
                  </a:path>
                </a:pathLst>
              </a:custGeom>
              <a:solidFill>
                <a:srgbClr val="FFFFFF"/>
              </a:solidFill>
            </p:spPr>
            <p:txBody>
              <a:bodyPr wrap="square" lIns="0" tIns="0" rIns="0" bIns="0" rtlCol="0"/>
              <a:lstStyle/>
              <a:p>
                <a:endParaRPr sz="900"/>
              </a:p>
            </p:txBody>
          </p:sp>
          <p:sp>
            <p:nvSpPr>
              <p:cNvPr id="207" name="object 196">
                <a:extLst>
                  <a:ext uri="{FF2B5EF4-FFF2-40B4-BE49-F238E27FC236}">
                    <a16:creationId xmlns:a16="http://schemas.microsoft.com/office/drawing/2014/main" id="{5703F8CD-9283-480D-B687-044D7FDAC056}"/>
                  </a:ext>
                </a:extLst>
              </p:cNvPr>
              <p:cNvSpPr/>
              <p:nvPr/>
            </p:nvSpPr>
            <p:spPr>
              <a:xfrm>
                <a:off x="3901316" y="2464901"/>
                <a:ext cx="15240" cy="15240"/>
              </a:xfrm>
              <a:custGeom>
                <a:avLst/>
                <a:gdLst/>
                <a:ahLst/>
                <a:cxnLst/>
                <a:rect l="l" t="t" r="r" b="b"/>
                <a:pathLst>
                  <a:path w="15239" h="15239">
                    <a:moveTo>
                      <a:pt x="15032" y="15027"/>
                    </a:moveTo>
                    <a:lnTo>
                      <a:pt x="0" y="15027"/>
                    </a:lnTo>
                    <a:lnTo>
                      <a:pt x="0" y="0"/>
                    </a:lnTo>
                    <a:lnTo>
                      <a:pt x="15032" y="0"/>
                    </a:lnTo>
                    <a:lnTo>
                      <a:pt x="15032" y="15027"/>
                    </a:lnTo>
                    <a:close/>
                  </a:path>
                </a:pathLst>
              </a:custGeom>
              <a:ln w="3175">
                <a:solidFill>
                  <a:srgbClr val="231F20"/>
                </a:solidFill>
              </a:ln>
            </p:spPr>
            <p:txBody>
              <a:bodyPr wrap="square" lIns="0" tIns="0" rIns="0" bIns="0" rtlCol="0"/>
              <a:lstStyle/>
              <a:p>
                <a:endParaRPr sz="900"/>
              </a:p>
            </p:txBody>
          </p:sp>
          <p:sp>
            <p:nvSpPr>
              <p:cNvPr id="208" name="object 197">
                <a:extLst>
                  <a:ext uri="{FF2B5EF4-FFF2-40B4-BE49-F238E27FC236}">
                    <a16:creationId xmlns:a16="http://schemas.microsoft.com/office/drawing/2014/main" id="{8FD648EA-8F8E-4BC9-B285-206A1B0AC510}"/>
                  </a:ext>
                </a:extLst>
              </p:cNvPr>
              <p:cNvSpPr/>
              <p:nvPr/>
            </p:nvSpPr>
            <p:spPr>
              <a:xfrm>
                <a:off x="4013644" y="2464906"/>
                <a:ext cx="36195" cy="60960"/>
              </a:xfrm>
              <a:custGeom>
                <a:avLst/>
                <a:gdLst/>
                <a:ahLst/>
                <a:cxnLst/>
                <a:rect l="l" t="t" r="r" b="b"/>
                <a:pathLst>
                  <a:path w="36195" h="60960">
                    <a:moveTo>
                      <a:pt x="35985" y="0"/>
                    </a:moveTo>
                    <a:lnTo>
                      <a:pt x="0" y="0"/>
                    </a:lnTo>
                    <a:lnTo>
                      <a:pt x="0" y="60692"/>
                    </a:lnTo>
                    <a:lnTo>
                      <a:pt x="35985" y="60692"/>
                    </a:lnTo>
                    <a:lnTo>
                      <a:pt x="35985" y="0"/>
                    </a:lnTo>
                    <a:close/>
                  </a:path>
                </a:pathLst>
              </a:custGeom>
              <a:solidFill>
                <a:srgbClr val="EF4036"/>
              </a:solidFill>
            </p:spPr>
            <p:txBody>
              <a:bodyPr wrap="square" lIns="0" tIns="0" rIns="0" bIns="0" rtlCol="0"/>
              <a:lstStyle/>
              <a:p>
                <a:endParaRPr sz="900"/>
              </a:p>
            </p:txBody>
          </p:sp>
          <p:sp>
            <p:nvSpPr>
              <p:cNvPr id="209" name="object 198">
                <a:extLst>
                  <a:ext uri="{FF2B5EF4-FFF2-40B4-BE49-F238E27FC236}">
                    <a16:creationId xmlns:a16="http://schemas.microsoft.com/office/drawing/2014/main" id="{666D6595-B2A7-42A1-8A11-F80FC6F906F9}"/>
                  </a:ext>
                </a:extLst>
              </p:cNvPr>
              <p:cNvSpPr/>
              <p:nvPr/>
            </p:nvSpPr>
            <p:spPr>
              <a:xfrm>
                <a:off x="4013650" y="2464906"/>
                <a:ext cx="36195" cy="60960"/>
              </a:xfrm>
              <a:custGeom>
                <a:avLst/>
                <a:gdLst/>
                <a:ahLst/>
                <a:cxnLst/>
                <a:rect l="l" t="t" r="r" b="b"/>
                <a:pathLst>
                  <a:path w="36195" h="60960">
                    <a:moveTo>
                      <a:pt x="35985" y="60692"/>
                    </a:moveTo>
                    <a:lnTo>
                      <a:pt x="0" y="60692"/>
                    </a:lnTo>
                    <a:lnTo>
                      <a:pt x="0" y="0"/>
                    </a:lnTo>
                    <a:lnTo>
                      <a:pt x="35985" y="0"/>
                    </a:lnTo>
                    <a:lnTo>
                      <a:pt x="35985" y="60692"/>
                    </a:lnTo>
                    <a:close/>
                  </a:path>
                </a:pathLst>
              </a:custGeom>
              <a:ln w="3175">
                <a:solidFill>
                  <a:srgbClr val="231F20"/>
                </a:solidFill>
              </a:ln>
            </p:spPr>
            <p:txBody>
              <a:bodyPr wrap="square" lIns="0" tIns="0" rIns="0" bIns="0" rtlCol="0"/>
              <a:lstStyle/>
              <a:p>
                <a:endParaRPr sz="900"/>
              </a:p>
            </p:txBody>
          </p:sp>
          <p:sp>
            <p:nvSpPr>
              <p:cNvPr id="210" name="object 199">
                <a:extLst>
                  <a:ext uri="{FF2B5EF4-FFF2-40B4-BE49-F238E27FC236}">
                    <a16:creationId xmlns:a16="http://schemas.microsoft.com/office/drawing/2014/main" id="{416DFB59-AC01-44D4-8343-F324D6E4FC04}"/>
                  </a:ext>
                </a:extLst>
              </p:cNvPr>
              <p:cNvSpPr/>
              <p:nvPr/>
            </p:nvSpPr>
            <p:spPr>
              <a:xfrm>
                <a:off x="3963847" y="2464904"/>
                <a:ext cx="31115" cy="31115"/>
              </a:xfrm>
              <a:custGeom>
                <a:avLst/>
                <a:gdLst/>
                <a:ahLst/>
                <a:cxnLst/>
                <a:rect l="l" t="t" r="r" b="b"/>
                <a:pathLst>
                  <a:path w="31114" h="31114">
                    <a:moveTo>
                      <a:pt x="23825" y="0"/>
                    </a:moveTo>
                    <a:lnTo>
                      <a:pt x="6870" y="0"/>
                    </a:lnTo>
                    <a:lnTo>
                      <a:pt x="0" y="6870"/>
                    </a:lnTo>
                    <a:lnTo>
                      <a:pt x="0" y="23837"/>
                    </a:lnTo>
                    <a:lnTo>
                      <a:pt x="6870" y="30708"/>
                    </a:lnTo>
                    <a:lnTo>
                      <a:pt x="23825" y="30708"/>
                    </a:lnTo>
                    <a:lnTo>
                      <a:pt x="30695" y="23837"/>
                    </a:lnTo>
                    <a:lnTo>
                      <a:pt x="30695" y="15354"/>
                    </a:lnTo>
                    <a:lnTo>
                      <a:pt x="30695" y="6870"/>
                    </a:lnTo>
                    <a:lnTo>
                      <a:pt x="23825" y="0"/>
                    </a:lnTo>
                    <a:close/>
                  </a:path>
                </a:pathLst>
              </a:custGeom>
              <a:solidFill>
                <a:srgbClr val="F9ED31"/>
              </a:solidFill>
            </p:spPr>
            <p:txBody>
              <a:bodyPr wrap="square" lIns="0" tIns="0" rIns="0" bIns="0" rtlCol="0"/>
              <a:lstStyle/>
              <a:p>
                <a:endParaRPr sz="900"/>
              </a:p>
            </p:txBody>
          </p:sp>
          <p:sp>
            <p:nvSpPr>
              <p:cNvPr id="211" name="object 200">
                <a:extLst>
                  <a:ext uri="{FF2B5EF4-FFF2-40B4-BE49-F238E27FC236}">
                    <a16:creationId xmlns:a16="http://schemas.microsoft.com/office/drawing/2014/main" id="{AB1A56E8-0A32-4859-AB34-7965CF237641}"/>
                  </a:ext>
                </a:extLst>
              </p:cNvPr>
              <p:cNvSpPr/>
              <p:nvPr/>
            </p:nvSpPr>
            <p:spPr>
              <a:xfrm>
                <a:off x="3963847" y="2464904"/>
                <a:ext cx="31115" cy="31115"/>
              </a:xfrm>
              <a:custGeom>
                <a:avLst/>
                <a:gdLst/>
                <a:ahLst/>
                <a:cxnLst/>
                <a:rect l="l" t="t" r="r" b="b"/>
                <a:pathLst>
                  <a:path w="31114" h="31114">
                    <a:moveTo>
                      <a:pt x="30695" y="15354"/>
                    </a:moveTo>
                    <a:lnTo>
                      <a:pt x="30695" y="23837"/>
                    </a:lnTo>
                    <a:lnTo>
                      <a:pt x="23825" y="30708"/>
                    </a:lnTo>
                    <a:lnTo>
                      <a:pt x="15354" y="30708"/>
                    </a:lnTo>
                    <a:lnTo>
                      <a:pt x="6870" y="30708"/>
                    </a:lnTo>
                    <a:lnTo>
                      <a:pt x="0" y="23837"/>
                    </a:lnTo>
                    <a:lnTo>
                      <a:pt x="0" y="15354"/>
                    </a:lnTo>
                    <a:lnTo>
                      <a:pt x="0" y="6870"/>
                    </a:lnTo>
                    <a:lnTo>
                      <a:pt x="6870" y="0"/>
                    </a:lnTo>
                    <a:lnTo>
                      <a:pt x="15354" y="0"/>
                    </a:lnTo>
                    <a:lnTo>
                      <a:pt x="23825" y="0"/>
                    </a:lnTo>
                    <a:lnTo>
                      <a:pt x="30695" y="6870"/>
                    </a:lnTo>
                    <a:lnTo>
                      <a:pt x="30695" y="15354"/>
                    </a:lnTo>
                    <a:close/>
                  </a:path>
                </a:pathLst>
              </a:custGeom>
              <a:ln w="3175">
                <a:solidFill>
                  <a:srgbClr val="231F20"/>
                </a:solidFill>
              </a:ln>
            </p:spPr>
            <p:txBody>
              <a:bodyPr wrap="square" lIns="0" tIns="0" rIns="0" bIns="0" rtlCol="0"/>
              <a:lstStyle/>
              <a:p>
                <a:endParaRPr sz="900"/>
              </a:p>
            </p:txBody>
          </p:sp>
          <p:sp>
            <p:nvSpPr>
              <p:cNvPr id="212" name="object 201">
                <a:extLst>
                  <a:ext uri="{FF2B5EF4-FFF2-40B4-BE49-F238E27FC236}">
                    <a16:creationId xmlns:a16="http://schemas.microsoft.com/office/drawing/2014/main" id="{6E0E45C1-C61A-4FD6-92D1-DF4F674AA580}"/>
                  </a:ext>
                </a:extLst>
              </p:cNvPr>
              <p:cNvSpPr/>
              <p:nvPr/>
            </p:nvSpPr>
            <p:spPr>
              <a:xfrm>
                <a:off x="3957879" y="2504947"/>
                <a:ext cx="43180" cy="19050"/>
              </a:xfrm>
              <a:custGeom>
                <a:avLst/>
                <a:gdLst/>
                <a:ahLst/>
                <a:cxnLst/>
                <a:rect l="l" t="t" r="r" b="b"/>
                <a:pathLst>
                  <a:path w="43179" h="19050">
                    <a:moveTo>
                      <a:pt x="6146" y="0"/>
                    </a:moveTo>
                    <a:lnTo>
                      <a:pt x="0" y="0"/>
                    </a:lnTo>
                    <a:lnTo>
                      <a:pt x="0" y="6146"/>
                    </a:lnTo>
                    <a:lnTo>
                      <a:pt x="6146" y="6146"/>
                    </a:lnTo>
                    <a:lnTo>
                      <a:pt x="6146" y="0"/>
                    </a:lnTo>
                    <a:close/>
                  </a:path>
                  <a:path w="43179" h="19050">
                    <a:moveTo>
                      <a:pt x="12153" y="6159"/>
                    </a:moveTo>
                    <a:lnTo>
                      <a:pt x="6007" y="6159"/>
                    </a:lnTo>
                    <a:lnTo>
                      <a:pt x="6007" y="12306"/>
                    </a:lnTo>
                    <a:lnTo>
                      <a:pt x="0" y="12306"/>
                    </a:lnTo>
                    <a:lnTo>
                      <a:pt x="0" y="18453"/>
                    </a:lnTo>
                    <a:lnTo>
                      <a:pt x="6146" y="18453"/>
                    </a:lnTo>
                    <a:lnTo>
                      <a:pt x="6146" y="12306"/>
                    </a:lnTo>
                    <a:lnTo>
                      <a:pt x="12153" y="12306"/>
                    </a:lnTo>
                    <a:lnTo>
                      <a:pt x="12153" y="6159"/>
                    </a:lnTo>
                    <a:close/>
                  </a:path>
                  <a:path w="43179" h="19050">
                    <a:moveTo>
                      <a:pt x="18313" y="0"/>
                    </a:moveTo>
                    <a:lnTo>
                      <a:pt x="12166" y="0"/>
                    </a:lnTo>
                    <a:lnTo>
                      <a:pt x="12166" y="6146"/>
                    </a:lnTo>
                    <a:lnTo>
                      <a:pt x="18313" y="6146"/>
                    </a:lnTo>
                    <a:lnTo>
                      <a:pt x="18313" y="0"/>
                    </a:lnTo>
                    <a:close/>
                  </a:path>
                  <a:path w="43179" h="19050">
                    <a:moveTo>
                      <a:pt x="24142" y="6159"/>
                    </a:moveTo>
                    <a:lnTo>
                      <a:pt x="17995" y="6159"/>
                    </a:lnTo>
                    <a:lnTo>
                      <a:pt x="17995" y="12306"/>
                    </a:lnTo>
                    <a:lnTo>
                      <a:pt x="12166" y="12306"/>
                    </a:lnTo>
                    <a:lnTo>
                      <a:pt x="12166" y="18453"/>
                    </a:lnTo>
                    <a:lnTo>
                      <a:pt x="18313" y="18453"/>
                    </a:lnTo>
                    <a:lnTo>
                      <a:pt x="18313" y="12306"/>
                    </a:lnTo>
                    <a:lnTo>
                      <a:pt x="24142" y="12306"/>
                    </a:lnTo>
                    <a:lnTo>
                      <a:pt x="24142" y="6159"/>
                    </a:lnTo>
                    <a:close/>
                  </a:path>
                  <a:path w="43179" h="19050">
                    <a:moveTo>
                      <a:pt x="30302" y="12306"/>
                    </a:moveTo>
                    <a:lnTo>
                      <a:pt x="24142" y="12306"/>
                    </a:lnTo>
                    <a:lnTo>
                      <a:pt x="24142" y="18453"/>
                    </a:lnTo>
                    <a:lnTo>
                      <a:pt x="30302" y="18453"/>
                    </a:lnTo>
                    <a:lnTo>
                      <a:pt x="30302" y="12306"/>
                    </a:lnTo>
                    <a:close/>
                  </a:path>
                  <a:path w="43179" h="19050">
                    <a:moveTo>
                      <a:pt x="30302" y="0"/>
                    </a:moveTo>
                    <a:lnTo>
                      <a:pt x="24142" y="0"/>
                    </a:lnTo>
                    <a:lnTo>
                      <a:pt x="24142" y="6146"/>
                    </a:lnTo>
                    <a:lnTo>
                      <a:pt x="30302" y="6146"/>
                    </a:lnTo>
                    <a:lnTo>
                      <a:pt x="30302" y="0"/>
                    </a:lnTo>
                    <a:close/>
                  </a:path>
                  <a:path w="43179" h="19050">
                    <a:moveTo>
                      <a:pt x="36449" y="6159"/>
                    </a:moveTo>
                    <a:lnTo>
                      <a:pt x="30302" y="6159"/>
                    </a:lnTo>
                    <a:lnTo>
                      <a:pt x="30302" y="12306"/>
                    </a:lnTo>
                    <a:lnTo>
                      <a:pt x="36449" y="12306"/>
                    </a:lnTo>
                    <a:lnTo>
                      <a:pt x="36449" y="6159"/>
                    </a:lnTo>
                    <a:close/>
                  </a:path>
                  <a:path w="43179" h="19050">
                    <a:moveTo>
                      <a:pt x="42621" y="12306"/>
                    </a:moveTo>
                    <a:lnTo>
                      <a:pt x="36461" y="12306"/>
                    </a:lnTo>
                    <a:lnTo>
                      <a:pt x="36461" y="18453"/>
                    </a:lnTo>
                    <a:lnTo>
                      <a:pt x="42621" y="18453"/>
                    </a:lnTo>
                    <a:lnTo>
                      <a:pt x="42621" y="12306"/>
                    </a:lnTo>
                    <a:close/>
                  </a:path>
                  <a:path w="43179" h="19050">
                    <a:moveTo>
                      <a:pt x="42621" y="0"/>
                    </a:moveTo>
                    <a:lnTo>
                      <a:pt x="36461" y="0"/>
                    </a:lnTo>
                    <a:lnTo>
                      <a:pt x="36461" y="6146"/>
                    </a:lnTo>
                    <a:lnTo>
                      <a:pt x="42621" y="6146"/>
                    </a:lnTo>
                    <a:lnTo>
                      <a:pt x="42621" y="0"/>
                    </a:lnTo>
                    <a:close/>
                  </a:path>
                </a:pathLst>
              </a:custGeom>
              <a:solidFill>
                <a:srgbClr val="231F20"/>
              </a:solidFill>
            </p:spPr>
            <p:txBody>
              <a:bodyPr wrap="square" lIns="0" tIns="0" rIns="0" bIns="0" rtlCol="0"/>
              <a:lstStyle/>
              <a:p>
                <a:endParaRPr sz="900"/>
              </a:p>
            </p:txBody>
          </p:sp>
          <p:sp>
            <p:nvSpPr>
              <p:cNvPr id="213" name="object 202">
                <a:extLst>
                  <a:ext uri="{FF2B5EF4-FFF2-40B4-BE49-F238E27FC236}">
                    <a16:creationId xmlns:a16="http://schemas.microsoft.com/office/drawing/2014/main" id="{DD651082-9BAA-41D1-A6A9-1507D31E5A44}"/>
                  </a:ext>
                </a:extLst>
              </p:cNvPr>
              <p:cNvSpPr/>
              <p:nvPr/>
            </p:nvSpPr>
            <p:spPr>
              <a:xfrm>
                <a:off x="4524997" y="2433726"/>
                <a:ext cx="109220" cy="184150"/>
              </a:xfrm>
              <a:custGeom>
                <a:avLst/>
                <a:gdLst/>
                <a:ahLst/>
                <a:cxnLst/>
                <a:rect l="l" t="t" r="r" b="b"/>
                <a:pathLst>
                  <a:path w="109220" h="184150">
                    <a:moveTo>
                      <a:pt x="109049" y="0"/>
                    </a:moveTo>
                    <a:lnTo>
                      <a:pt x="0" y="0"/>
                    </a:lnTo>
                    <a:lnTo>
                      <a:pt x="0" y="183718"/>
                    </a:lnTo>
                    <a:lnTo>
                      <a:pt x="109049" y="183718"/>
                    </a:lnTo>
                    <a:lnTo>
                      <a:pt x="109049" y="0"/>
                    </a:lnTo>
                    <a:close/>
                  </a:path>
                </a:pathLst>
              </a:custGeom>
              <a:solidFill>
                <a:srgbClr val="FFFFFF"/>
              </a:solidFill>
            </p:spPr>
            <p:txBody>
              <a:bodyPr wrap="square" lIns="0" tIns="0" rIns="0" bIns="0" rtlCol="0"/>
              <a:lstStyle/>
              <a:p>
                <a:endParaRPr sz="900"/>
              </a:p>
            </p:txBody>
          </p:sp>
          <p:sp>
            <p:nvSpPr>
              <p:cNvPr id="214" name="object 203">
                <a:extLst>
                  <a:ext uri="{FF2B5EF4-FFF2-40B4-BE49-F238E27FC236}">
                    <a16:creationId xmlns:a16="http://schemas.microsoft.com/office/drawing/2014/main" id="{5ABE72A7-F0EF-4AD2-BC9C-5C09F0834034}"/>
                  </a:ext>
                </a:extLst>
              </p:cNvPr>
              <p:cNvSpPr/>
              <p:nvPr/>
            </p:nvSpPr>
            <p:spPr>
              <a:xfrm>
                <a:off x="4525002" y="2433726"/>
                <a:ext cx="109220" cy="184150"/>
              </a:xfrm>
              <a:custGeom>
                <a:avLst/>
                <a:gdLst/>
                <a:ahLst/>
                <a:cxnLst/>
                <a:rect l="l" t="t" r="r" b="b"/>
                <a:pathLst>
                  <a:path w="109220" h="184150">
                    <a:moveTo>
                      <a:pt x="109049" y="183718"/>
                    </a:moveTo>
                    <a:lnTo>
                      <a:pt x="0" y="183718"/>
                    </a:lnTo>
                    <a:lnTo>
                      <a:pt x="0" y="0"/>
                    </a:lnTo>
                    <a:lnTo>
                      <a:pt x="109049" y="0"/>
                    </a:lnTo>
                    <a:lnTo>
                      <a:pt x="109049" y="183718"/>
                    </a:lnTo>
                    <a:close/>
                  </a:path>
                </a:pathLst>
              </a:custGeom>
              <a:ln w="3175">
                <a:solidFill>
                  <a:srgbClr val="231F20"/>
                </a:solidFill>
              </a:ln>
            </p:spPr>
            <p:txBody>
              <a:bodyPr wrap="square" lIns="0" tIns="0" rIns="0" bIns="0" rtlCol="0"/>
              <a:lstStyle/>
              <a:p>
                <a:endParaRPr sz="900"/>
              </a:p>
            </p:txBody>
          </p:sp>
          <p:sp>
            <p:nvSpPr>
              <p:cNvPr id="215" name="object 204">
                <a:extLst>
                  <a:ext uri="{FF2B5EF4-FFF2-40B4-BE49-F238E27FC236}">
                    <a16:creationId xmlns:a16="http://schemas.microsoft.com/office/drawing/2014/main" id="{DFDDA1F0-1321-4EBF-9DDF-5E4E67181A90}"/>
                  </a:ext>
                </a:extLst>
              </p:cNvPr>
              <p:cNvSpPr/>
              <p:nvPr/>
            </p:nvSpPr>
            <p:spPr>
              <a:xfrm>
                <a:off x="4539475" y="2461583"/>
                <a:ext cx="81915" cy="30480"/>
              </a:xfrm>
              <a:custGeom>
                <a:avLst/>
                <a:gdLst/>
                <a:ahLst/>
                <a:cxnLst/>
                <a:rect l="l" t="t" r="r" b="b"/>
                <a:pathLst>
                  <a:path w="81914" h="30480">
                    <a:moveTo>
                      <a:pt x="81527" y="0"/>
                    </a:moveTo>
                    <a:lnTo>
                      <a:pt x="0" y="0"/>
                    </a:lnTo>
                    <a:lnTo>
                      <a:pt x="0" y="30346"/>
                    </a:lnTo>
                    <a:lnTo>
                      <a:pt x="81527" y="30346"/>
                    </a:lnTo>
                    <a:lnTo>
                      <a:pt x="81527" y="0"/>
                    </a:lnTo>
                    <a:close/>
                  </a:path>
                </a:pathLst>
              </a:custGeom>
              <a:solidFill>
                <a:srgbClr val="EF4036"/>
              </a:solidFill>
            </p:spPr>
            <p:txBody>
              <a:bodyPr wrap="square" lIns="0" tIns="0" rIns="0" bIns="0" rtlCol="0"/>
              <a:lstStyle/>
              <a:p>
                <a:endParaRPr sz="900"/>
              </a:p>
            </p:txBody>
          </p:sp>
          <p:sp>
            <p:nvSpPr>
              <p:cNvPr id="216" name="object 205">
                <a:extLst>
                  <a:ext uri="{FF2B5EF4-FFF2-40B4-BE49-F238E27FC236}">
                    <a16:creationId xmlns:a16="http://schemas.microsoft.com/office/drawing/2014/main" id="{1ABB7637-7F9F-4143-9640-169BB06C053E}"/>
                  </a:ext>
                </a:extLst>
              </p:cNvPr>
              <p:cNvSpPr/>
              <p:nvPr/>
            </p:nvSpPr>
            <p:spPr>
              <a:xfrm>
                <a:off x="4539475" y="2461583"/>
                <a:ext cx="81915" cy="30480"/>
              </a:xfrm>
              <a:custGeom>
                <a:avLst/>
                <a:gdLst/>
                <a:ahLst/>
                <a:cxnLst/>
                <a:rect l="l" t="t" r="r" b="b"/>
                <a:pathLst>
                  <a:path w="81914" h="30480">
                    <a:moveTo>
                      <a:pt x="0" y="30346"/>
                    </a:moveTo>
                    <a:lnTo>
                      <a:pt x="81527" y="30346"/>
                    </a:lnTo>
                    <a:lnTo>
                      <a:pt x="81527" y="0"/>
                    </a:lnTo>
                    <a:lnTo>
                      <a:pt x="0" y="0"/>
                    </a:lnTo>
                    <a:lnTo>
                      <a:pt x="0" y="30346"/>
                    </a:lnTo>
                    <a:close/>
                  </a:path>
                </a:pathLst>
              </a:custGeom>
              <a:ln w="3175">
                <a:solidFill>
                  <a:srgbClr val="231F20"/>
                </a:solidFill>
              </a:ln>
            </p:spPr>
            <p:txBody>
              <a:bodyPr wrap="square" lIns="0" tIns="0" rIns="0" bIns="0" rtlCol="0"/>
              <a:lstStyle/>
              <a:p>
                <a:endParaRPr sz="900"/>
              </a:p>
            </p:txBody>
          </p:sp>
          <p:sp>
            <p:nvSpPr>
              <p:cNvPr id="217" name="object 206">
                <a:extLst>
                  <a:ext uri="{FF2B5EF4-FFF2-40B4-BE49-F238E27FC236}">
                    <a16:creationId xmlns:a16="http://schemas.microsoft.com/office/drawing/2014/main" id="{2CCAD55D-73EB-48A7-850E-AACB617A0AC4}"/>
                  </a:ext>
                </a:extLst>
              </p:cNvPr>
              <p:cNvSpPr/>
              <p:nvPr/>
            </p:nvSpPr>
            <p:spPr>
              <a:xfrm>
                <a:off x="2739707" y="3239211"/>
                <a:ext cx="38735" cy="161290"/>
              </a:xfrm>
              <a:custGeom>
                <a:avLst/>
                <a:gdLst/>
                <a:ahLst/>
                <a:cxnLst/>
                <a:rect l="l" t="t" r="r" b="b"/>
                <a:pathLst>
                  <a:path w="38735" h="161289">
                    <a:moveTo>
                      <a:pt x="38120" y="0"/>
                    </a:moveTo>
                    <a:lnTo>
                      <a:pt x="0" y="0"/>
                    </a:lnTo>
                    <a:lnTo>
                      <a:pt x="0" y="160947"/>
                    </a:lnTo>
                    <a:lnTo>
                      <a:pt x="38120" y="160947"/>
                    </a:lnTo>
                    <a:lnTo>
                      <a:pt x="38120" y="0"/>
                    </a:lnTo>
                    <a:close/>
                  </a:path>
                </a:pathLst>
              </a:custGeom>
              <a:solidFill>
                <a:srgbClr val="BBBDC0"/>
              </a:solidFill>
            </p:spPr>
            <p:txBody>
              <a:bodyPr wrap="square" lIns="0" tIns="0" rIns="0" bIns="0" rtlCol="0"/>
              <a:lstStyle/>
              <a:p>
                <a:endParaRPr sz="900"/>
              </a:p>
            </p:txBody>
          </p:sp>
          <p:sp>
            <p:nvSpPr>
              <p:cNvPr id="218" name="object 207">
                <a:extLst>
                  <a:ext uri="{FF2B5EF4-FFF2-40B4-BE49-F238E27FC236}">
                    <a16:creationId xmlns:a16="http://schemas.microsoft.com/office/drawing/2014/main" id="{BD05F9ED-58D7-4405-A4BC-80C714DC0585}"/>
                  </a:ext>
                </a:extLst>
              </p:cNvPr>
              <p:cNvSpPr/>
              <p:nvPr/>
            </p:nvSpPr>
            <p:spPr>
              <a:xfrm>
                <a:off x="2590317" y="4368050"/>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19" name="object 208">
                <a:extLst>
                  <a:ext uri="{FF2B5EF4-FFF2-40B4-BE49-F238E27FC236}">
                    <a16:creationId xmlns:a16="http://schemas.microsoft.com/office/drawing/2014/main" id="{8DC13794-3634-4A60-9CDB-EA6661BEC954}"/>
                  </a:ext>
                </a:extLst>
              </p:cNvPr>
              <p:cNvSpPr/>
              <p:nvPr/>
            </p:nvSpPr>
            <p:spPr>
              <a:xfrm>
                <a:off x="2590317" y="4368063"/>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20" name="object 209">
                <a:extLst>
                  <a:ext uri="{FF2B5EF4-FFF2-40B4-BE49-F238E27FC236}">
                    <a16:creationId xmlns:a16="http://schemas.microsoft.com/office/drawing/2014/main" id="{A6A6C3EF-F5AC-4E25-8CAB-AC4B1F410A89}"/>
                  </a:ext>
                </a:extLst>
              </p:cNvPr>
              <p:cNvSpPr/>
              <p:nvPr/>
            </p:nvSpPr>
            <p:spPr>
              <a:xfrm>
                <a:off x="3109163" y="4103280"/>
                <a:ext cx="66675" cy="700405"/>
              </a:xfrm>
              <a:custGeom>
                <a:avLst/>
                <a:gdLst/>
                <a:ahLst/>
                <a:cxnLst/>
                <a:rect l="l" t="t" r="r" b="b"/>
                <a:pathLst>
                  <a:path w="66675" h="700404">
                    <a:moveTo>
                      <a:pt x="66636" y="174726"/>
                    </a:moveTo>
                    <a:lnTo>
                      <a:pt x="0" y="174726"/>
                    </a:lnTo>
                    <a:lnTo>
                      <a:pt x="0" y="699935"/>
                    </a:lnTo>
                    <a:lnTo>
                      <a:pt x="66636" y="699935"/>
                    </a:lnTo>
                    <a:lnTo>
                      <a:pt x="66636" y="174726"/>
                    </a:lnTo>
                    <a:close/>
                  </a:path>
                  <a:path w="66675" h="700404">
                    <a:moveTo>
                      <a:pt x="66636" y="0"/>
                    </a:moveTo>
                    <a:lnTo>
                      <a:pt x="0" y="0"/>
                    </a:lnTo>
                    <a:lnTo>
                      <a:pt x="0" y="98488"/>
                    </a:lnTo>
                    <a:lnTo>
                      <a:pt x="66636" y="98488"/>
                    </a:lnTo>
                    <a:lnTo>
                      <a:pt x="66636" y="0"/>
                    </a:lnTo>
                    <a:close/>
                  </a:path>
                </a:pathLst>
              </a:custGeom>
              <a:solidFill>
                <a:srgbClr val="F4763C"/>
              </a:solidFill>
            </p:spPr>
            <p:txBody>
              <a:bodyPr wrap="square" lIns="0" tIns="0" rIns="0" bIns="0" rtlCol="0"/>
              <a:lstStyle/>
              <a:p>
                <a:endParaRPr sz="900"/>
              </a:p>
            </p:txBody>
          </p:sp>
          <p:sp>
            <p:nvSpPr>
              <p:cNvPr id="221" name="object 210">
                <a:extLst>
                  <a:ext uri="{FF2B5EF4-FFF2-40B4-BE49-F238E27FC236}">
                    <a16:creationId xmlns:a16="http://schemas.microsoft.com/office/drawing/2014/main" id="{81967EBB-7F36-4962-935F-D4BC0DC175FA}"/>
                  </a:ext>
                </a:extLst>
              </p:cNvPr>
              <p:cNvSpPr/>
              <p:nvPr/>
            </p:nvSpPr>
            <p:spPr>
              <a:xfrm>
                <a:off x="3109164" y="4103281"/>
                <a:ext cx="66675" cy="700405"/>
              </a:xfrm>
              <a:custGeom>
                <a:avLst/>
                <a:gdLst/>
                <a:ahLst/>
                <a:cxnLst/>
                <a:rect l="l" t="t" r="r" b="b"/>
                <a:pathLst>
                  <a:path w="66675" h="700404">
                    <a:moveTo>
                      <a:pt x="66648" y="699935"/>
                    </a:moveTo>
                    <a:lnTo>
                      <a:pt x="0" y="699935"/>
                    </a:lnTo>
                    <a:lnTo>
                      <a:pt x="0" y="0"/>
                    </a:lnTo>
                    <a:lnTo>
                      <a:pt x="66648" y="0"/>
                    </a:lnTo>
                    <a:lnTo>
                      <a:pt x="66648" y="699935"/>
                    </a:lnTo>
                    <a:close/>
                  </a:path>
                </a:pathLst>
              </a:custGeom>
              <a:ln w="6350">
                <a:solidFill>
                  <a:srgbClr val="231F20"/>
                </a:solidFill>
              </a:ln>
            </p:spPr>
            <p:txBody>
              <a:bodyPr wrap="square" lIns="0" tIns="0" rIns="0" bIns="0" rtlCol="0"/>
              <a:lstStyle/>
              <a:p>
                <a:endParaRPr sz="900"/>
              </a:p>
            </p:txBody>
          </p:sp>
          <p:sp>
            <p:nvSpPr>
              <p:cNvPr id="222" name="object 211">
                <a:extLst>
                  <a:ext uri="{FF2B5EF4-FFF2-40B4-BE49-F238E27FC236}">
                    <a16:creationId xmlns:a16="http://schemas.microsoft.com/office/drawing/2014/main" id="{DE7E06E7-9494-4A4A-9A13-1C700390344A}"/>
                  </a:ext>
                </a:extLst>
              </p:cNvPr>
              <p:cNvSpPr/>
              <p:nvPr/>
            </p:nvSpPr>
            <p:spPr>
              <a:xfrm>
                <a:off x="3109163" y="4094911"/>
                <a:ext cx="66675" cy="17145"/>
              </a:xfrm>
              <a:custGeom>
                <a:avLst/>
                <a:gdLst/>
                <a:ahLst/>
                <a:cxnLst/>
                <a:rect l="l" t="t" r="r" b="b"/>
                <a:pathLst>
                  <a:path w="66675" h="17145">
                    <a:moveTo>
                      <a:pt x="33324" y="0"/>
                    </a:moveTo>
                    <a:lnTo>
                      <a:pt x="20354" y="657"/>
                    </a:lnTo>
                    <a:lnTo>
                      <a:pt x="9761" y="2451"/>
                    </a:lnTo>
                    <a:lnTo>
                      <a:pt x="2619" y="5111"/>
                    </a:lnTo>
                    <a:lnTo>
                      <a:pt x="0" y="8369"/>
                    </a:lnTo>
                    <a:lnTo>
                      <a:pt x="2619" y="11627"/>
                    </a:lnTo>
                    <a:lnTo>
                      <a:pt x="9761" y="14287"/>
                    </a:lnTo>
                    <a:lnTo>
                      <a:pt x="20354" y="16080"/>
                    </a:lnTo>
                    <a:lnTo>
                      <a:pt x="33324" y="16738"/>
                    </a:lnTo>
                    <a:lnTo>
                      <a:pt x="46295" y="16080"/>
                    </a:lnTo>
                    <a:lnTo>
                      <a:pt x="56888" y="14287"/>
                    </a:lnTo>
                    <a:lnTo>
                      <a:pt x="64030" y="11627"/>
                    </a:lnTo>
                    <a:lnTo>
                      <a:pt x="66649" y="8369"/>
                    </a:lnTo>
                    <a:lnTo>
                      <a:pt x="64030" y="5111"/>
                    </a:lnTo>
                    <a:lnTo>
                      <a:pt x="56888" y="2451"/>
                    </a:lnTo>
                    <a:lnTo>
                      <a:pt x="46295" y="657"/>
                    </a:lnTo>
                    <a:lnTo>
                      <a:pt x="33324" y="0"/>
                    </a:lnTo>
                    <a:close/>
                  </a:path>
                </a:pathLst>
              </a:custGeom>
              <a:solidFill>
                <a:srgbClr val="D1D3D4"/>
              </a:solidFill>
            </p:spPr>
            <p:txBody>
              <a:bodyPr wrap="square" lIns="0" tIns="0" rIns="0" bIns="0" rtlCol="0"/>
              <a:lstStyle/>
              <a:p>
                <a:endParaRPr sz="900"/>
              </a:p>
            </p:txBody>
          </p:sp>
          <p:sp>
            <p:nvSpPr>
              <p:cNvPr id="223" name="object 212">
                <a:extLst>
                  <a:ext uri="{FF2B5EF4-FFF2-40B4-BE49-F238E27FC236}">
                    <a16:creationId xmlns:a16="http://schemas.microsoft.com/office/drawing/2014/main" id="{5F36BA1A-532C-4517-96BA-59913EE72A65}"/>
                  </a:ext>
                </a:extLst>
              </p:cNvPr>
              <p:cNvSpPr/>
              <p:nvPr/>
            </p:nvSpPr>
            <p:spPr>
              <a:xfrm>
                <a:off x="3109163" y="4094911"/>
                <a:ext cx="66675" cy="17145"/>
              </a:xfrm>
              <a:custGeom>
                <a:avLst/>
                <a:gdLst/>
                <a:ahLst/>
                <a:cxnLst/>
                <a:rect l="l" t="t" r="r" b="b"/>
                <a:pathLst>
                  <a:path w="66675" h="17145">
                    <a:moveTo>
                      <a:pt x="66649" y="8369"/>
                    </a:moveTo>
                    <a:lnTo>
                      <a:pt x="64030" y="11627"/>
                    </a:lnTo>
                    <a:lnTo>
                      <a:pt x="56888" y="14287"/>
                    </a:lnTo>
                    <a:lnTo>
                      <a:pt x="46295" y="16080"/>
                    </a:lnTo>
                    <a:lnTo>
                      <a:pt x="33324" y="16738"/>
                    </a:lnTo>
                    <a:lnTo>
                      <a:pt x="20354" y="16080"/>
                    </a:lnTo>
                    <a:lnTo>
                      <a:pt x="9761" y="14287"/>
                    </a:lnTo>
                    <a:lnTo>
                      <a:pt x="2619" y="11627"/>
                    </a:lnTo>
                    <a:lnTo>
                      <a:pt x="0" y="8369"/>
                    </a:lnTo>
                    <a:lnTo>
                      <a:pt x="2619" y="5111"/>
                    </a:lnTo>
                    <a:lnTo>
                      <a:pt x="9761" y="2451"/>
                    </a:lnTo>
                    <a:lnTo>
                      <a:pt x="20354" y="657"/>
                    </a:lnTo>
                    <a:lnTo>
                      <a:pt x="33324" y="0"/>
                    </a:lnTo>
                    <a:lnTo>
                      <a:pt x="46295" y="657"/>
                    </a:lnTo>
                    <a:lnTo>
                      <a:pt x="56888" y="2451"/>
                    </a:lnTo>
                    <a:lnTo>
                      <a:pt x="64030" y="5111"/>
                    </a:lnTo>
                    <a:lnTo>
                      <a:pt x="66649" y="8369"/>
                    </a:lnTo>
                    <a:close/>
                  </a:path>
                </a:pathLst>
              </a:custGeom>
              <a:ln w="6350">
                <a:solidFill>
                  <a:srgbClr val="231F20"/>
                </a:solidFill>
              </a:ln>
            </p:spPr>
            <p:txBody>
              <a:bodyPr wrap="square" lIns="0" tIns="0" rIns="0" bIns="0" rtlCol="0"/>
              <a:lstStyle/>
              <a:p>
                <a:endParaRPr sz="900"/>
              </a:p>
            </p:txBody>
          </p:sp>
          <p:pic>
            <p:nvPicPr>
              <p:cNvPr id="224" name="object 213">
                <a:extLst>
                  <a:ext uri="{FF2B5EF4-FFF2-40B4-BE49-F238E27FC236}">
                    <a16:creationId xmlns:a16="http://schemas.microsoft.com/office/drawing/2014/main" id="{0BA6A9CD-EB8A-4B0F-A68B-8CEDB587A621}"/>
                  </a:ext>
                </a:extLst>
              </p:cNvPr>
              <p:cNvPicPr/>
              <p:nvPr/>
            </p:nvPicPr>
            <p:blipFill>
              <a:blip r:embed="rId4" cstate="print"/>
              <a:stretch>
                <a:fillRect/>
              </a:stretch>
            </p:blipFill>
            <p:spPr>
              <a:xfrm>
                <a:off x="3093260" y="4192231"/>
                <a:ext cx="160949" cy="244170"/>
              </a:xfrm>
              <a:prstGeom prst="rect">
                <a:avLst/>
              </a:prstGeom>
            </p:spPr>
          </p:pic>
          <p:sp>
            <p:nvSpPr>
              <p:cNvPr id="225" name="object 214">
                <a:extLst>
                  <a:ext uri="{FF2B5EF4-FFF2-40B4-BE49-F238E27FC236}">
                    <a16:creationId xmlns:a16="http://schemas.microsoft.com/office/drawing/2014/main" id="{2A75AB84-D655-45B3-87AB-089879B93119}"/>
                  </a:ext>
                </a:extLst>
              </p:cNvPr>
              <p:cNvSpPr/>
              <p:nvPr/>
            </p:nvSpPr>
            <p:spPr>
              <a:xfrm>
                <a:off x="3096793" y="4778868"/>
                <a:ext cx="88265" cy="27940"/>
              </a:xfrm>
              <a:custGeom>
                <a:avLst/>
                <a:gdLst/>
                <a:ahLst/>
                <a:cxnLst/>
                <a:rect l="l" t="t" r="r" b="b"/>
                <a:pathLst>
                  <a:path w="88264" h="27939">
                    <a:moveTo>
                      <a:pt x="87955" y="0"/>
                    </a:moveTo>
                    <a:lnTo>
                      <a:pt x="0" y="0"/>
                    </a:lnTo>
                    <a:lnTo>
                      <a:pt x="0" y="27522"/>
                    </a:lnTo>
                    <a:lnTo>
                      <a:pt x="87955" y="27522"/>
                    </a:lnTo>
                    <a:lnTo>
                      <a:pt x="87955" y="0"/>
                    </a:lnTo>
                    <a:close/>
                  </a:path>
                </a:pathLst>
              </a:custGeom>
              <a:solidFill>
                <a:srgbClr val="F4763C"/>
              </a:solidFill>
            </p:spPr>
            <p:txBody>
              <a:bodyPr wrap="square" lIns="0" tIns="0" rIns="0" bIns="0" rtlCol="0"/>
              <a:lstStyle/>
              <a:p>
                <a:endParaRPr sz="900"/>
              </a:p>
            </p:txBody>
          </p:sp>
          <p:sp>
            <p:nvSpPr>
              <p:cNvPr id="226" name="object 215">
                <a:extLst>
                  <a:ext uri="{FF2B5EF4-FFF2-40B4-BE49-F238E27FC236}">
                    <a16:creationId xmlns:a16="http://schemas.microsoft.com/office/drawing/2014/main" id="{D30AF706-1393-4584-9AD0-B0AAD13C2D75}"/>
                  </a:ext>
                </a:extLst>
              </p:cNvPr>
              <p:cNvSpPr/>
              <p:nvPr/>
            </p:nvSpPr>
            <p:spPr>
              <a:xfrm>
                <a:off x="3096798" y="4778868"/>
                <a:ext cx="88265" cy="27940"/>
              </a:xfrm>
              <a:custGeom>
                <a:avLst/>
                <a:gdLst/>
                <a:ahLst/>
                <a:cxnLst/>
                <a:rect l="l" t="t" r="r" b="b"/>
                <a:pathLst>
                  <a:path w="88264" h="27939">
                    <a:moveTo>
                      <a:pt x="87955" y="27522"/>
                    </a:moveTo>
                    <a:lnTo>
                      <a:pt x="0" y="27522"/>
                    </a:lnTo>
                    <a:lnTo>
                      <a:pt x="0" y="0"/>
                    </a:lnTo>
                    <a:lnTo>
                      <a:pt x="87955" y="0"/>
                    </a:lnTo>
                    <a:lnTo>
                      <a:pt x="87955" y="27522"/>
                    </a:lnTo>
                    <a:close/>
                  </a:path>
                </a:pathLst>
              </a:custGeom>
              <a:ln w="6350">
                <a:solidFill>
                  <a:srgbClr val="231F20"/>
                </a:solidFill>
              </a:ln>
            </p:spPr>
            <p:txBody>
              <a:bodyPr wrap="square" lIns="0" tIns="0" rIns="0" bIns="0" rtlCol="0"/>
              <a:lstStyle/>
              <a:p>
                <a:endParaRPr sz="900"/>
              </a:p>
            </p:txBody>
          </p:sp>
          <p:sp>
            <p:nvSpPr>
              <p:cNvPr id="227" name="object 216">
                <a:extLst>
                  <a:ext uri="{FF2B5EF4-FFF2-40B4-BE49-F238E27FC236}">
                    <a16:creationId xmlns:a16="http://schemas.microsoft.com/office/drawing/2014/main" id="{FC463168-1A8D-49BC-A840-6117239242C1}"/>
                  </a:ext>
                </a:extLst>
              </p:cNvPr>
              <p:cNvSpPr/>
              <p:nvPr/>
            </p:nvSpPr>
            <p:spPr>
              <a:xfrm>
                <a:off x="3116605"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8" name="object 217">
                <a:extLst>
                  <a:ext uri="{FF2B5EF4-FFF2-40B4-BE49-F238E27FC236}">
                    <a16:creationId xmlns:a16="http://schemas.microsoft.com/office/drawing/2014/main" id="{97C88557-4242-4224-8C3C-73FE10C82D15}"/>
                  </a:ext>
                </a:extLst>
              </p:cNvPr>
              <p:cNvSpPr/>
              <p:nvPr/>
            </p:nvSpPr>
            <p:spPr>
              <a:xfrm>
                <a:off x="3142081"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29" name="object 218">
                <a:extLst>
                  <a:ext uri="{FF2B5EF4-FFF2-40B4-BE49-F238E27FC236}">
                    <a16:creationId xmlns:a16="http://schemas.microsoft.com/office/drawing/2014/main" id="{F443AE95-B3ED-4887-937E-0F8DF65CC7D1}"/>
                  </a:ext>
                </a:extLst>
              </p:cNvPr>
              <p:cNvSpPr/>
              <p:nvPr/>
            </p:nvSpPr>
            <p:spPr>
              <a:xfrm>
                <a:off x="3166008" y="4778870"/>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0" name="object 219">
                <a:extLst>
                  <a:ext uri="{FF2B5EF4-FFF2-40B4-BE49-F238E27FC236}">
                    <a16:creationId xmlns:a16="http://schemas.microsoft.com/office/drawing/2014/main" id="{8605AF92-56F2-48A6-929E-53F8042DFEC5}"/>
                  </a:ext>
                </a:extLst>
              </p:cNvPr>
              <p:cNvSpPr/>
              <p:nvPr/>
            </p:nvSpPr>
            <p:spPr>
              <a:xfrm>
                <a:off x="3109163" y="4951463"/>
                <a:ext cx="66675" cy="187960"/>
              </a:xfrm>
              <a:custGeom>
                <a:avLst/>
                <a:gdLst/>
                <a:ahLst/>
                <a:cxnLst/>
                <a:rect l="l" t="t" r="r" b="b"/>
                <a:pathLst>
                  <a:path w="66675" h="187960">
                    <a:moveTo>
                      <a:pt x="66648" y="0"/>
                    </a:moveTo>
                    <a:lnTo>
                      <a:pt x="0" y="0"/>
                    </a:lnTo>
                    <a:lnTo>
                      <a:pt x="0" y="187426"/>
                    </a:lnTo>
                    <a:lnTo>
                      <a:pt x="66648" y="187426"/>
                    </a:lnTo>
                    <a:lnTo>
                      <a:pt x="66648" y="0"/>
                    </a:lnTo>
                    <a:close/>
                  </a:path>
                </a:pathLst>
              </a:custGeom>
              <a:solidFill>
                <a:srgbClr val="D1D3D4"/>
              </a:solidFill>
            </p:spPr>
            <p:txBody>
              <a:bodyPr wrap="square" lIns="0" tIns="0" rIns="0" bIns="0" rtlCol="0"/>
              <a:lstStyle/>
              <a:p>
                <a:endParaRPr sz="900"/>
              </a:p>
            </p:txBody>
          </p:sp>
          <p:sp>
            <p:nvSpPr>
              <p:cNvPr id="231" name="object 220">
                <a:extLst>
                  <a:ext uri="{FF2B5EF4-FFF2-40B4-BE49-F238E27FC236}">
                    <a16:creationId xmlns:a16="http://schemas.microsoft.com/office/drawing/2014/main" id="{C9BE7A01-B159-495B-A5D2-A95D131EF27C}"/>
                  </a:ext>
                </a:extLst>
              </p:cNvPr>
              <p:cNvSpPr/>
              <p:nvPr/>
            </p:nvSpPr>
            <p:spPr>
              <a:xfrm>
                <a:off x="3109164" y="4951463"/>
                <a:ext cx="66675" cy="187960"/>
              </a:xfrm>
              <a:custGeom>
                <a:avLst/>
                <a:gdLst/>
                <a:ahLst/>
                <a:cxnLst/>
                <a:rect l="l" t="t" r="r" b="b"/>
                <a:pathLst>
                  <a:path w="66675" h="187960">
                    <a:moveTo>
                      <a:pt x="66648" y="187426"/>
                    </a:moveTo>
                    <a:lnTo>
                      <a:pt x="0" y="187426"/>
                    </a:lnTo>
                    <a:lnTo>
                      <a:pt x="0" y="0"/>
                    </a:lnTo>
                    <a:lnTo>
                      <a:pt x="66648" y="0"/>
                    </a:lnTo>
                    <a:lnTo>
                      <a:pt x="66648" y="187426"/>
                    </a:lnTo>
                    <a:close/>
                  </a:path>
                </a:pathLst>
              </a:custGeom>
              <a:ln w="6350">
                <a:solidFill>
                  <a:srgbClr val="231F20"/>
                </a:solidFill>
              </a:ln>
            </p:spPr>
            <p:txBody>
              <a:bodyPr wrap="square" lIns="0" tIns="0" rIns="0" bIns="0" rtlCol="0"/>
              <a:lstStyle/>
              <a:p>
                <a:endParaRPr sz="900"/>
              </a:p>
            </p:txBody>
          </p:sp>
          <p:sp>
            <p:nvSpPr>
              <p:cNvPr id="232" name="object 221">
                <a:extLst>
                  <a:ext uri="{FF2B5EF4-FFF2-40B4-BE49-F238E27FC236}">
                    <a16:creationId xmlns:a16="http://schemas.microsoft.com/office/drawing/2014/main" id="{AA973748-D503-4B20-B2B8-FE193650D242}"/>
                  </a:ext>
                </a:extLst>
              </p:cNvPr>
              <p:cNvSpPr/>
              <p:nvPr/>
            </p:nvSpPr>
            <p:spPr>
              <a:xfrm>
                <a:off x="2908528" y="5009984"/>
                <a:ext cx="476884" cy="167640"/>
              </a:xfrm>
              <a:custGeom>
                <a:avLst/>
                <a:gdLst/>
                <a:ahLst/>
                <a:cxnLst/>
                <a:rect l="l" t="t" r="r" b="b"/>
                <a:pathLst>
                  <a:path w="476885" h="167639">
                    <a:moveTo>
                      <a:pt x="276440" y="0"/>
                    </a:moveTo>
                    <a:lnTo>
                      <a:pt x="215658" y="130365"/>
                    </a:lnTo>
                    <a:lnTo>
                      <a:pt x="180911" y="57924"/>
                    </a:lnTo>
                    <a:lnTo>
                      <a:pt x="0" y="57924"/>
                    </a:lnTo>
                    <a:lnTo>
                      <a:pt x="0" y="167271"/>
                    </a:lnTo>
                    <a:lnTo>
                      <a:pt x="476542" y="167271"/>
                    </a:lnTo>
                    <a:lnTo>
                      <a:pt x="476542" y="60223"/>
                    </a:lnTo>
                    <a:lnTo>
                      <a:pt x="314109" y="60223"/>
                    </a:lnTo>
                    <a:lnTo>
                      <a:pt x="276440" y="0"/>
                    </a:lnTo>
                    <a:close/>
                  </a:path>
                </a:pathLst>
              </a:custGeom>
              <a:solidFill>
                <a:srgbClr val="FFFFFF"/>
              </a:solidFill>
            </p:spPr>
            <p:txBody>
              <a:bodyPr wrap="square" lIns="0" tIns="0" rIns="0" bIns="0" rtlCol="0"/>
              <a:lstStyle/>
              <a:p>
                <a:endParaRPr sz="900"/>
              </a:p>
            </p:txBody>
          </p:sp>
          <p:sp>
            <p:nvSpPr>
              <p:cNvPr id="233" name="object 222">
                <a:extLst>
                  <a:ext uri="{FF2B5EF4-FFF2-40B4-BE49-F238E27FC236}">
                    <a16:creationId xmlns:a16="http://schemas.microsoft.com/office/drawing/2014/main" id="{F8FD50A9-5A86-4468-A7D3-B60719CD72B7}"/>
                  </a:ext>
                </a:extLst>
              </p:cNvPr>
              <p:cNvSpPr/>
              <p:nvPr/>
            </p:nvSpPr>
            <p:spPr>
              <a:xfrm>
                <a:off x="2908541" y="5009997"/>
                <a:ext cx="476884" cy="130810"/>
              </a:xfrm>
              <a:custGeom>
                <a:avLst/>
                <a:gdLst/>
                <a:ahLst/>
                <a:cxnLst/>
                <a:rect l="l" t="t" r="r" b="b"/>
                <a:pathLst>
                  <a:path w="476885" h="130810">
                    <a:moveTo>
                      <a:pt x="0" y="57912"/>
                    </a:moveTo>
                    <a:lnTo>
                      <a:pt x="180898" y="57912"/>
                    </a:lnTo>
                    <a:lnTo>
                      <a:pt x="215646" y="130352"/>
                    </a:lnTo>
                    <a:lnTo>
                      <a:pt x="276440" y="0"/>
                    </a:lnTo>
                    <a:lnTo>
                      <a:pt x="314109" y="60210"/>
                    </a:lnTo>
                    <a:lnTo>
                      <a:pt x="476542" y="60210"/>
                    </a:lnTo>
                  </a:path>
                </a:pathLst>
              </a:custGeom>
              <a:ln w="6350">
                <a:solidFill>
                  <a:srgbClr val="231F20"/>
                </a:solidFill>
              </a:ln>
            </p:spPr>
            <p:txBody>
              <a:bodyPr wrap="square" lIns="0" tIns="0" rIns="0" bIns="0" rtlCol="0"/>
              <a:lstStyle/>
              <a:p>
                <a:endParaRPr sz="900"/>
              </a:p>
            </p:txBody>
          </p:sp>
          <p:sp>
            <p:nvSpPr>
              <p:cNvPr id="234" name="object 223">
                <a:extLst>
                  <a:ext uri="{FF2B5EF4-FFF2-40B4-BE49-F238E27FC236}">
                    <a16:creationId xmlns:a16="http://schemas.microsoft.com/office/drawing/2014/main" id="{1D9463E2-FF14-422C-9ADE-DD84F71D681B}"/>
                  </a:ext>
                </a:extLst>
              </p:cNvPr>
              <p:cNvSpPr/>
              <p:nvPr/>
            </p:nvSpPr>
            <p:spPr>
              <a:xfrm>
                <a:off x="3096793" y="4925374"/>
                <a:ext cx="88265" cy="27940"/>
              </a:xfrm>
              <a:custGeom>
                <a:avLst/>
                <a:gdLst/>
                <a:ahLst/>
                <a:cxnLst/>
                <a:rect l="l" t="t" r="r" b="b"/>
                <a:pathLst>
                  <a:path w="88264" h="27939">
                    <a:moveTo>
                      <a:pt x="87955" y="0"/>
                    </a:moveTo>
                    <a:lnTo>
                      <a:pt x="0" y="0"/>
                    </a:lnTo>
                    <a:lnTo>
                      <a:pt x="0" y="27523"/>
                    </a:lnTo>
                    <a:lnTo>
                      <a:pt x="87955" y="27523"/>
                    </a:lnTo>
                    <a:lnTo>
                      <a:pt x="87955" y="0"/>
                    </a:lnTo>
                    <a:close/>
                  </a:path>
                </a:pathLst>
              </a:custGeom>
              <a:solidFill>
                <a:srgbClr val="F4763C"/>
              </a:solidFill>
            </p:spPr>
            <p:txBody>
              <a:bodyPr wrap="square" lIns="0" tIns="0" rIns="0" bIns="0" rtlCol="0"/>
              <a:lstStyle/>
              <a:p>
                <a:endParaRPr sz="900"/>
              </a:p>
            </p:txBody>
          </p:sp>
          <p:sp>
            <p:nvSpPr>
              <p:cNvPr id="235" name="object 224">
                <a:extLst>
                  <a:ext uri="{FF2B5EF4-FFF2-40B4-BE49-F238E27FC236}">
                    <a16:creationId xmlns:a16="http://schemas.microsoft.com/office/drawing/2014/main" id="{56CF9D86-50D7-4726-A815-C28309EFC065}"/>
                  </a:ext>
                </a:extLst>
              </p:cNvPr>
              <p:cNvSpPr/>
              <p:nvPr/>
            </p:nvSpPr>
            <p:spPr>
              <a:xfrm>
                <a:off x="3096798" y="4925374"/>
                <a:ext cx="88265" cy="27940"/>
              </a:xfrm>
              <a:custGeom>
                <a:avLst/>
                <a:gdLst/>
                <a:ahLst/>
                <a:cxnLst/>
                <a:rect l="l" t="t" r="r" b="b"/>
                <a:pathLst>
                  <a:path w="88264" h="27939">
                    <a:moveTo>
                      <a:pt x="87955" y="27523"/>
                    </a:moveTo>
                    <a:lnTo>
                      <a:pt x="0" y="27523"/>
                    </a:lnTo>
                    <a:lnTo>
                      <a:pt x="0" y="0"/>
                    </a:lnTo>
                    <a:lnTo>
                      <a:pt x="87955" y="0"/>
                    </a:lnTo>
                    <a:lnTo>
                      <a:pt x="87955" y="27523"/>
                    </a:lnTo>
                    <a:close/>
                  </a:path>
                </a:pathLst>
              </a:custGeom>
              <a:ln w="6350">
                <a:solidFill>
                  <a:srgbClr val="231F20"/>
                </a:solidFill>
              </a:ln>
            </p:spPr>
            <p:txBody>
              <a:bodyPr wrap="square" lIns="0" tIns="0" rIns="0" bIns="0" rtlCol="0"/>
              <a:lstStyle/>
              <a:p>
                <a:endParaRPr sz="900"/>
              </a:p>
            </p:txBody>
          </p:sp>
          <p:sp>
            <p:nvSpPr>
              <p:cNvPr id="236" name="object 225">
                <a:extLst>
                  <a:ext uri="{FF2B5EF4-FFF2-40B4-BE49-F238E27FC236}">
                    <a16:creationId xmlns:a16="http://schemas.microsoft.com/office/drawing/2014/main" id="{A633C1CC-5703-4D1A-B8A6-08B1ACE32854}"/>
                  </a:ext>
                </a:extLst>
              </p:cNvPr>
              <p:cNvSpPr/>
              <p:nvPr/>
            </p:nvSpPr>
            <p:spPr>
              <a:xfrm>
                <a:off x="3116605"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7" name="object 226">
                <a:extLst>
                  <a:ext uri="{FF2B5EF4-FFF2-40B4-BE49-F238E27FC236}">
                    <a16:creationId xmlns:a16="http://schemas.microsoft.com/office/drawing/2014/main" id="{F6AC7740-320A-4050-922F-69282E9D4DDE}"/>
                  </a:ext>
                </a:extLst>
              </p:cNvPr>
              <p:cNvSpPr/>
              <p:nvPr/>
            </p:nvSpPr>
            <p:spPr>
              <a:xfrm>
                <a:off x="3142081"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8" name="object 227">
                <a:extLst>
                  <a:ext uri="{FF2B5EF4-FFF2-40B4-BE49-F238E27FC236}">
                    <a16:creationId xmlns:a16="http://schemas.microsoft.com/office/drawing/2014/main" id="{E9A653D0-B245-402F-A886-BBE4D7D62D0D}"/>
                  </a:ext>
                </a:extLst>
              </p:cNvPr>
              <p:cNvSpPr/>
              <p:nvPr/>
            </p:nvSpPr>
            <p:spPr>
              <a:xfrm>
                <a:off x="3166008" y="4925377"/>
                <a:ext cx="0" cy="27940"/>
              </a:xfrm>
              <a:custGeom>
                <a:avLst/>
                <a:gdLst/>
                <a:ahLst/>
                <a:cxnLst/>
                <a:rect l="l" t="t" r="r" b="b"/>
                <a:pathLst>
                  <a:path h="27939">
                    <a:moveTo>
                      <a:pt x="0" y="0"/>
                    </a:moveTo>
                    <a:lnTo>
                      <a:pt x="0" y="27520"/>
                    </a:lnTo>
                  </a:path>
                </a:pathLst>
              </a:custGeom>
              <a:ln w="6350">
                <a:solidFill>
                  <a:srgbClr val="231F20"/>
                </a:solidFill>
              </a:ln>
            </p:spPr>
            <p:txBody>
              <a:bodyPr wrap="square" lIns="0" tIns="0" rIns="0" bIns="0" rtlCol="0"/>
              <a:lstStyle/>
              <a:p>
                <a:endParaRPr sz="900"/>
              </a:p>
            </p:txBody>
          </p:sp>
          <p:sp>
            <p:nvSpPr>
              <p:cNvPr id="239" name="object 228">
                <a:extLst>
                  <a:ext uri="{FF2B5EF4-FFF2-40B4-BE49-F238E27FC236}">
                    <a16:creationId xmlns:a16="http://schemas.microsoft.com/office/drawing/2014/main" id="{A2BE92C8-548D-4E29-9D8F-29371764F113}"/>
                  </a:ext>
                </a:extLst>
              </p:cNvPr>
              <p:cNvSpPr/>
              <p:nvPr/>
            </p:nvSpPr>
            <p:spPr>
              <a:xfrm>
                <a:off x="3069983" y="4810620"/>
                <a:ext cx="106045" cy="113664"/>
              </a:xfrm>
              <a:custGeom>
                <a:avLst/>
                <a:gdLst/>
                <a:ahLst/>
                <a:cxnLst/>
                <a:rect l="l" t="t" r="r" b="b"/>
                <a:pathLst>
                  <a:path w="106044" h="113664">
                    <a:moveTo>
                      <a:pt x="105829" y="0"/>
                    </a:moveTo>
                    <a:lnTo>
                      <a:pt x="39179" y="0"/>
                    </a:ln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close/>
                  </a:path>
                </a:pathLst>
              </a:custGeom>
              <a:solidFill>
                <a:srgbClr val="F4763C"/>
              </a:solidFill>
            </p:spPr>
            <p:txBody>
              <a:bodyPr wrap="square" lIns="0" tIns="0" rIns="0" bIns="0" rtlCol="0"/>
              <a:lstStyle/>
              <a:p>
                <a:endParaRPr sz="900"/>
              </a:p>
            </p:txBody>
          </p:sp>
          <p:sp>
            <p:nvSpPr>
              <p:cNvPr id="240" name="object 229">
                <a:extLst>
                  <a:ext uri="{FF2B5EF4-FFF2-40B4-BE49-F238E27FC236}">
                    <a16:creationId xmlns:a16="http://schemas.microsoft.com/office/drawing/2014/main" id="{4F69551E-99D2-4F37-818F-AE7674ED98FD}"/>
                  </a:ext>
                </a:extLst>
              </p:cNvPr>
              <p:cNvSpPr/>
              <p:nvPr/>
            </p:nvSpPr>
            <p:spPr>
              <a:xfrm>
                <a:off x="3069983" y="4810620"/>
                <a:ext cx="106045" cy="113664"/>
              </a:xfrm>
              <a:custGeom>
                <a:avLst/>
                <a:gdLst/>
                <a:ahLst/>
                <a:cxnLst/>
                <a:rect l="l" t="t" r="r" b="b"/>
                <a:pathLst>
                  <a:path w="106044" h="113664">
                    <a:moveTo>
                      <a:pt x="39179" y="0"/>
                    </a:moveTo>
                    <a:lnTo>
                      <a:pt x="39179" y="5295"/>
                    </a:lnTo>
                    <a:lnTo>
                      <a:pt x="18021" y="5295"/>
                    </a:lnTo>
                    <a:lnTo>
                      <a:pt x="11004" y="6713"/>
                    </a:lnTo>
                    <a:lnTo>
                      <a:pt x="5276" y="10577"/>
                    </a:lnTo>
                    <a:lnTo>
                      <a:pt x="1415" y="16306"/>
                    </a:lnTo>
                    <a:lnTo>
                      <a:pt x="0" y="23317"/>
                    </a:lnTo>
                    <a:lnTo>
                      <a:pt x="0" y="87896"/>
                    </a:lnTo>
                    <a:lnTo>
                      <a:pt x="1415" y="94907"/>
                    </a:lnTo>
                    <a:lnTo>
                      <a:pt x="5276" y="100636"/>
                    </a:lnTo>
                    <a:lnTo>
                      <a:pt x="11004" y="104500"/>
                    </a:lnTo>
                    <a:lnTo>
                      <a:pt x="18021" y="105918"/>
                    </a:lnTo>
                    <a:lnTo>
                      <a:pt x="39179" y="105918"/>
                    </a:lnTo>
                    <a:lnTo>
                      <a:pt x="39179" y="113309"/>
                    </a:lnTo>
                    <a:lnTo>
                      <a:pt x="105829" y="113309"/>
                    </a:lnTo>
                    <a:lnTo>
                      <a:pt x="105829" y="0"/>
                    </a:lnTo>
                    <a:lnTo>
                      <a:pt x="39179" y="0"/>
                    </a:lnTo>
                    <a:close/>
                  </a:path>
                </a:pathLst>
              </a:custGeom>
              <a:ln w="6350">
                <a:solidFill>
                  <a:srgbClr val="231F20"/>
                </a:solidFill>
              </a:ln>
            </p:spPr>
            <p:txBody>
              <a:bodyPr wrap="square" lIns="0" tIns="0" rIns="0" bIns="0" rtlCol="0"/>
              <a:lstStyle/>
              <a:p>
                <a:endParaRPr sz="900"/>
              </a:p>
            </p:txBody>
          </p:sp>
          <p:sp>
            <p:nvSpPr>
              <p:cNvPr id="241" name="object 230">
                <a:extLst>
                  <a:ext uri="{FF2B5EF4-FFF2-40B4-BE49-F238E27FC236}">
                    <a16:creationId xmlns:a16="http://schemas.microsoft.com/office/drawing/2014/main" id="{0F6C5237-BEA9-4CC0-B7AD-A23258D66F6A}"/>
                  </a:ext>
                </a:extLst>
              </p:cNvPr>
              <p:cNvSpPr/>
              <p:nvPr/>
            </p:nvSpPr>
            <p:spPr>
              <a:xfrm>
                <a:off x="3175812" y="4858327"/>
                <a:ext cx="25400" cy="11430"/>
              </a:xfrm>
              <a:custGeom>
                <a:avLst/>
                <a:gdLst/>
                <a:ahLst/>
                <a:cxnLst/>
                <a:rect l="l" t="t" r="r" b="b"/>
                <a:pathLst>
                  <a:path w="25400" h="11429">
                    <a:moveTo>
                      <a:pt x="0" y="11118"/>
                    </a:moveTo>
                    <a:lnTo>
                      <a:pt x="25254" y="11118"/>
                    </a:lnTo>
                    <a:lnTo>
                      <a:pt x="25254" y="0"/>
                    </a:lnTo>
                    <a:lnTo>
                      <a:pt x="0" y="0"/>
                    </a:lnTo>
                    <a:lnTo>
                      <a:pt x="0" y="11118"/>
                    </a:lnTo>
                    <a:close/>
                  </a:path>
                </a:pathLst>
              </a:custGeom>
              <a:solidFill>
                <a:srgbClr val="F4763C"/>
              </a:solidFill>
            </p:spPr>
            <p:txBody>
              <a:bodyPr wrap="square" lIns="0" tIns="0" rIns="0" bIns="0" rtlCol="0"/>
              <a:lstStyle/>
              <a:p>
                <a:endParaRPr sz="900"/>
              </a:p>
            </p:txBody>
          </p:sp>
          <p:sp>
            <p:nvSpPr>
              <p:cNvPr id="242" name="object 231">
                <a:extLst>
                  <a:ext uri="{FF2B5EF4-FFF2-40B4-BE49-F238E27FC236}">
                    <a16:creationId xmlns:a16="http://schemas.microsoft.com/office/drawing/2014/main" id="{BC0ECC61-64F7-4855-8CA1-C9B4A8AA8FDB}"/>
                  </a:ext>
                </a:extLst>
              </p:cNvPr>
              <p:cNvSpPr/>
              <p:nvPr/>
            </p:nvSpPr>
            <p:spPr>
              <a:xfrm>
                <a:off x="3175809" y="4858327"/>
                <a:ext cx="34290" cy="11430"/>
              </a:xfrm>
              <a:custGeom>
                <a:avLst/>
                <a:gdLst/>
                <a:ahLst/>
                <a:cxnLst/>
                <a:rect l="l" t="t" r="r" b="b"/>
                <a:pathLst>
                  <a:path w="34289" h="11429">
                    <a:moveTo>
                      <a:pt x="33989" y="11118"/>
                    </a:moveTo>
                    <a:lnTo>
                      <a:pt x="0" y="11118"/>
                    </a:lnTo>
                    <a:lnTo>
                      <a:pt x="0" y="0"/>
                    </a:lnTo>
                    <a:lnTo>
                      <a:pt x="33989" y="0"/>
                    </a:lnTo>
                    <a:lnTo>
                      <a:pt x="33989" y="11118"/>
                    </a:lnTo>
                    <a:close/>
                  </a:path>
                </a:pathLst>
              </a:custGeom>
              <a:ln w="6350">
                <a:solidFill>
                  <a:srgbClr val="231F20"/>
                </a:solidFill>
              </a:ln>
            </p:spPr>
            <p:txBody>
              <a:bodyPr wrap="square" lIns="0" tIns="0" rIns="0" bIns="0" rtlCol="0"/>
              <a:lstStyle/>
              <a:p>
                <a:endParaRPr sz="900"/>
              </a:p>
            </p:txBody>
          </p:sp>
          <p:sp>
            <p:nvSpPr>
              <p:cNvPr id="243" name="object 232">
                <a:extLst>
                  <a:ext uri="{FF2B5EF4-FFF2-40B4-BE49-F238E27FC236}">
                    <a16:creationId xmlns:a16="http://schemas.microsoft.com/office/drawing/2014/main" id="{3ED5754A-7046-4790-9C5B-DC1B04EC7BF2}"/>
                  </a:ext>
                </a:extLst>
              </p:cNvPr>
              <p:cNvSpPr/>
              <p:nvPr/>
            </p:nvSpPr>
            <p:spPr>
              <a:xfrm>
                <a:off x="3204241" y="4833931"/>
                <a:ext cx="11430" cy="60325"/>
              </a:xfrm>
              <a:custGeom>
                <a:avLst/>
                <a:gdLst/>
                <a:ahLst/>
                <a:cxnLst/>
                <a:rect l="l" t="t" r="r" b="b"/>
                <a:pathLst>
                  <a:path w="11430" h="60325">
                    <a:moveTo>
                      <a:pt x="11118" y="59912"/>
                    </a:moveTo>
                    <a:lnTo>
                      <a:pt x="0" y="59912"/>
                    </a:lnTo>
                    <a:lnTo>
                      <a:pt x="0" y="0"/>
                    </a:lnTo>
                    <a:lnTo>
                      <a:pt x="11118" y="0"/>
                    </a:lnTo>
                    <a:lnTo>
                      <a:pt x="11118" y="59912"/>
                    </a:lnTo>
                    <a:close/>
                  </a:path>
                </a:pathLst>
              </a:custGeom>
              <a:ln w="6350">
                <a:solidFill>
                  <a:srgbClr val="231F20"/>
                </a:solidFill>
              </a:ln>
            </p:spPr>
            <p:txBody>
              <a:bodyPr wrap="square" lIns="0" tIns="0" rIns="0" bIns="0" rtlCol="0"/>
              <a:lstStyle/>
              <a:p>
                <a:endParaRPr sz="900"/>
              </a:p>
            </p:txBody>
          </p:sp>
          <p:sp>
            <p:nvSpPr>
              <p:cNvPr id="244" name="object 233">
                <a:extLst>
                  <a:ext uri="{FF2B5EF4-FFF2-40B4-BE49-F238E27FC236}">
                    <a16:creationId xmlns:a16="http://schemas.microsoft.com/office/drawing/2014/main" id="{BBD025FE-F2FA-4C6A-9C43-F884BC5998D5}"/>
                  </a:ext>
                </a:extLst>
              </p:cNvPr>
              <p:cNvSpPr/>
              <p:nvPr/>
            </p:nvSpPr>
            <p:spPr>
              <a:xfrm>
                <a:off x="3200336" y="4784978"/>
                <a:ext cx="18415" cy="55244"/>
              </a:xfrm>
              <a:custGeom>
                <a:avLst/>
                <a:gdLst/>
                <a:ahLst/>
                <a:cxnLst/>
                <a:rect l="l" t="t" r="r" b="b"/>
                <a:pathLst>
                  <a:path w="18414" h="55245">
                    <a:moveTo>
                      <a:pt x="9131" y="0"/>
                    </a:moveTo>
                    <a:lnTo>
                      <a:pt x="5577" y="2162"/>
                    </a:lnTo>
                    <a:lnTo>
                      <a:pt x="2674" y="8061"/>
                    </a:lnTo>
                    <a:lnTo>
                      <a:pt x="717" y="16812"/>
                    </a:lnTo>
                    <a:lnTo>
                      <a:pt x="0" y="27533"/>
                    </a:lnTo>
                    <a:lnTo>
                      <a:pt x="717" y="38252"/>
                    </a:lnTo>
                    <a:lnTo>
                      <a:pt x="2674" y="46999"/>
                    </a:lnTo>
                    <a:lnTo>
                      <a:pt x="5577" y="52893"/>
                    </a:lnTo>
                    <a:lnTo>
                      <a:pt x="9131" y="55054"/>
                    </a:lnTo>
                    <a:lnTo>
                      <a:pt x="12685" y="52893"/>
                    </a:lnTo>
                    <a:lnTo>
                      <a:pt x="15587" y="46999"/>
                    </a:lnTo>
                    <a:lnTo>
                      <a:pt x="17544" y="38252"/>
                    </a:lnTo>
                    <a:lnTo>
                      <a:pt x="18262" y="27533"/>
                    </a:lnTo>
                    <a:lnTo>
                      <a:pt x="17544" y="16812"/>
                    </a:lnTo>
                    <a:lnTo>
                      <a:pt x="15587" y="8061"/>
                    </a:lnTo>
                    <a:lnTo>
                      <a:pt x="12685" y="2162"/>
                    </a:lnTo>
                    <a:lnTo>
                      <a:pt x="9131" y="0"/>
                    </a:lnTo>
                    <a:close/>
                  </a:path>
                </a:pathLst>
              </a:custGeom>
              <a:solidFill>
                <a:srgbClr val="F4763C"/>
              </a:solidFill>
            </p:spPr>
            <p:txBody>
              <a:bodyPr wrap="square" lIns="0" tIns="0" rIns="0" bIns="0" rtlCol="0"/>
              <a:lstStyle/>
              <a:p>
                <a:endParaRPr sz="900"/>
              </a:p>
            </p:txBody>
          </p:sp>
          <p:sp>
            <p:nvSpPr>
              <p:cNvPr id="245" name="object 234">
                <a:extLst>
                  <a:ext uri="{FF2B5EF4-FFF2-40B4-BE49-F238E27FC236}">
                    <a16:creationId xmlns:a16="http://schemas.microsoft.com/office/drawing/2014/main" id="{20DBDA5E-BC6E-4135-94C6-99B8DC5F5321}"/>
                  </a:ext>
                </a:extLst>
              </p:cNvPr>
              <p:cNvSpPr/>
              <p:nvPr/>
            </p:nvSpPr>
            <p:spPr>
              <a:xfrm>
                <a:off x="3200336" y="4784978"/>
                <a:ext cx="18415" cy="55244"/>
              </a:xfrm>
              <a:custGeom>
                <a:avLst/>
                <a:gdLst/>
                <a:ahLst/>
                <a:cxnLst/>
                <a:rect l="l" t="t" r="r" b="b"/>
                <a:pathLst>
                  <a:path w="18414" h="55245">
                    <a:moveTo>
                      <a:pt x="18262" y="27533"/>
                    </a:moveTo>
                    <a:lnTo>
                      <a:pt x="17544" y="38252"/>
                    </a:lnTo>
                    <a:lnTo>
                      <a:pt x="15587" y="46999"/>
                    </a:lnTo>
                    <a:lnTo>
                      <a:pt x="12685" y="52893"/>
                    </a:lnTo>
                    <a:lnTo>
                      <a:pt x="9131" y="55054"/>
                    </a:lnTo>
                    <a:lnTo>
                      <a:pt x="5577" y="52893"/>
                    </a:lnTo>
                    <a:lnTo>
                      <a:pt x="2674" y="46999"/>
                    </a:lnTo>
                    <a:lnTo>
                      <a:pt x="717" y="38252"/>
                    </a:lnTo>
                    <a:lnTo>
                      <a:pt x="0" y="27533"/>
                    </a:lnTo>
                    <a:lnTo>
                      <a:pt x="717" y="16812"/>
                    </a:lnTo>
                    <a:lnTo>
                      <a:pt x="2674" y="8061"/>
                    </a:lnTo>
                    <a:lnTo>
                      <a:pt x="5577" y="2162"/>
                    </a:lnTo>
                    <a:lnTo>
                      <a:pt x="9131" y="0"/>
                    </a:lnTo>
                    <a:lnTo>
                      <a:pt x="12685" y="2162"/>
                    </a:lnTo>
                    <a:lnTo>
                      <a:pt x="15587" y="8061"/>
                    </a:lnTo>
                    <a:lnTo>
                      <a:pt x="17544" y="16812"/>
                    </a:lnTo>
                    <a:lnTo>
                      <a:pt x="18262" y="27533"/>
                    </a:lnTo>
                    <a:close/>
                  </a:path>
                </a:pathLst>
              </a:custGeom>
              <a:ln w="6350">
                <a:solidFill>
                  <a:srgbClr val="231F20"/>
                </a:solidFill>
              </a:ln>
            </p:spPr>
            <p:txBody>
              <a:bodyPr wrap="square" lIns="0" tIns="0" rIns="0" bIns="0" rtlCol="0"/>
              <a:lstStyle/>
              <a:p>
                <a:endParaRPr sz="900"/>
              </a:p>
            </p:txBody>
          </p:sp>
          <p:sp>
            <p:nvSpPr>
              <p:cNvPr id="246" name="object 235">
                <a:extLst>
                  <a:ext uri="{FF2B5EF4-FFF2-40B4-BE49-F238E27FC236}">
                    <a16:creationId xmlns:a16="http://schemas.microsoft.com/office/drawing/2014/main" id="{99E49780-0BB6-4974-A701-DAEA4318AA4D}"/>
                  </a:ext>
                </a:extLst>
              </p:cNvPr>
              <p:cNvSpPr/>
              <p:nvPr/>
            </p:nvSpPr>
            <p:spPr>
              <a:xfrm>
                <a:off x="3200336" y="4891684"/>
                <a:ext cx="18415" cy="55244"/>
              </a:xfrm>
              <a:custGeom>
                <a:avLst/>
                <a:gdLst/>
                <a:ahLst/>
                <a:cxnLst/>
                <a:rect l="l" t="t" r="r" b="b"/>
                <a:pathLst>
                  <a:path w="18414" h="55245">
                    <a:moveTo>
                      <a:pt x="9131" y="0"/>
                    </a:moveTo>
                    <a:lnTo>
                      <a:pt x="5577" y="2162"/>
                    </a:lnTo>
                    <a:lnTo>
                      <a:pt x="2674" y="8059"/>
                    </a:lnTo>
                    <a:lnTo>
                      <a:pt x="717" y="16807"/>
                    </a:lnTo>
                    <a:lnTo>
                      <a:pt x="0" y="27520"/>
                    </a:lnTo>
                    <a:lnTo>
                      <a:pt x="717" y="38241"/>
                    </a:lnTo>
                    <a:lnTo>
                      <a:pt x="2674" y="46993"/>
                    </a:lnTo>
                    <a:lnTo>
                      <a:pt x="5577" y="52891"/>
                    </a:lnTo>
                    <a:lnTo>
                      <a:pt x="9131" y="55054"/>
                    </a:lnTo>
                    <a:lnTo>
                      <a:pt x="12685" y="52891"/>
                    </a:lnTo>
                    <a:lnTo>
                      <a:pt x="15587" y="46993"/>
                    </a:lnTo>
                    <a:lnTo>
                      <a:pt x="17544" y="38241"/>
                    </a:lnTo>
                    <a:lnTo>
                      <a:pt x="18262" y="27520"/>
                    </a:lnTo>
                    <a:lnTo>
                      <a:pt x="17544" y="16807"/>
                    </a:lnTo>
                    <a:lnTo>
                      <a:pt x="15587" y="8059"/>
                    </a:lnTo>
                    <a:lnTo>
                      <a:pt x="12685" y="2162"/>
                    </a:lnTo>
                    <a:lnTo>
                      <a:pt x="9131" y="0"/>
                    </a:lnTo>
                    <a:close/>
                  </a:path>
                </a:pathLst>
              </a:custGeom>
              <a:solidFill>
                <a:srgbClr val="F4763C"/>
              </a:solidFill>
            </p:spPr>
            <p:txBody>
              <a:bodyPr wrap="square" lIns="0" tIns="0" rIns="0" bIns="0" rtlCol="0"/>
              <a:lstStyle/>
              <a:p>
                <a:endParaRPr sz="900"/>
              </a:p>
            </p:txBody>
          </p:sp>
          <p:sp>
            <p:nvSpPr>
              <p:cNvPr id="247" name="object 236">
                <a:extLst>
                  <a:ext uri="{FF2B5EF4-FFF2-40B4-BE49-F238E27FC236}">
                    <a16:creationId xmlns:a16="http://schemas.microsoft.com/office/drawing/2014/main" id="{0A1A289C-2A79-4E0C-A199-7D291C8FFF1F}"/>
                  </a:ext>
                </a:extLst>
              </p:cNvPr>
              <p:cNvSpPr/>
              <p:nvPr/>
            </p:nvSpPr>
            <p:spPr>
              <a:xfrm>
                <a:off x="3200336" y="4891684"/>
                <a:ext cx="18415" cy="55244"/>
              </a:xfrm>
              <a:custGeom>
                <a:avLst/>
                <a:gdLst/>
                <a:ahLst/>
                <a:cxnLst/>
                <a:rect l="l" t="t" r="r" b="b"/>
                <a:pathLst>
                  <a:path w="18414" h="55245">
                    <a:moveTo>
                      <a:pt x="18262" y="27520"/>
                    </a:moveTo>
                    <a:lnTo>
                      <a:pt x="17544" y="38241"/>
                    </a:lnTo>
                    <a:lnTo>
                      <a:pt x="15587" y="46993"/>
                    </a:lnTo>
                    <a:lnTo>
                      <a:pt x="12685" y="52891"/>
                    </a:lnTo>
                    <a:lnTo>
                      <a:pt x="9131" y="55054"/>
                    </a:lnTo>
                    <a:lnTo>
                      <a:pt x="5577" y="52891"/>
                    </a:lnTo>
                    <a:lnTo>
                      <a:pt x="2674" y="46993"/>
                    </a:lnTo>
                    <a:lnTo>
                      <a:pt x="717" y="38241"/>
                    </a:lnTo>
                    <a:lnTo>
                      <a:pt x="0" y="27520"/>
                    </a:lnTo>
                    <a:lnTo>
                      <a:pt x="717" y="16807"/>
                    </a:lnTo>
                    <a:lnTo>
                      <a:pt x="2674" y="8059"/>
                    </a:lnTo>
                    <a:lnTo>
                      <a:pt x="5577" y="2162"/>
                    </a:lnTo>
                    <a:lnTo>
                      <a:pt x="9131" y="0"/>
                    </a:lnTo>
                    <a:lnTo>
                      <a:pt x="12685" y="2162"/>
                    </a:lnTo>
                    <a:lnTo>
                      <a:pt x="15587" y="8059"/>
                    </a:lnTo>
                    <a:lnTo>
                      <a:pt x="17544" y="16807"/>
                    </a:lnTo>
                    <a:lnTo>
                      <a:pt x="18262" y="27520"/>
                    </a:lnTo>
                    <a:close/>
                  </a:path>
                </a:pathLst>
              </a:custGeom>
              <a:ln w="6350">
                <a:solidFill>
                  <a:srgbClr val="231F20"/>
                </a:solidFill>
              </a:ln>
            </p:spPr>
            <p:txBody>
              <a:bodyPr wrap="square" lIns="0" tIns="0" rIns="0" bIns="0" rtlCol="0"/>
              <a:lstStyle/>
              <a:p>
                <a:endParaRPr sz="900"/>
              </a:p>
            </p:txBody>
          </p:sp>
          <p:sp>
            <p:nvSpPr>
              <p:cNvPr id="248" name="object 237">
                <a:extLst>
                  <a:ext uri="{FF2B5EF4-FFF2-40B4-BE49-F238E27FC236}">
                    <a16:creationId xmlns:a16="http://schemas.microsoft.com/office/drawing/2014/main" id="{AAE6020A-CC56-476C-85D4-CADBD772D4E2}"/>
                  </a:ext>
                </a:extLst>
              </p:cNvPr>
              <p:cNvSpPr/>
              <p:nvPr/>
            </p:nvSpPr>
            <p:spPr>
              <a:xfrm>
                <a:off x="2835376" y="2838310"/>
                <a:ext cx="0" cy="296545"/>
              </a:xfrm>
              <a:custGeom>
                <a:avLst/>
                <a:gdLst/>
                <a:ahLst/>
                <a:cxnLst/>
                <a:rect l="l" t="t" r="r" b="b"/>
                <a:pathLst>
                  <a:path h="296544">
                    <a:moveTo>
                      <a:pt x="0" y="0"/>
                    </a:moveTo>
                    <a:lnTo>
                      <a:pt x="0" y="296075"/>
                    </a:lnTo>
                  </a:path>
                </a:pathLst>
              </a:custGeom>
              <a:ln w="25412">
                <a:solidFill>
                  <a:srgbClr val="231F20"/>
                </a:solidFill>
              </a:ln>
            </p:spPr>
            <p:txBody>
              <a:bodyPr wrap="square" lIns="0" tIns="0" rIns="0" bIns="0" rtlCol="0"/>
              <a:lstStyle/>
              <a:p>
                <a:endParaRPr sz="900"/>
              </a:p>
            </p:txBody>
          </p:sp>
          <p:pic>
            <p:nvPicPr>
              <p:cNvPr id="249" name="object 238">
                <a:extLst>
                  <a:ext uri="{FF2B5EF4-FFF2-40B4-BE49-F238E27FC236}">
                    <a16:creationId xmlns:a16="http://schemas.microsoft.com/office/drawing/2014/main" id="{23F49FF9-90AF-4609-B825-413891676AFD}"/>
                  </a:ext>
                </a:extLst>
              </p:cNvPr>
              <p:cNvPicPr/>
              <p:nvPr/>
            </p:nvPicPr>
            <p:blipFill>
              <a:blip r:embed="rId5" cstate="print"/>
              <a:stretch>
                <a:fillRect/>
              </a:stretch>
            </p:blipFill>
            <p:spPr>
              <a:xfrm>
                <a:off x="5121757" y="1952007"/>
                <a:ext cx="234721" cy="206814"/>
              </a:xfrm>
              <a:prstGeom prst="rect">
                <a:avLst/>
              </a:prstGeom>
            </p:spPr>
          </p:pic>
          <p:pic>
            <p:nvPicPr>
              <p:cNvPr id="250" name="object 239">
                <a:extLst>
                  <a:ext uri="{FF2B5EF4-FFF2-40B4-BE49-F238E27FC236}">
                    <a16:creationId xmlns:a16="http://schemas.microsoft.com/office/drawing/2014/main" id="{8E383968-1149-4149-A74D-11899B4070EB}"/>
                  </a:ext>
                </a:extLst>
              </p:cNvPr>
              <p:cNvPicPr/>
              <p:nvPr/>
            </p:nvPicPr>
            <p:blipFill>
              <a:blip r:embed="rId6" cstate="print"/>
              <a:stretch>
                <a:fillRect/>
              </a:stretch>
            </p:blipFill>
            <p:spPr>
              <a:xfrm>
                <a:off x="5632615" y="1952007"/>
                <a:ext cx="234746" cy="206814"/>
              </a:xfrm>
              <a:prstGeom prst="rect">
                <a:avLst/>
              </a:prstGeom>
            </p:spPr>
          </p:pic>
          <p:sp>
            <p:nvSpPr>
              <p:cNvPr id="251" name="object 240">
                <a:extLst>
                  <a:ext uri="{FF2B5EF4-FFF2-40B4-BE49-F238E27FC236}">
                    <a16:creationId xmlns:a16="http://schemas.microsoft.com/office/drawing/2014/main" id="{5E5E8A90-2B35-4EE0-92AE-4ED92EE136D6}"/>
                  </a:ext>
                </a:extLst>
              </p:cNvPr>
              <p:cNvSpPr/>
              <p:nvPr/>
            </p:nvSpPr>
            <p:spPr>
              <a:xfrm>
                <a:off x="6142266" y="1960067"/>
                <a:ext cx="118745" cy="118745"/>
              </a:xfrm>
              <a:custGeom>
                <a:avLst/>
                <a:gdLst/>
                <a:ahLst/>
                <a:cxnLst/>
                <a:rect l="l" t="t" r="r" b="b"/>
                <a:pathLst>
                  <a:path w="118745" h="118744">
                    <a:moveTo>
                      <a:pt x="59296" y="0"/>
                    </a:moveTo>
                    <a:lnTo>
                      <a:pt x="36218" y="4659"/>
                    </a:lnTo>
                    <a:lnTo>
                      <a:pt x="17370" y="17365"/>
                    </a:lnTo>
                    <a:lnTo>
                      <a:pt x="4660" y="36213"/>
                    </a:lnTo>
                    <a:lnTo>
                      <a:pt x="0" y="59296"/>
                    </a:lnTo>
                    <a:lnTo>
                      <a:pt x="4660" y="82379"/>
                    </a:lnTo>
                    <a:lnTo>
                      <a:pt x="17370" y="101226"/>
                    </a:lnTo>
                    <a:lnTo>
                      <a:pt x="36218" y="113933"/>
                    </a:lnTo>
                    <a:lnTo>
                      <a:pt x="59296" y="118592"/>
                    </a:lnTo>
                    <a:lnTo>
                      <a:pt x="82381" y="113933"/>
                    </a:lnTo>
                    <a:lnTo>
                      <a:pt x="101233" y="101226"/>
                    </a:lnTo>
                    <a:lnTo>
                      <a:pt x="113944" y="82379"/>
                    </a:lnTo>
                    <a:lnTo>
                      <a:pt x="118605" y="59296"/>
                    </a:lnTo>
                    <a:lnTo>
                      <a:pt x="113944" y="36213"/>
                    </a:lnTo>
                    <a:lnTo>
                      <a:pt x="101233" y="17365"/>
                    </a:lnTo>
                    <a:lnTo>
                      <a:pt x="82381" y="4659"/>
                    </a:lnTo>
                    <a:lnTo>
                      <a:pt x="59296" y="0"/>
                    </a:lnTo>
                    <a:close/>
                  </a:path>
                </a:pathLst>
              </a:custGeom>
              <a:solidFill>
                <a:srgbClr val="FFFFFF"/>
              </a:solidFill>
            </p:spPr>
            <p:txBody>
              <a:bodyPr wrap="square" lIns="0" tIns="0" rIns="0" bIns="0" rtlCol="0"/>
              <a:lstStyle/>
              <a:p>
                <a:endParaRPr sz="900"/>
              </a:p>
            </p:txBody>
          </p:sp>
          <p:sp>
            <p:nvSpPr>
              <p:cNvPr id="252" name="object 241">
                <a:extLst>
                  <a:ext uri="{FF2B5EF4-FFF2-40B4-BE49-F238E27FC236}">
                    <a16:creationId xmlns:a16="http://schemas.microsoft.com/office/drawing/2014/main" id="{7348D914-706D-4E98-A391-031A63982DDE}"/>
                  </a:ext>
                </a:extLst>
              </p:cNvPr>
              <p:cNvSpPr/>
              <p:nvPr/>
            </p:nvSpPr>
            <p:spPr>
              <a:xfrm>
                <a:off x="6142266" y="1960067"/>
                <a:ext cx="118745" cy="118745"/>
              </a:xfrm>
              <a:custGeom>
                <a:avLst/>
                <a:gdLst/>
                <a:ahLst/>
                <a:cxnLst/>
                <a:rect l="l" t="t" r="r" b="b"/>
                <a:pathLst>
                  <a:path w="118745" h="118744">
                    <a:moveTo>
                      <a:pt x="118605" y="59296"/>
                    </a:moveTo>
                    <a:lnTo>
                      <a:pt x="113944" y="82379"/>
                    </a:lnTo>
                    <a:lnTo>
                      <a:pt x="101233" y="101226"/>
                    </a:lnTo>
                    <a:lnTo>
                      <a:pt x="82381" y="113933"/>
                    </a:lnTo>
                    <a:lnTo>
                      <a:pt x="59296" y="118592"/>
                    </a:lnTo>
                    <a:lnTo>
                      <a:pt x="36218" y="113933"/>
                    </a:lnTo>
                    <a:lnTo>
                      <a:pt x="17370" y="101226"/>
                    </a:lnTo>
                    <a:lnTo>
                      <a:pt x="4660" y="82379"/>
                    </a:lnTo>
                    <a:lnTo>
                      <a:pt x="0" y="59296"/>
                    </a:lnTo>
                    <a:lnTo>
                      <a:pt x="4660" y="36213"/>
                    </a:lnTo>
                    <a:lnTo>
                      <a:pt x="17370" y="17365"/>
                    </a:lnTo>
                    <a:lnTo>
                      <a:pt x="36218" y="4659"/>
                    </a:lnTo>
                    <a:lnTo>
                      <a:pt x="59296" y="0"/>
                    </a:lnTo>
                    <a:lnTo>
                      <a:pt x="82381" y="4659"/>
                    </a:lnTo>
                    <a:lnTo>
                      <a:pt x="101233" y="17365"/>
                    </a:lnTo>
                    <a:lnTo>
                      <a:pt x="113944" y="36213"/>
                    </a:lnTo>
                    <a:lnTo>
                      <a:pt x="118605" y="59296"/>
                    </a:lnTo>
                    <a:close/>
                  </a:path>
                </a:pathLst>
              </a:custGeom>
              <a:ln w="6350">
                <a:solidFill>
                  <a:srgbClr val="231F20"/>
                </a:solidFill>
              </a:ln>
            </p:spPr>
            <p:txBody>
              <a:bodyPr wrap="square" lIns="0" tIns="0" rIns="0" bIns="0" rtlCol="0"/>
              <a:lstStyle/>
              <a:p>
                <a:endParaRPr sz="900"/>
              </a:p>
            </p:txBody>
          </p:sp>
          <p:pic>
            <p:nvPicPr>
              <p:cNvPr id="253" name="object 242">
                <a:extLst>
                  <a:ext uri="{FF2B5EF4-FFF2-40B4-BE49-F238E27FC236}">
                    <a16:creationId xmlns:a16="http://schemas.microsoft.com/office/drawing/2014/main" id="{15DA7404-8FC1-4524-90CE-1A56FBFE1AED}"/>
                  </a:ext>
                </a:extLst>
              </p:cNvPr>
              <p:cNvPicPr/>
              <p:nvPr/>
            </p:nvPicPr>
            <p:blipFill>
              <a:blip r:embed="rId7" cstate="print"/>
              <a:stretch>
                <a:fillRect/>
              </a:stretch>
            </p:blipFill>
            <p:spPr>
              <a:xfrm>
                <a:off x="6656108" y="1958784"/>
                <a:ext cx="107480" cy="107492"/>
              </a:xfrm>
              <a:prstGeom prst="rect">
                <a:avLst/>
              </a:prstGeom>
            </p:spPr>
          </p:pic>
          <p:pic>
            <p:nvPicPr>
              <p:cNvPr id="254" name="object 243">
                <a:extLst>
                  <a:ext uri="{FF2B5EF4-FFF2-40B4-BE49-F238E27FC236}">
                    <a16:creationId xmlns:a16="http://schemas.microsoft.com/office/drawing/2014/main" id="{20D82930-6E48-4E2D-9691-736B34077E7A}"/>
                  </a:ext>
                </a:extLst>
              </p:cNvPr>
              <p:cNvPicPr/>
              <p:nvPr/>
            </p:nvPicPr>
            <p:blipFill>
              <a:blip r:embed="rId8" cstate="print"/>
              <a:stretch>
                <a:fillRect/>
              </a:stretch>
            </p:blipFill>
            <p:spPr>
              <a:xfrm>
                <a:off x="6806209" y="1958784"/>
                <a:ext cx="107480" cy="107492"/>
              </a:xfrm>
              <a:prstGeom prst="rect">
                <a:avLst/>
              </a:prstGeom>
            </p:spPr>
          </p:pic>
          <p:sp>
            <p:nvSpPr>
              <p:cNvPr id="255" name="object 244">
                <a:extLst>
                  <a:ext uri="{FF2B5EF4-FFF2-40B4-BE49-F238E27FC236}">
                    <a16:creationId xmlns:a16="http://schemas.microsoft.com/office/drawing/2014/main" id="{198CEDA7-B8D8-4294-B2CD-BBC3A1083E4B}"/>
                  </a:ext>
                </a:extLst>
              </p:cNvPr>
              <p:cNvSpPr/>
              <p:nvPr/>
            </p:nvSpPr>
            <p:spPr>
              <a:xfrm>
                <a:off x="6201562" y="1955195"/>
                <a:ext cx="118110" cy="157480"/>
              </a:xfrm>
              <a:custGeom>
                <a:avLst/>
                <a:gdLst/>
                <a:ahLst/>
                <a:cxnLst/>
                <a:rect l="l" t="t" r="r" b="b"/>
                <a:pathLst>
                  <a:path w="118110" h="157480">
                    <a:moveTo>
                      <a:pt x="0" y="61907"/>
                    </a:moveTo>
                    <a:lnTo>
                      <a:pt x="60514" y="16183"/>
                    </a:lnTo>
                    <a:lnTo>
                      <a:pt x="94432" y="0"/>
                    </a:lnTo>
                    <a:lnTo>
                      <a:pt x="108511" y="3159"/>
                    </a:lnTo>
                    <a:lnTo>
                      <a:pt x="109512" y="15463"/>
                    </a:lnTo>
                    <a:lnTo>
                      <a:pt x="96224" y="97557"/>
                    </a:lnTo>
                    <a:lnTo>
                      <a:pt x="100760" y="139676"/>
                    </a:lnTo>
                    <a:lnTo>
                      <a:pt x="111789" y="155163"/>
                    </a:lnTo>
                    <a:lnTo>
                      <a:pt x="117982" y="157360"/>
                    </a:lnTo>
                  </a:path>
                </a:pathLst>
              </a:custGeom>
              <a:ln w="6349">
                <a:solidFill>
                  <a:srgbClr val="231F20"/>
                </a:solidFill>
              </a:ln>
            </p:spPr>
            <p:txBody>
              <a:bodyPr wrap="square" lIns="0" tIns="0" rIns="0" bIns="0" rtlCol="0"/>
              <a:lstStyle/>
              <a:p>
                <a:endParaRPr sz="900"/>
              </a:p>
            </p:txBody>
          </p:sp>
          <p:sp>
            <p:nvSpPr>
              <p:cNvPr id="256" name="object 245">
                <a:extLst>
                  <a:ext uri="{FF2B5EF4-FFF2-40B4-BE49-F238E27FC236}">
                    <a16:creationId xmlns:a16="http://schemas.microsoft.com/office/drawing/2014/main" id="{38A32A10-7DB5-4C4B-9C4E-D95B79A9C596}"/>
                  </a:ext>
                </a:extLst>
              </p:cNvPr>
              <p:cNvSpPr/>
              <p:nvPr/>
            </p:nvSpPr>
            <p:spPr>
              <a:xfrm>
                <a:off x="6305842" y="2094014"/>
                <a:ext cx="65405" cy="62230"/>
              </a:xfrm>
              <a:custGeom>
                <a:avLst/>
                <a:gdLst/>
                <a:ahLst/>
                <a:cxnLst/>
                <a:rect l="l" t="t" r="r" b="b"/>
                <a:pathLst>
                  <a:path w="65404" h="62230">
                    <a:moveTo>
                      <a:pt x="19850" y="0"/>
                    </a:moveTo>
                    <a:lnTo>
                      <a:pt x="0" y="28206"/>
                    </a:lnTo>
                    <a:lnTo>
                      <a:pt x="40004" y="61633"/>
                    </a:lnTo>
                    <a:lnTo>
                      <a:pt x="64820" y="26365"/>
                    </a:lnTo>
                    <a:lnTo>
                      <a:pt x="19850" y="0"/>
                    </a:lnTo>
                    <a:close/>
                  </a:path>
                </a:pathLst>
              </a:custGeom>
              <a:solidFill>
                <a:srgbClr val="FFCB04"/>
              </a:solidFill>
            </p:spPr>
            <p:txBody>
              <a:bodyPr wrap="square" lIns="0" tIns="0" rIns="0" bIns="0" rtlCol="0"/>
              <a:lstStyle/>
              <a:p>
                <a:endParaRPr sz="900"/>
              </a:p>
            </p:txBody>
          </p:sp>
          <p:sp>
            <p:nvSpPr>
              <p:cNvPr id="257" name="object 246">
                <a:extLst>
                  <a:ext uri="{FF2B5EF4-FFF2-40B4-BE49-F238E27FC236}">
                    <a16:creationId xmlns:a16="http://schemas.microsoft.com/office/drawing/2014/main" id="{D6B3714C-270C-4C7C-B849-59F9035F634E}"/>
                  </a:ext>
                </a:extLst>
              </p:cNvPr>
              <p:cNvSpPr/>
              <p:nvPr/>
            </p:nvSpPr>
            <p:spPr>
              <a:xfrm>
                <a:off x="6305842" y="2094014"/>
                <a:ext cx="65405" cy="62230"/>
              </a:xfrm>
              <a:custGeom>
                <a:avLst/>
                <a:gdLst/>
                <a:ahLst/>
                <a:cxnLst/>
                <a:rect l="l" t="t" r="r" b="b"/>
                <a:pathLst>
                  <a:path w="65404" h="62230">
                    <a:moveTo>
                      <a:pt x="64820" y="26365"/>
                    </a:moveTo>
                    <a:lnTo>
                      <a:pt x="40004" y="61633"/>
                    </a:lnTo>
                    <a:lnTo>
                      <a:pt x="0" y="28206"/>
                    </a:lnTo>
                    <a:lnTo>
                      <a:pt x="19850" y="0"/>
                    </a:lnTo>
                    <a:lnTo>
                      <a:pt x="64820" y="26365"/>
                    </a:lnTo>
                    <a:close/>
                  </a:path>
                </a:pathLst>
              </a:custGeom>
              <a:ln w="6350">
                <a:solidFill>
                  <a:srgbClr val="231F20"/>
                </a:solidFill>
              </a:ln>
            </p:spPr>
            <p:txBody>
              <a:bodyPr wrap="square" lIns="0" tIns="0" rIns="0" bIns="0" rtlCol="0"/>
              <a:lstStyle/>
              <a:p>
                <a:endParaRPr sz="900"/>
              </a:p>
            </p:txBody>
          </p:sp>
          <p:pic>
            <p:nvPicPr>
              <p:cNvPr id="258" name="object 247">
                <a:extLst>
                  <a:ext uri="{FF2B5EF4-FFF2-40B4-BE49-F238E27FC236}">
                    <a16:creationId xmlns:a16="http://schemas.microsoft.com/office/drawing/2014/main" id="{124F3F09-40A7-412A-BB20-077BDD3CD34B}"/>
                  </a:ext>
                </a:extLst>
              </p:cNvPr>
              <p:cNvPicPr/>
              <p:nvPr/>
            </p:nvPicPr>
            <p:blipFill>
              <a:blip r:embed="rId9" cstate="print"/>
              <a:stretch>
                <a:fillRect/>
              </a:stretch>
            </p:blipFill>
            <p:spPr>
              <a:xfrm>
                <a:off x="6440525" y="1958842"/>
                <a:ext cx="167297" cy="107154"/>
              </a:xfrm>
              <a:prstGeom prst="rect">
                <a:avLst/>
              </a:prstGeom>
            </p:spPr>
          </p:pic>
          <p:pic>
            <p:nvPicPr>
              <p:cNvPr id="259" name="object 248">
                <a:extLst>
                  <a:ext uri="{FF2B5EF4-FFF2-40B4-BE49-F238E27FC236}">
                    <a16:creationId xmlns:a16="http://schemas.microsoft.com/office/drawing/2014/main" id="{9E463A59-852E-4A27-866D-B68DBE438838}"/>
                  </a:ext>
                </a:extLst>
              </p:cNvPr>
              <p:cNvPicPr/>
              <p:nvPr/>
            </p:nvPicPr>
            <p:blipFill>
              <a:blip r:embed="rId10" cstate="print"/>
              <a:stretch>
                <a:fillRect/>
              </a:stretch>
            </p:blipFill>
            <p:spPr>
              <a:xfrm>
                <a:off x="6479743" y="2185606"/>
                <a:ext cx="85763" cy="85775"/>
              </a:xfrm>
              <a:prstGeom prst="rect">
                <a:avLst/>
              </a:prstGeom>
            </p:spPr>
          </p:pic>
          <p:sp>
            <p:nvSpPr>
              <p:cNvPr id="260" name="object 249">
                <a:extLst>
                  <a:ext uri="{FF2B5EF4-FFF2-40B4-BE49-F238E27FC236}">
                    <a16:creationId xmlns:a16="http://schemas.microsoft.com/office/drawing/2014/main" id="{A744CB1F-5F29-414D-924B-84C8A825F173}"/>
                  </a:ext>
                </a:extLst>
              </p:cNvPr>
              <p:cNvSpPr/>
              <p:nvPr/>
            </p:nvSpPr>
            <p:spPr>
              <a:xfrm>
                <a:off x="6522618" y="2232202"/>
                <a:ext cx="63500" cy="382270"/>
              </a:xfrm>
              <a:custGeom>
                <a:avLst/>
                <a:gdLst/>
                <a:ahLst/>
                <a:cxnLst/>
                <a:rect l="l" t="t" r="r" b="b"/>
                <a:pathLst>
                  <a:path w="63500" h="382269">
                    <a:moveTo>
                      <a:pt x="0" y="0"/>
                    </a:moveTo>
                    <a:lnTo>
                      <a:pt x="9907" y="37778"/>
                    </a:lnTo>
                    <a:lnTo>
                      <a:pt x="31705" y="63630"/>
                    </a:lnTo>
                    <a:lnTo>
                      <a:pt x="53503" y="89486"/>
                    </a:lnTo>
                    <a:lnTo>
                      <a:pt x="63411" y="127279"/>
                    </a:lnTo>
                    <a:lnTo>
                      <a:pt x="53503" y="165088"/>
                    </a:lnTo>
                    <a:lnTo>
                      <a:pt x="31705" y="190957"/>
                    </a:lnTo>
                    <a:lnTo>
                      <a:pt x="9907" y="216826"/>
                    </a:lnTo>
                    <a:lnTo>
                      <a:pt x="0" y="254635"/>
                    </a:lnTo>
                    <a:lnTo>
                      <a:pt x="9907" y="292443"/>
                    </a:lnTo>
                    <a:lnTo>
                      <a:pt x="31705" y="318314"/>
                    </a:lnTo>
                    <a:lnTo>
                      <a:pt x="53503" y="344187"/>
                    </a:lnTo>
                    <a:lnTo>
                      <a:pt x="63411" y="382003"/>
                    </a:lnTo>
                  </a:path>
                </a:pathLst>
              </a:custGeom>
              <a:ln w="6350">
                <a:solidFill>
                  <a:srgbClr val="A7A9AC"/>
                </a:solidFill>
              </a:ln>
            </p:spPr>
            <p:txBody>
              <a:bodyPr wrap="square" lIns="0" tIns="0" rIns="0" bIns="0" rtlCol="0"/>
              <a:lstStyle/>
              <a:p>
                <a:endParaRPr sz="900"/>
              </a:p>
            </p:txBody>
          </p:sp>
        </p:grpSp>
        <p:sp>
          <p:nvSpPr>
            <p:cNvPr id="8" name="object 250">
              <a:extLst>
                <a:ext uri="{FF2B5EF4-FFF2-40B4-BE49-F238E27FC236}">
                  <a16:creationId xmlns:a16="http://schemas.microsoft.com/office/drawing/2014/main" id="{25C6336E-DEC4-4FBD-8FD6-7B8F9BCE1D78}"/>
                </a:ext>
              </a:extLst>
            </p:cNvPr>
            <p:cNvSpPr txBox="1"/>
            <p:nvPr/>
          </p:nvSpPr>
          <p:spPr>
            <a:xfrm>
              <a:off x="3027064" y="2733128"/>
              <a:ext cx="636203" cy="341362"/>
            </a:xfrm>
            <a:prstGeom prst="rect">
              <a:avLst/>
            </a:prstGeom>
          </p:spPr>
          <p:txBody>
            <a:bodyPr vert="horz" wrap="square" lIns="0" tIns="36830" rIns="0" bIns="0" rtlCol="0">
              <a:spAutoFit/>
            </a:bodyPr>
            <a:lstStyle/>
            <a:p>
              <a:pPr algn="ctr">
                <a:lnSpc>
                  <a:spcPts val="1000"/>
                </a:lnSpc>
                <a:spcBef>
                  <a:spcPts val="290"/>
                </a:spcBef>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0" dirty="0">
                  <a:solidFill>
                    <a:srgbClr val="231F20"/>
                  </a:solidFill>
                  <a:latin typeface="Gill Sans MT"/>
                  <a:cs typeface="Gill Sans MT"/>
                </a:rPr>
                <a:t>tails</a:t>
              </a:r>
              <a:endParaRPr sz="900" dirty="0">
                <a:latin typeface="Gill Sans MT"/>
                <a:cs typeface="Gill Sans MT"/>
              </a:endParaRPr>
            </a:p>
            <a:p>
              <a:pPr marL="38100" marR="30480" algn="ctr">
                <a:lnSpc>
                  <a:spcPts val="1000"/>
                </a:lnSpc>
                <a:spcBef>
                  <a:spcPts val="309"/>
                </a:spcBef>
              </a:pPr>
              <a:r>
                <a:rPr sz="900" spc="15" dirty="0">
                  <a:solidFill>
                    <a:srgbClr val="231F20"/>
                  </a:solidFill>
                  <a:latin typeface="Gill Sans MT"/>
                  <a:cs typeface="Gill Sans MT"/>
                </a:rPr>
                <a:t>16</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5" dirty="0">
                  <a:solidFill>
                    <a:srgbClr val="231F20"/>
                  </a:solidFill>
                  <a:latin typeface="Gill Sans MT"/>
                  <a:cs typeface="Gill Sans MT"/>
                </a:rPr>
                <a:t>earthing  </a:t>
              </a:r>
              <a:r>
                <a:rPr sz="900" spc="5" dirty="0">
                  <a:solidFill>
                    <a:srgbClr val="231F20"/>
                  </a:solidFill>
                  <a:latin typeface="Gill Sans MT"/>
                  <a:cs typeface="Gill Sans MT"/>
                </a:rPr>
                <a:t>conductor</a:t>
              </a:r>
              <a:endParaRPr sz="900" dirty="0">
                <a:latin typeface="Gill Sans MT"/>
                <a:cs typeface="Gill Sans MT"/>
              </a:endParaRPr>
            </a:p>
          </p:txBody>
        </p:sp>
        <p:sp>
          <p:nvSpPr>
            <p:cNvPr id="9" name="object 251">
              <a:extLst>
                <a:ext uri="{FF2B5EF4-FFF2-40B4-BE49-F238E27FC236}">
                  <a16:creationId xmlns:a16="http://schemas.microsoft.com/office/drawing/2014/main" id="{F9DEE403-55BF-4F0E-8BE2-C436616D4B7F}"/>
                </a:ext>
              </a:extLst>
            </p:cNvPr>
            <p:cNvSpPr txBox="1"/>
            <p:nvPr/>
          </p:nvSpPr>
          <p:spPr>
            <a:xfrm>
              <a:off x="2990847" y="3237636"/>
              <a:ext cx="492759" cy="401267"/>
            </a:xfrm>
            <a:prstGeom prst="rect">
              <a:avLst/>
            </a:prstGeom>
          </p:spPr>
          <p:txBody>
            <a:bodyPr vert="horz" wrap="square" lIns="0" tIns="27940" rIns="0" bIns="0" rtlCol="0">
              <a:spAutoFit/>
            </a:bodyPr>
            <a:lstStyle/>
            <a:p>
              <a:pPr marL="38100" marR="30480" algn="ctr">
                <a:lnSpc>
                  <a:spcPts val="1000"/>
                </a:lnSpc>
                <a:spcBef>
                  <a:spcPts val="220"/>
                </a:spcBef>
              </a:pPr>
              <a:r>
                <a:rPr sz="900" spc="15" dirty="0">
                  <a:solidFill>
                    <a:srgbClr val="231F20"/>
                  </a:solidFill>
                  <a:latin typeface="Gill Sans MT"/>
                  <a:cs typeface="Gill Sans MT"/>
                </a:rPr>
                <a:t>10</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spc="15" dirty="0">
                  <a:solidFill>
                    <a:srgbClr val="231F20"/>
                  </a:solidFill>
                  <a:latin typeface="Gill Sans MT"/>
                  <a:cs typeface="Gill Sans MT"/>
                </a:rPr>
                <a:t>main  </a:t>
              </a:r>
              <a:r>
                <a:rPr sz="900" spc="5" dirty="0">
                  <a:solidFill>
                    <a:srgbClr val="231F20"/>
                  </a:solidFill>
                  <a:latin typeface="Gill Sans MT"/>
                  <a:cs typeface="Gill Sans MT"/>
                </a:rPr>
                <a:t>protective </a:t>
              </a:r>
              <a:r>
                <a:rPr sz="900" spc="10" dirty="0">
                  <a:solidFill>
                    <a:srgbClr val="231F20"/>
                  </a:solidFill>
                  <a:latin typeface="Gill Sans MT"/>
                  <a:cs typeface="Gill Sans MT"/>
                </a:rPr>
                <a:t> </a:t>
              </a:r>
              <a:r>
                <a:rPr sz="900" spc="20" dirty="0">
                  <a:solidFill>
                    <a:srgbClr val="231F20"/>
                  </a:solidFill>
                  <a:latin typeface="Gill Sans MT"/>
                  <a:cs typeface="Gill Sans MT"/>
                </a:rPr>
                <a:t>bonding</a:t>
              </a:r>
              <a:endParaRPr sz="900" dirty="0">
                <a:latin typeface="Gill Sans MT"/>
                <a:cs typeface="Gill Sans MT"/>
              </a:endParaRPr>
            </a:p>
          </p:txBody>
        </p:sp>
        <p:sp>
          <p:nvSpPr>
            <p:cNvPr id="10" name="object 252">
              <a:extLst>
                <a:ext uri="{FF2B5EF4-FFF2-40B4-BE49-F238E27FC236}">
                  <a16:creationId xmlns:a16="http://schemas.microsoft.com/office/drawing/2014/main" id="{353E02B4-C8DA-421F-B8F3-937C79B5B50C}"/>
                </a:ext>
              </a:extLst>
            </p:cNvPr>
            <p:cNvSpPr txBox="1"/>
            <p:nvPr/>
          </p:nvSpPr>
          <p:spPr>
            <a:xfrm>
              <a:off x="3182474" y="3676170"/>
              <a:ext cx="557530" cy="199682"/>
            </a:xfrm>
            <a:prstGeom prst="rect">
              <a:avLst/>
            </a:prstGeom>
          </p:spPr>
          <p:txBody>
            <a:bodyPr vert="horz" wrap="square" lIns="0" tIns="12700" rIns="0" bIns="0" rtlCol="0">
              <a:spAutoFit/>
            </a:bodyPr>
            <a:lstStyle/>
            <a:p>
              <a:pPr algn="ctr">
                <a:lnSpc>
                  <a:spcPts val="1000"/>
                </a:lnSpc>
                <a:spcBef>
                  <a:spcPts val="100"/>
                </a:spcBef>
              </a:pPr>
              <a:r>
                <a:rPr sz="900" spc="15" dirty="0">
                  <a:solidFill>
                    <a:srgbClr val="231F20"/>
                  </a:solidFill>
                  <a:latin typeface="Gill Sans MT"/>
                  <a:cs typeface="Gill Sans MT"/>
                </a:rPr>
                <a:t>20</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radial</a:t>
              </a:r>
              <a:endParaRPr sz="900" dirty="0">
                <a:latin typeface="Gill Sans MT"/>
                <a:cs typeface="Gill Sans MT"/>
              </a:endParaRPr>
            </a:p>
            <a:p>
              <a:pPr algn="ctr">
                <a:lnSpc>
                  <a:spcPts val="1000"/>
                </a:lnSpc>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1" name="object 253">
              <a:extLst>
                <a:ext uri="{FF2B5EF4-FFF2-40B4-BE49-F238E27FC236}">
                  <a16:creationId xmlns:a16="http://schemas.microsoft.com/office/drawing/2014/main" id="{1DF9CA79-18F7-4000-9110-8F5CCE98E277}"/>
                </a:ext>
              </a:extLst>
            </p:cNvPr>
            <p:cNvSpPr txBox="1"/>
            <p:nvPr/>
          </p:nvSpPr>
          <p:spPr>
            <a:xfrm>
              <a:off x="4823461" y="3746315"/>
              <a:ext cx="557530" cy="199682"/>
            </a:xfrm>
            <a:prstGeom prst="rect">
              <a:avLst/>
            </a:prstGeom>
          </p:spPr>
          <p:txBody>
            <a:bodyPr vert="horz" wrap="square" lIns="0" tIns="12700" rIns="0" bIns="0" rtlCol="0">
              <a:spAutoFit/>
            </a:bodyPr>
            <a:lstStyle/>
            <a:p>
              <a:pPr algn="ctr">
                <a:lnSpc>
                  <a:spcPts val="1000"/>
                </a:lnSpc>
                <a:spcBef>
                  <a:spcPts val="100"/>
                </a:spcBef>
              </a:pPr>
              <a:r>
                <a:rPr sz="900" spc="15" dirty="0">
                  <a:solidFill>
                    <a:srgbClr val="231F20"/>
                  </a:solidFill>
                  <a:latin typeface="Gill Sans MT"/>
                  <a:cs typeface="Gill Sans MT"/>
                </a:rPr>
                <a:t>20</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radial</a:t>
              </a:r>
              <a:endParaRPr sz="900" dirty="0">
                <a:latin typeface="Gill Sans MT"/>
                <a:cs typeface="Gill Sans MT"/>
              </a:endParaRPr>
            </a:p>
            <a:p>
              <a:pPr algn="ctr">
                <a:lnSpc>
                  <a:spcPts val="1000"/>
                </a:lnSpc>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a:t>
              </a:r>
              <a:r>
                <a:rPr sz="900" spc="15" dirty="0">
                  <a:solidFill>
                    <a:srgbClr val="231F20"/>
                  </a:solidFill>
                  <a:latin typeface="Gill Sans MT"/>
                  <a:cs typeface="Gill Sans MT"/>
                </a:rPr>
                <a:t>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2" name="object 254">
              <a:extLst>
                <a:ext uri="{FF2B5EF4-FFF2-40B4-BE49-F238E27FC236}">
                  <a16:creationId xmlns:a16="http://schemas.microsoft.com/office/drawing/2014/main" id="{63DB4D9D-0826-4745-900F-14CBE562137D}"/>
                </a:ext>
              </a:extLst>
            </p:cNvPr>
            <p:cNvSpPr txBox="1"/>
            <p:nvPr/>
          </p:nvSpPr>
          <p:spPr>
            <a:xfrm>
              <a:off x="3864154" y="3618003"/>
              <a:ext cx="588567" cy="112202"/>
            </a:xfrm>
            <a:prstGeom prst="rect">
              <a:avLst/>
            </a:prstGeom>
          </p:spPr>
          <p:txBody>
            <a:bodyPr vert="horz" wrap="square" lIns="0" tIns="12700" rIns="0" bIns="0" rtlCol="0">
              <a:spAutoFit/>
            </a:bodyPr>
            <a:lstStyle/>
            <a:p>
              <a:pPr marL="12700">
                <a:lnSpc>
                  <a:spcPct val="100000"/>
                </a:lnSpc>
                <a:spcBef>
                  <a:spcPts val="100"/>
                </a:spcBef>
              </a:pPr>
              <a:r>
                <a:rPr sz="900" spc="15" dirty="0">
                  <a:solidFill>
                    <a:srgbClr val="231F20"/>
                  </a:solidFill>
                  <a:latin typeface="Gill Sans MT"/>
                  <a:cs typeface="Gill Sans MT"/>
                </a:rPr>
                <a:t>32</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0" dirty="0">
                  <a:solidFill>
                    <a:srgbClr val="231F20"/>
                  </a:solidFill>
                  <a:latin typeface="Gill Sans MT"/>
                  <a:cs typeface="Gill Sans MT"/>
                </a:rPr>
                <a:t>ring</a:t>
              </a:r>
              <a:r>
                <a:rPr sz="900" spc="-40" dirty="0">
                  <a:solidFill>
                    <a:srgbClr val="231F20"/>
                  </a:solidFill>
                  <a:latin typeface="Gill Sans MT"/>
                  <a:cs typeface="Gill Sans MT"/>
                </a:rPr>
                <a:t> </a:t>
              </a:r>
              <a:r>
                <a:rPr sz="900" spc="5" dirty="0">
                  <a:solidFill>
                    <a:srgbClr val="231F20"/>
                  </a:solidFill>
                  <a:latin typeface="Gill Sans MT"/>
                  <a:cs typeface="Gill Sans MT"/>
                </a:rPr>
                <a:t>ﬁnal</a:t>
              </a:r>
              <a:endParaRPr sz="900" dirty="0">
                <a:latin typeface="Gill Sans MT"/>
                <a:cs typeface="Gill Sans MT"/>
              </a:endParaRPr>
            </a:p>
          </p:txBody>
        </p:sp>
        <p:sp>
          <p:nvSpPr>
            <p:cNvPr id="13" name="object 255">
              <a:extLst>
                <a:ext uri="{FF2B5EF4-FFF2-40B4-BE49-F238E27FC236}">
                  <a16:creationId xmlns:a16="http://schemas.microsoft.com/office/drawing/2014/main" id="{60A843A0-B048-4D04-91C0-F4110EE50C4E}"/>
                </a:ext>
              </a:extLst>
            </p:cNvPr>
            <p:cNvSpPr txBox="1"/>
            <p:nvPr/>
          </p:nvSpPr>
          <p:spPr>
            <a:xfrm>
              <a:off x="3802826" y="3694098"/>
              <a:ext cx="651520" cy="112202"/>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2.5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4" name="object 256">
              <a:extLst>
                <a:ext uri="{FF2B5EF4-FFF2-40B4-BE49-F238E27FC236}">
                  <a16:creationId xmlns:a16="http://schemas.microsoft.com/office/drawing/2014/main" id="{7184A3FC-781E-42FA-B878-4C8EFCCD4734}"/>
                </a:ext>
              </a:extLst>
            </p:cNvPr>
            <p:cNvSpPr txBox="1"/>
            <p:nvPr/>
          </p:nvSpPr>
          <p:spPr>
            <a:xfrm>
              <a:off x="4514982" y="3095199"/>
              <a:ext cx="887094" cy="214897"/>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32</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5" dirty="0">
                  <a:solidFill>
                    <a:srgbClr val="231F20"/>
                  </a:solidFill>
                  <a:latin typeface="Gill Sans MT"/>
                  <a:cs typeface="Gill Sans MT"/>
                </a:rPr>
                <a:t>cooker</a:t>
              </a:r>
              <a:r>
                <a:rPr sz="900" spc="-40" dirty="0">
                  <a:solidFill>
                    <a:srgbClr val="231F20"/>
                  </a:solidFill>
                  <a:latin typeface="Gill Sans MT"/>
                  <a:cs typeface="Gill Sans MT"/>
                </a:rPr>
                <a:t> </a:t>
              </a:r>
              <a:r>
                <a:rPr sz="900" spc="15" dirty="0">
                  <a:solidFill>
                    <a:srgbClr val="231F20"/>
                  </a:solidFill>
                  <a:latin typeface="Gill Sans MT"/>
                  <a:cs typeface="Gill Sans MT"/>
                </a:rPr>
                <a:t>6</a:t>
              </a:r>
              <a:r>
                <a:rPr sz="900" spc="-40" dirty="0">
                  <a:solidFill>
                    <a:srgbClr val="231F20"/>
                  </a:solidFill>
                  <a:latin typeface="Gill Sans MT"/>
                  <a:cs typeface="Gill Sans MT"/>
                </a:rPr>
                <a:t> </a:t>
              </a:r>
              <a:r>
                <a:rPr sz="900" spc="20" dirty="0">
                  <a:solidFill>
                    <a:srgbClr val="231F20"/>
                  </a:solidFill>
                  <a:latin typeface="Gill Sans MT"/>
                  <a:cs typeface="Gill Sans MT"/>
                </a:rPr>
                <a:t>m</a:t>
              </a:r>
              <a:r>
                <a:rPr sz="900" spc="15" dirty="0">
                  <a:solidFill>
                    <a:srgbClr val="231F20"/>
                  </a:solidFill>
                  <a:latin typeface="Gill Sans MT"/>
                  <a:cs typeface="Gill Sans MT"/>
                </a:rPr>
                <a:t>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a:latin typeface="Gill Sans MT"/>
                <a:cs typeface="Gill Sans MT"/>
              </a:endParaRPr>
            </a:p>
          </p:txBody>
        </p:sp>
        <p:sp>
          <p:nvSpPr>
            <p:cNvPr id="15" name="object 257">
              <a:extLst>
                <a:ext uri="{FF2B5EF4-FFF2-40B4-BE49-F238E27FC236}">
                  <a16:creationId xmlns:a16="http://schemas.microsoft.com/office/drawing/2014/main" id="{87E541B2-65EE-411C-856E-81586BB95527}"/>
                </a:ext>
              </a:extLst>
            </p:cNvPr>
            <p:cNvSpPr txBox="1"/>
            <p:nvPr/>
          </p:nvSpPr>
          <p:spPr>
            <a:xfrm>
              <a:off x="5134873" y="1785004"/>
              <a:ext cx="1139254" cy="112202"/>
            </a:xfrm>
            <a:prstGeom prst="rect">
              <a:avLst/>
            </a:prstGeom>
          </p:spPr>
          <p:txBody>
            <a:bodyPr vert="horz" wrap="square" lIns="0" tIns="12700" rIns="0" bIns="0" rtlCol="0">
              <a:spAutoFit/>
            </a:bodyPr>
            <a:lstStyle/>
            <a:p>
              <a:pPr marL="38100">
                <a:lnSpc>
                  <a:spcPct val="100000"/>
                </a:lnSpc>
                <a:spcBef>
                  <a:spcPts val="100"/>
                </a:spcBef>
              </a:pPr>
              <a:r>
                <a:rPr sz="900" spc="15" dirty="0">
                  <a:solidFill>
                    <a:srgbClr val="231F20"/>
                  </a:solidFill>
                  <a:latin typeface="Gill Sans MT"/>
                  <a:cs typeface="Gill Sans MT"/>
                </a:rPr>
                <a:t>6</a:t>
              </a:r>
              <a:r>
                <a:rPr sz="900" spc="-105" dirty="0">
                  <a:solidFill>
                    <a:srgbClr val="231F20"/>
                  </a:solidFill>
                  <a:latin typeface="Gill Sans MT"/>
                  <a:cs typeface="Gill Sans MT"/>
                </a:rPr>
                <a:t> </a:t>
              </a:r>
              <a:r>
                <a:rPr sz="900" spc="-25" dirty="0">
                  <a:solidFill>
                    <a:srgbClr val="231F20"/>
                  </a:solidFill>
                  <a:latin typeface="Gill Sans MT"/>
                  <a:cs typeface="Gill Sans MT"/>
                </a:rPr>
                <a:t>A</a:t>
              </a:r>
              <a:r>
                <a:rPr sz="900" spc="-40" dirty="0">
                  <a:solidFill>
                    <a:srgbClr val="231F20"/>
                  </a:solidFill>
                  <a:latin typeface="Gill Sans MT"/>
                  <a:cs typeface="Gill Sans MT"/>
                </a:rPr>
                <a:t> </a:t>
              </a:r>
              <a:r>
                <a:rPr sz="900" spc="15" dirty="0">
                  <a:solidFill>
                    <a:srgbClr val="231F20"/>
                  </a:solidFill>
                  <a:latin typeface="Gill Sans MT"/>
                  <a:cs typeface="Gill Sans MT"/>
                </a:rPr>
                <a:t>lighting</a:t>
              </a:r>
              <a:r>
                <a:rPr sz="900" spc="-40" dirty="0">
                  <a:solidFill>
                    <a:srgbClr val="231F20"/>
                  </a:solidFill>
                  <a:latin typeface="Gill Sans MT"/>
                  <a:cs typeface="Gill Sans MT"/>
                </a:rPr>
                <a:t> </a:t>
              </a:r>
              <a:r>
                <a:rPr sz="900" spc="15" dirty="0">
                  <a:solidFill>
                    <a:srgbClr val="231F20"/>
                  </a:solidFill>
                  <a:latin typeface="Gill Sans MT"/>
                  <a:cs typeface="Gill Sans MT"/>
                </a:rPr>
                <a:t>1.5</a:t>
              </a:r>
              <a:r>
                <a:rPr sz="900" spc="-40" dirty="0">
                  <a:solidFill>
                    <a:srgbClr val="231F20"/>
                  </a:solidFill>
                  <a:latin typeface="Gill Sans MT"/>
                  <a:cs typeface="Gill Sans MT"/>
                </a:rPr>
                <a:t> </a:t>
              </a:r>
              <a:r>
                <a:rPr sz="900" spc="20" dirty="0">
                  <a:solidFill>
                    <a:srgbClr val="231F20"/>
                  </a:solidFill>
                  <a:latin typeface="Gill Sans MT"/>
                  <a:cs typeface="Gill Sans MT"/>
                </a:rPr>
                <a:t>mm</a:t>
              </a:r>
              <a:r>
                <a:rPr sz="900" spc="7" baseline="31746" dirty="0">
                  <a:solidFill>
                    <a:srgbClr val="231F20"/>
                  </a:solidFill>
                  <a:latin typeface="Gill Sans MT"/>
                  <a:cs typeface="Gill Sans MT"/>
                </a:rPr>
                <a:t>2</a:t>
              </a:r>
              <a:r>
                <a:rPr sz="900" spc="44" baseline="31746" dirty="0">
                  <a:solidFill>
                    <a:srgbClr val="231F20"/>
                  </a:solidFill>
                  <a:latin typeface="Gill Sans MT"/>
                  <a:cs typeface="Gill Sans MT"/>
                </a:rPr>
                <a:t> </a:t>
              </a:r>
              <a:r>
                <a:rPr sz="900" dirty="0">
                  <a:solidFill>
                    <a:srgbClr val="231F20"/>
                  </a:solidFill>
                  <a:latin typeface="Gill Sans MT"/>
                  <a:cs typeface="Gill Sans MT"/>
                </a:rPr>
                <a:t>6242Y</a:t>
              </a:r>
              <a:endParaRPr sz="900" dirty="0">
                <a:latin typeface="Gill Sans MT"/>
                <a:cs typeface="Gill Sans MT"/>
              </a:endParaRPr>
            </a:p>
          </p:txBody>
        </p:sp>
        <p:sp>
          <p:nvSpPr>
            <p:cNvPr id="16" name="object 258">
              <a:extLst>
                <a:ext uri="{FF2B5EF4-FFF2-40B4-BE49-F238E27FC236}">
                  <a16:creationId xmlns:a16="http://schemas.microsoft.com/office/drawing/2014/main" id="{DDDB0E7A-4A14-409C-9E80-6D9A1F1A9DC0}"/>
                </a:ext>
              </a:extLst>
            </p:cNvPr>
            <p:cNvSpPr txBox="1"/>
            <p:nvPr/>
          </p:nvSpPr>
          <p:spPr>
            <a:xfrm>
              <a:off x="6085722" y="2991528"/>
              <a:ext cx="102694" cy="274224"/>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6243Y</a:t>
              </a:r>
              <a:endParaRPr sz="900" dirty="0">
                <a:latin typeface="Gill Sans MT"/>
                <a:cs typeface="Gill Sans MT"/>
              </a:endParaRPr>
            </a:p>
          </p:txBody>
        </p:sp>
        <p:sp>
          <p:nvSpPr>
            <p:cNvPr id="17" name="object 259">
              <a:extLst>
                <a:ext uri="{FF2B5EF4-FFF2-40B4-BE49-F238E27FC236}">
                  <a16:creationId xmlns:a16="http://schemas.microsoft.com/office/drawing/2014/main" id="{59C4216B-3132-4463-BE8C-54CEA32191FF}"/>
                </a:ext>
              </a:extLst>
            </p:cNvPr>
            <p:cNvSpPr txBox="1"/>
            <p:nvPr/>
          </p:nvSpPr>
          <p:spPr>
            <a:xfrm>
              <a:off x="4049676" y="4470230"/>
              <a:ext cx="102694" cy="174625"/>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Spur</a:t>
              </a:r>
              <a:endParaRPr sz="900">
                <a:latin typeface="Gill Sans MT"/>
                <a:cs typeface="Gill Sans MT"/>
              </a:endParaRPr>
            </a:p>
          </p:txBody>
        </p:sp>
        <p:sp>
          <p:nvSpPr>
            <p:cNvPr id="18" name="object 260">
              <a:extLst>
                <a:ext uri="{FF2B5EF4-FFF2-40B4-BE49-F238E27FC236}">
                  <a16:creationId xmlns:a16="http://schemas.microsoft.com/office/drawing/2014/main" id="{35FCE678-F932-4CB3-AD29-ECF1BA8A9F4C}"/>
                </a:ext>
              </a:extLst>
            </p:cNvPr>
            <p:cNvSpPr txBox="1"/>
            <p:nvPr/>
          </p:nvSpPr>
          <p:spPr>
            <a:xfrm>
              <a:off x="4644414" y="4289105"/>
              <a:ext cx="102694" cy="308669"/>
            </a:xfrm>
            <a:prstGeom prst="rect">
              <a:avLst/>
            </a:prstGeom>
          </p:spPr>
          <p:txBody>
            <a:bodyPr vert="vert" wrap="square" lIns="0" tIns="3175" rIns="0" bIns="0" rtlCol="0">
              <a:spAutoFit/>
            </a:bodyPr>
            <a:lstStyle/>
            <a:p>
              <a:pPr marL="12700">
                <a:lnSpc>
                  <a:spcPct val="100000"/>
                </a:lnSpc>
                <a:spcBef>
                  <a:spcPts val="25"/>
                </a:spcBef>
              </a:pPr>
              <a:r>
                <a:rPr sz="900" dirty="0">
                  <a:solidFill>
                    <a:srgbClr val="231F20"/>
                  </a:solidFill>
                  <a:latin typeface="Gill Sans MT"/>
                  <a:cs typeface="Gill Sans MT"/>
                </a:rPr>
                <a:t>Branch</a:t>
              </a:r>
              <a:endParaRPr sz="900" dirty="0">
                <a:latin typeface="Gill Sans MT"/>
                <a:cs typeface="Gill Sans MT"/>
              </a:endParaRPr>
            </a:p>
          </p:txBody>
        </p:sp>
      </p:grpSp>
      <p:sp>
        <p:nvSpPr>
          <p:cNvPr id="4" name="TextBox 3">
            <a:extLst>
              <a:ext uri="{FF2B5EF4-FFF2-40B4-BE49-F238E27FC236}">
                <a16:creationId xmlns:a16="http://schemas.microsoft.com/office/drawing/2014/main" id="{BEB55DE7-6154-4272-BBD1-BB8F1B178DB8}"/>
              </a:ext>
            </a:extLst>
          </p:cNvPr>
          <p:cNvSpPr txBox="1"/>
          <p:nvPr/>
        </p:nvSpPr>
        <p:spPr>
          <a:xfrm>
            <a:off x="5164369" y="5855047"/>
            <a:ext cx="2106881" cy="461665"/>
          </a:xfrm>
          <a:prstGeom prst="rect">
            <a:avLst/>
          </a:prstGeom>
          <a:noFill/>
        </p:spPr>
        <p:txBody>
          <a:bodyPr wrap="square" rtlCol="0">
            <a:spAutoFit/>
          </a:bodyPr>
          <a:lstStyle/>
          <a:p>
            <a:r>
              <a:rPr lang="en-GB" sz="1200" b="1" spc="-25" dirty="0">
                <a:solidFill>
                  <a:srgbClr val="636466"/>
                </a:solidFill>
                <a:latin typeface="Arial"/>
                <a:cs typeface="Arial"/>
              </a:rPr>
              <a:t>Typical </a:t>
            </a:r>
            <a:r>
              <a:rPr lang="en-GB" sz="1200" b="1" spc="-5" dirty="0">
                <a:solidFill>
                  <a:srgbClr val="636466"/>
                </a:solidFill>
                <a:latin typeface="Arial"/>
                <a:cs typeface="Arial"/>
              </a:rPr>
              <a:t>wiring</a:t>
            </a:r>
            <a:r>
              <a:rPr lang="en-GB" sz="1200" b="1" spc="-20" dirty="0">
                <a:solidFill>
                  <a:srgbClr val="636466"/>
                </a:solidFill>
                <a:latin typeface="Arial"/>
                <a:cs typeface="Arial"/>
              </a:rPr>
              <a:t> </a:t>
            </a:r>
            <a:r>
              <a:rPr lang="en-GB" sz="1200" b="1" spc="-5" dirty="0">
                <a:solidFill>
                  <a:srgbClr val="636466"/>
                </a:solidFill>
                <a:latin typeface="Arial"/>
                <a:cs typeface="Arial"/>
              </a:rPr>
              <a:t>drawing</a:t>
            </a:r>
            <a:endParaRPr lang="en-GB" sz="1200" dirty="0">
              <a:latin typeface="Arial"/>
              <a:cs typeface="Arial"/>
            </a:endParaRPr>
          </a:p>
          <a:p>
            <a:endParaRPr lang="en-GB" sz="1200" dirty="0"/>
          </a:p>
        </p:txBody>
      </p:sp>
    </p:spTree>
    <p:extLst>
      <p:ext uri="{BB962C8B-B14F-4D97-AF65-F5344CB8AC3E}">
        <p14:creationId xmlns:p14="http://schemas.microsoft.com/office/powerpoint/2010/main" val="25274068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1F593-6E68-3C49-8238-7DEAD581D6D7}"/>
              </a:ext>
            </a:extLst>
          </p:cNvPr>
          <p:cNvSpPr>
            <a:spLocks noGrp="1"/>
          </p:cNvSpPr>
          <p:nvPr>
            <p:ph type="title"/>
          </p:nvPr>
        </p:nvSpPr>
        <p:spPr>
          <a:xfrm>
            <a:off x="914400" y="1552994"/>
            <a:ext cx="8229600" cy="382588"/>
          </a:xfrm>
        </p:spPr>
        <p:txBody>
          <a:bodyPr/>
          <a:lstStyle/>
          <a:p>
            <a:r>
              <a:rPr lang="en-US" dirty="0"/>
              <a:t>Hatchings, symbols and abbreviations</a:t>
            </a:r>
          </a:p>
        </p:txBody>
      </p:sp>
      <p:sp>
        <p:nvSpPr>
          <p:cNvPr id="3" name="Content Placeholder 2">
            <a:extLst>
              <a:ext uri="{FF2B5EF4-FFF2-40B4-BE49-F238E27FC236}">
                <a16:creationId xmlns:a16="http://schemas.microsoft.com/office/drawing/2014/main" id="{27F389AA-5326-424F-B03A-790F354501E7}"/>
              </a:ext>
            </a:extLst>
          </p:cNvPr>
          <p:cNvSpPr>
            <a:spLocks noGrp="1"/>
          </p:cNvSpPr>
          <p:nvPr>
            <p:ph sz="quarter" idx="10"/>
          </p:nvPr>
        </p:nvSpPr>
        <p:spPr>
          <a:xfrm>
            <a:off x="323528" y="2780928"/>
            <a:ext cx="8229600" cy="4248000"/>
          </a:xfrm>
        </p:spPr>
        <p:txBody>
          <a:bodyPr/>
          <a:lstStyle/>
          <a:p>
            <a:r>
              <a:rPr lang="en-US" dirty="0"/>
              <a:t>All plans and drawings show hatchings, symbols and abbreviations. These provide additional detail and information to the drawing, while keeping the plan clear and legible.</a:t>
            </a:r>
          </a:p>
          <a:p>
            <a:pPr marL="342900" indent="-342900">
              <a:buClr>
                <a:srgbClr val="0077E3"/>
              </a:buClr>
              <a:buFont typeface="Arial" panose="020B0604020202020204" pitchFamily="34" charset="0"/>
              <a:buChar char="•"/>
            </a:pPr>
            <a:r>
              <a:rPr lang="en-US" dirty="0"/>
              <a:t>Hatchings are used to show the different materials used in a specific location.</a:t>
            </a:r>
          </a:p>
          <a:p>
            <a:pPr marL="342900" indent="-342900">
              <a:buClr>
                <a:srgbClr val="0077E3"/>
              </a:buClr>
              <a:buFont typeface="Arial" panose="020B0604020202020204" pitchFamily="34" charset="0"/>
              <a:buChar char="•"/>
            </a:pPr>
            <a:r>
              <a:rPr lang="en-US" dirty="0"/>
              <a:t>Symbols represent a specific item.</a:t>
            </a:r>
          </a:p>
          <a:p>
            <a:pPr marL="342900" indent="-342900">
              <a:buClr>
                <a:srgbClr val="0077E3"/>
              </a:buClr>
              <a:buFont typeface="Arial" panose="020B0604020202020204" pitchFamily="34" charset="0"/>
              <a:buChar char="•"/>
            </a:pPr>
            <a:r>
              <a:rPr lang="en-US" dirty="0"/>
              <a:t>Abbreviations are shortened versions of the full name of an item. </a:t>
            </a:r>
          </a:p>
        </p:txBody>
      </p:sp>
      <p:sp>
        <p:nvSpPr>
          <p:cNvPr id="4" name="Title 1">
            <a:extLst>
              <a:ext uri="{FF2B5EF4-FFF2-40B4-BE49-F238E27FC236}">
                <a16:creationId xmlns:a16="http://schemas.microsoft.com/office/drawing/2014/main" id="{2BC92BB9-DAE4-DD52-F456-3BBB91096E32}"/>
              </a:ext>
            </a:extLst>
          </p:cNvPr>
          <p:cNvSpPr txBox="1">
            <a:spLocks/>
          </p:cNvSpPr>
          <p:nvPr/>
        </p:nvSpPr>
        <p:spPr bwMode="auto">
          <a:xfrm>
            <a:off x="914400" y="942000"/>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cy-GB" kern="0" dirty="0" err="1">
                <a:solidFill>
                  <a:srgbClr val="C00000"/>
                </a:solidFill>
              </a:rPr>
              <a:t>Croeslinellau</a:t>
            </a:r>
            <a:r>
              <a:rPr lang="cy-GB" kern="0" dirty="0">
                <a:solidFill>
                  <a:srgbClr val="C00000"/>
                </a:solidFill>
              </a:rPr>
              <a:t>, symbolau a byrfoddau</a:t>
            </a:r>
          </a:p>
        </p:txBody>
      </p:sp>
    </p:spTree>
    <p:extLst>
      <p:ext uri="{BB962C8B-B14F-4D97-AF65-F5344CB8AC3E}">
        <p14:creationId xmlns:p14="http://schemas.microsoft.com/office/powerpoint/2010/main" val="2979587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3ABD5-8591-C240-832E-AEEE6CAE9EB0}"/>
              </a:ext>
            </a:extLst>
          </p:cNvPr>
          <p:cNvSpPr>
            <a:spLocks noGrp="1"/>
          </p:cNvSpPr>
          <p:nvPr>
            <p:ph type="title"/>
          </p:nvPr>
        </p:nvSpPr>
        <p:spPr>
          <a:xfrm>
            <a:off x="3563888" y="924670"/>
            <a:ext cx="8229600" cy="382588"/>
          </a:xfrm>
        </p:spPr>
        <p:txBody>
          <a:bodyPr/>
          <a:lstStyle/>
          <a:p>
            <a:r>
              <a:rPr lang="en-US" dirty="0"/>
              <a:t>Abbreviations  </a:t>
            </a:r>
          </a:p>
        </p:txBody>
      </p:sp>
      <p:graphicFrame>
        <p:nvGraphicFramePr>
          <p:cNvPr id="4" name="Content Placeholder 3">
            <a:extLst>
              <a:ext uri="{FF2B5EF4-FFF2-40B4-BE49-F238E27FC236}">
                <a16:creationId xmlns:a16="http://schemas.microsoft.com/office/drawing/2014/main" id="{7F4158E6-D42C-314F-BC40-E0D2B1527BD0}"/>
              </a:ext>
            </a:extLst>
          </p:cNvPr>
          <p:cNvGraphicFramePr>
            <a:graphicFrameLocks noGrp="1"/>
          </p:cNvGraphicFramePr>
          <p:nvPr>
            <p:ph sz="quarter" idx="10"/>
            <p:extLst>
              <p:ext uri="{D42A27DB-BD31-4B8C-83A1-F6EECF244321}">
                <p14:modId xmlns:p14="http://schemas.microsoft.com/office/powerpoint/2010/main" val="540029222"/>
              </p:ext>
            </p:extLst>
          </p:nvPr>
        </p:nvGraphicFramePr>
        <p:xfrm>
          <a:off x="457200" y="1390588"/>
          <a:ext cx="8229600" cy="4198652"/>
        </p:xfrm>
        <a:graphic>
          <a:graphicData uri="http://schemas.openxmlformats.org/drawingml/2006/table">
            <a:tbl>
              <a:tblPr firstRow="1" bandRow="1">
                <a:tableStyleId>{5C22544A-7EE6-4342-B048-85BDC9FD1C3A}</a:tableStyleId>
              </a:tblPr>
              <a:tblGrid>
                <a:gridCol w="1954560">
                  <a:extLst>
                    <a:ext uri="{9D8B030D-6E8A-4147-A177-3AD203B41FA5}">
                      <a16:colId xmlns:a16="http://schemas.microsoft.com/office/drawing/2014/main" val="1507707674"/>
                    </a:ext>
                  </a:extLst>
                </a:gridCol>
                <a:gridCol w="2160240">
                  <a:extLst>
                    <a:ext uri="{9D8B030D-6E8A-4147-A177-3AD203B41FA5}">
                      <a16:colId xmlns:a16="http://schemas.microsoft.com/office/drawing/2014/main" val="3894058509"/>
                    </a:ext>
                  </a:extLst>
                </a:gridCol>
                <a:gridCol w="2057400">
                  <a:extLst>
                    <a:ext uri="{9D8B030D-6E8A-4147-A177-3AD203B41FA5}">
                      <a16:colId xmlns:a16="http://schemas.microsoft.com/office/drawing/2014/main" val="1244205865"/>
                    </a:ext>
                  </a:extLst>
                </a:gridCol>
                <a:gridCol w="2057400">
                  <a:extLst>
                    <a:ext uri="{9D8B030D-6E8A-4147-A177-3AD203B41FA5}">
                      <a16:colId xmlns:a16="http://schemas.microsoft.com/office/drawing/2014/main" val="600326315"/>
                    </a:ext>
                  </a:extLst>
                </a:gridCol>
              </a:tblGrid>
              <a:tr h="381696">
                <a:tc>
                  <a:txBody>
                    <a:bodyPr/>
                    <a:lstStyle/>
                    <a:p>
                      <a:r>
                        <a:rPr lang="en-US" sz="1600" dirty="0">
                          <a:solidFill>
                            <a:srgbClr val="000000"/>
                          </a:solidFill>
                        </a:rPr>
                        <a:t>Item </a:t>
                      </a:r>
                    </a:p>
                  </a:txBody>
                  <a:tcPr/>
                </a:tc>
                <a:tc>
                  <a:txBody>
                    <a:bodyPr/>
                    <a:lstStyle/>
                    <a:p>
                      <a:r>
                        <a:rPr lang="en-US" sz="1600" dirty="0">
                          <a:solidFill>
                            <a:srgbClr val="000000"/>
                          </a:solidFill>
                        </a:rPr>
                        <a:t>Abbreviation</a:t>
                      </a:r>
                    </a:p>
                  </a:txBody>
                  <a:tcPr/>
                </a:tc>
                <a:tc>
                  <a:txBody>
                    <a:bodyPr/>
                    <a:lstStyle/>
                    <a:p>
                      <a:r>
                        <a:rPr lang="en-US" sz="1600" dirty="0">
                          <a:solidFill>
                            <a:srgbClr val="000000"/>
                          </a:solidFill>
                        </a:rPr>
                        <a:t>Item </a:t>
                      </a:r>
                    </a:p>
                  </a:txBody>
                  <a:tcPr/>
                </a:tc>
                <a:tc>
                  <a:txBody>
                    <a:bodyPr/>
                    <a:lstStyle/>
                    <a:p>
                      <a:r>
                        <a:rPr lang="en-US" sz="1600" dirty="0">
                          <a:solidFill>
                            <a:srgbClr val="000000"/>
                          </a:solidFill>
                        </a:rPr>
                        <a:t>Abbreviation</a:t>
                      </a:r>
                    </a:p>
                  </a:txBody>
                  <a:tcPr/>
                </a:tc>
                <a:extLst>
                  <a:ext uri="{0D108BD9-81ED-4DB2-BD59-A6C34878D82A}">
                    <a16:rowId xmlns:a16="http://schemas.microsoft.com/office/drawing/2014/main" val="3284461568"/>
                  </a:ext>
                </a:extLst>
              </a:tr>
              <a:tr h="346996">
                <a:tc>
                  <a:txBody>
                    <a:bodyPr/>
                    <a:lstStyle/>
                    <a:p>
                      <a:r>
                        <a:rPr lang="en-US" sz="1400" dirty="0"/>
                        <a:t>Air brick</a:t>
                      </a:r>
                    </a:p>
                  </a:txBody>
                  <a:tcPr/>
                </a:tc>
                <a:tc>
                  <a:txBody>
                    <a:bodyPr/>
                    <a:lstStyle/>
                    <a:p>
                      <a:r>
                        <a:rPr lang="en-US" sz="1400" dirty="0"/>
                        <a:t>AB</a:t>
                      </a:r>
                    </a:p>
                  </a:txBody>
                  <a:tcPr/>
                </a:tc>
                <a:tc>
                  <a:txBody>
                    <a:bodyPr/>
                    <a:lstStyle/>
                    <a:p>
                      <a:r>
                        <a:rPr lang="en-US" sz="1400" dirty="0"/>
                        <a:t>Air conditioning </a:t>
                      </a:r>
                    </a:p>
                  </a:txBody>
                  <a:tcPr/>
                </a:tc>
                <a:tc>
                  <a:txBody>
                    <a:bodyPr/>
                    <a:lstStyle/>
                    <a:p>
                      <a:r>
                        <a:rPr lang="en-US" sz="1400" dirty="0"/>
                        <a:t>AC</a:t>
                      </a:r>
                    </a:p>
                  </a:txBody>
                  <a:tcPr/>
                </a:tc>
                <a:extLst>
                  <a:ext uri="{0D108BD9-81ED-4DB2-BD59-A6C34878D82A}">
                    <a16:rowId xmlns:a16="http://schemas.microsoft.com/office/drawing/2014/main" val="3012143753"/>
                  </a:ext>
                </a:extLst>
              </a:tr>
              <a:tr h="346996">
                <a:tc>
                  <a:txBody>
                    <a:bodyPr/>
                    <a:lstStyle/>
                    <a:p>
                      <a:r>
                        <a:rPr lang="en-US" sz="1400" dirty="0"/>
                        <a:t>Brickwork</a:t>
                      </a:r>
                    </a:p>
                  </a:txBody>
                  <a:tcPr/>
                </a:tc>
                <a:tc>
                  <a:txBody>
                    <a:bodyPr/>
                    <a:lstStyle/>
                    <a:p>
                      <a:r>
                        <a:rPr lang="en-US" sz="1400" dirty="0"/>
                        <a:t>BWK</a:t>
                      </a:r>
                    </a:p>
                  </a:txBody>
                  <a:tcPr/>
                </a:tc>
                <a:tc>
                  <a:txBody>
                    <a:bodyPr/>
                    <a:lstStyle/>
                    <a:p>
                      <a:r>
                        <a:rPr lang="en-US" sz="1400" dirty="0"/>
                        <a:t>Blockwork</a:t>
                      </a:r>
                    </a:p>
                  </a:txBody>
                  <a:tcPr/>
                </a:tc>
                <a:tc>
                  <a:txBody>
                    <a:bodyPr/>
                    <a:lstStyle/>
                    <a:p>
                      <a:r>
                        <a:rPr lang="en-US" sz="1400" dirty="0"/>
                        <a:t>BLK</a:t>
                      </a:r>
                    </a:p>
                  </a:txBody>
                  <a:tcPr/>
                </a:tc>
                <a:extLst>
                  <a:ext uri="{0D108BD9-81ED-4DB2-BD59-A6C34878D82A}">
                    <a16:rowId xmlns:a16="http://schemas.microsoft.com/office/drawing/2014/main" val="759171578"/>
                  </a:ext>
                </a:extLst>
              </a:tr>
              <a:tr h="346996">
                <a:tc>
                  <a:txBody>
                    <a:bodyPr/>
                    <a:lstStyle/>
                    <a:p>
                      <a:r>
                        <a:rPr lang="en-US" sz="1400" dirty="0"/>
                        <a:t>Concrete</a:t>
                      </a:r>
                    </a:p>
                  </a:txBody>
                  <a:tcPr/>
                </a:tc>
                <a:tc>
                  <a:txBody>
                    <a:bodyPr/>
                    <a:lstStyle/>
                    <a:p>
                      <a:r>
                        <a:rPr lang="en-US" sz="1400" dirty="0"/>
                        <a:t>CONC</a:t>
                      </a:r>
                    </a:p>
                  </a:txBody>
                  <a:tcPr/>
                </a:tc>
                <a:tc>
                  <a:txBody>
                    <a:bodyPr/>
                    <a:lstStyle/>
                    <a:p>
                      <a:r>
                        <a:rPr lang="en-US" sz="1400" dirty="0"/>
                        <a:t>Cupboard</a:t>
                      </a:r>
                    </a:p>
                  </a:txBody>
                  <a:tcPr/>
                </a:tc>
                <a:tc>
                  <a:txBody>
                    <a:bodyPr/>
                    <a:lstStyle/>
                    <a:p>
                      <a:r>
                        <a:rPr lang="en-US" sz="1400" dirty="0"/>
                        <a:t>CPD</a:t>
                      </a:r>
                    </a:p>
                  </a:txBody>
                  <a:tcPr/>
                </a:tc>
                <a:extLst>
                  <a:ext uri="{0D108BD9-81ED-4DB2-BD59-A6C34878D82A}">
                    <a16:rowId xmlns:a16="http://schemas.microsoft.com/office/drawing/2014/main" val="3114217508"/>
                  </a:ext>
                </a:extLst>
              </a:tr>
              <a:tr h="346996">
                <a:tc>
                  <a:txBody>
                    <a:bodyPr/>
                    <a:lstStyle/>
                    <a:p>
                      <a:r>
                        <a:rPr lang="en-US" sz="1400" dirty="0"/>
                        <a:t>Damp proof course</a:t>
                      </a:r>
                    </a:p>
                  </a:txBody>
                  <a:tcPr/>
                </a:tc>
                <a:tc>
                  <a:txBody>
                    <a:bodyPr/>
                    <a:lstStyle/>
                    <a:p>
                      <a:r>
                        <a:rPr lang="en-US" sz="1400" dirty="0"/>
                        <a:t>DPC</a:t>
                      </a:r>
                    </a:p>
                  </a:txBody>
                  <a:tcPr/>
                </a:tc>
                <a:tc>
                  <a:txBody>
                    <a:bodyPr/>
                    <a:lstStyle/>
                    <a:p>
                      <a:r>
                        <a:rPr lang="en-US" sz="1400" dirty="0"/>
                        <a:t>Damp proof membrane </a:t>
                      </a:r>
                    </a:p>
                  </a:txBody>
                  <a:tcPr/>
                </a:tc>
                <a:tc>
                  <a:txBody>
                    <a:bodyPr/>
                    <a:lstStyle/>
                    <a:p>
                      <a:r>
                        <a:rPr lang="en-US" sz="1400" dirty="0"/>
                        <a:t>DPM</a:t>
                      </a:r>
                    </a:p>
                  </a:txBody>
                  <a:tcPr/>
                </a:tc>
                <a:extLst>
                  <a:ext uri="{0D108BD9-81ED-4DB2-BD59-A6C34878D82A}">
                    <a16:rowId xmlns:a16="http://schemas.microsoft.com/office/drawing/2014/main" val="1600327988"/>
                  </a:ext>
                </a:extLst>
              </a:tr>
              <a:tr h="346996">
                <a:tc>
                  <a:txBody>
                    <a:bodyPr/>
                    <a:lstStyle/>
                    <a:p>
                      <a:r>
                        <a:rPr lang="en-US" sz="1400" dirty="0"/>
                        <a:t>External</a:t>
                      </a:r>
                    </a:p>
                  </a:txBody>
                  <a:tcPr/>
                </a:tc>
                <a:tc>
                  <a:txBody>
                    <a:bodyPr/>
                    <a:lstStyle/>
                    <a:p>
                      <a:r>
                        <a:rPr lang="en-US" sz="1400" dirty="0"/>
                        <a:t>EXT</a:t>
                      </a:r>
                    </a:p>
                  </a:txBody>
                  <a:tcPr/>
                </a:tc>
                <a:tc>
                  <a:txBody>
                    <a:bodyPr/>
                    <a:lstStyle/>
                    <a:p>
                      <a:r>
                        <a:rPr lang="en-US" sz="1400" dirty="0"/>
                        <a:t>Expanded polystyrene</a:t>
                      </a:r>
                    </a:p>
                  </a:txBody>
                  <a:tcPr/>
                </a:tc>
                <a:tc>
                  <a:txBody>
                    <a:bodyPr/>
                    <a:lstStyle/>
                    <a:p>
                      <a:r>
                        <a:rPr lang="en-US" sz="1400" dirty="0"/>
                        <a:t>EPS</a:t>
                      </a:r>
                    </a:p>
                  </a:txBody>
                  <a:tcPr/>
                </a:tc>
                <a:extLst>
                  <a:ext uri="{0D108BD9-81ED-4DB2-BD59-A6C34878D82A}">
                    <a16:rowId xmlns:a16="http://schemas.microsoft.com/office/drawing/2014/main" val="2788540530"/>
                  </a:ext>
                </a:extLst>
              </a:tr>
              <a:tr h="346996">
                <a:tc>
                  <a:txBody>
                    <a:bodyPr/>
                    <a:lstStyle/>
                    <a:p>
                      <a:r>
                        <a:rPr lang="en-US" sz="1400" dirty="0"/>
                        <a:t>Foundation</a:t>
                      </a:r>
                    </a:p>
                  </a:txBody>
                  <a:tcPr/>
                </a:tc>
                <a:tc>
                  <a:txBody>
                    <a:bodyPr/>
                    <a:lstStyle/>
                    <a:p>
                      <a:r>
                        <a:rPr lang="en-US" sz="1400" dirty="0"/>
                        <a:t>FDN</a:t>
                      </a:r>
                    </a:p>
                  </a:txBody>
                  <a:tcPr/>
                </a:tc>
                <a:tc>
                  <a:txBody>
                    <a:bodyPr/>
                    <a:lstStyle/>
                    <a:p>
                      <a:r>
                        <a:rPr lang="en-US" sz="1400" dirty="0"/>
                        <a:t>Finished floor level</a:t>
                      </a:r>
                    </a:p>
                  </a:txBody>
                  <a:tcPr/>
                </a:tc>
                <a:tc>
                  <a:txBody>
                    <a:bodyPr/>
                    <a:lstStyle/>
                    <a:p>
                      <a:r>
                        <a:rPr lang="en-US" sz="1400" dirty="0"/>
                        <a:t>FFL</a:t>
                      </a:r>
                    </a:p>
                  </a:txBody>
                  <a:tcPr/>
                </a:tc>
                <a:extLst>
                  <a:ext uri="{0D108BD9-81ED-4DB2-BD59-A6C34878D82A}">
                    <a16:rowId xmlns:a16="http://schemas.microsoft.com/office/drawing/2014/main" val="1840487621"/>
                  </a:ext>
                </a:extLst>
              </a:tr>
              <a:tr h="346996">
                <a:tc>
                  <a:txBody>
                    <a:bodyPr/>
                    <a:lstStyle/>
                    <a:p>
                      <a:r>
                        <a:rPr lang="en-US" sz="1400" dirty="0"/>
                        <a:t>Hardwood</a:t>
                      </a:r>
                    </a:p>
                  </a:txBody>
                  <a:tcPr/>
                </a:tc>
                <a:tc>
                  <a:txBody>
                    <a:bodyPr/>
                    <a:lstStyle/>
                    <a:p>
                      <a:r>
                        <a:rPr lang="en-US" sz="1400" dirty="0"/>
                        <a:t>HWD</a:t>
                      </a:r>
                    </a:p>
                  </a:txBody>
                  <a:tcPr/>
                </a:tc>
                <a:tc>
                  <a:txBody>
                    <a:bodyPr/>
                    <a:lstStyle/>
                    <a:p>
                      <a:r>
                        <a:rPr lang="en-US" sz="1400" dirty="0"/>
                        <a:t>Hardcore</a:t>
                      </a:r>
                    </a:p>
                  </a:txBody>
                  <a:tcPr/>
                </a:tc>
                <a:tc>
                  <a:txBody>
                    <a:bodyPr/>
                    <a:lstStyle/>
                    <a:p>
                      <a:r>
                        <a:rPr lang="en-US" sz="1400" dirty="0"/>
                        <a:t>HC</a:t>
                      </a:r>
                    </a:p>
                  </a:txBody>
                  <a:tcPr/>
                </a:tc>
                <a:extLst>
                  <a:ext uri="{0D108BD9-81ED-4DB2-BD59-A6C34878D82A}">
                    <a16:rowId xmlns:a16="http://schemas.microsoft.com/office/drawing/2014/main" val="2517957690"/>
                  </a:ext>
                </a:extLst>
              </a:tr>
              <a:tr h="346996">
                <a:tc>
                  <a:txBody>
                    <a:bodyPr/>
                    <a:lstStyle/>
                    <a:p>
                      <a:r>
                        <a:rPr lang="en-US" sz="1400" dirty="0"/>
                        <a:t>Internal</a:t>
                      </a:r>
                    </a:p>
                  </a:txBody>
                  <a:tcPr/>
                </a:tc>
                <a:tc>
                  <a:txBody>
                    <a:bodyPr/>
                    <a:lstStyle/>
                    <a:p>
                      <a:r>
                        <a:rPr lang="en-US" sz="1400" dirty="0"/>
                        <a:t>INT</a:t>
                      </a:r>
                    </a:p>
                  </a:txBody>
                  <a:tcPr/>
                </a:tc>
                <a:tc>
                  <a:txBody>
                    <a:bodyPr/>
                    <a:lstStyle/>
                    <a:p>
                      <a:r>
                        <a:rPr lang="en-US" sz="1400" dirty="0"/>
                        <a:t>Insulation </a:t>
                      </a:r>
                    </a:p>
                  </a:txBody>
                  <a:tcPr/>
                </a:tc>
                <a:tc>
                  <a:txBody>
                    <a:bodyPr/>
                    <a:lstStyle/>
                    <a:p>
                      <a:r>
                        <a:rPr lang="en-US" sz="1400" dirty="0"/>
                        <a:t>INSU</a:t>
                      </a:r>
                    </a:p>
                  </a:txBody>
                  <a:tcPr/>
                </a:tc>
                <a:extLst>
                  <a:ext uri="{0D108BD9-81ED-4DB2-BD59-A6C34878D82A}">
                    <a16:rowId xmlns:a16="http://schemas.microsoft.com/office/drawing/2014/main" val="4166904395"/>
                  </a:ext>
                </a:extLst>
              </a:tr>
              <a:tr h="346996">
                <a:tc>
                  <a:txBody>
                    <a:bodyPr/>
                    <a:lstStyle/>
                    <a:p>
                      <a:r>
                        <a:rPr lang="en-US" sz="1400" dirty="0"/>
                        <a:t>Plasterboard </a:t>
                      </a:r>
                    </a:p>
                  </a:txBody>
                  <a:tcPr/>
                </a:tc>
                <a:tc>
                  <a:txBody>
                    <a:bodyPr/>
                    <a:lstStyle/>
                    <a:p>
                      <a:r>
                        <a:rPr lang="en-US" sz="1400" dirty="0"/>
                        <a:t>PBD</a:t>
                      </a:r>
                    </a:p>
                  </a:txBody>
                  <a:tcPr/>
                </a:tc>
                <a:tc>
                  <a:txBody>
                    <a:bodyPr/>
                    <a:lstStyle/>
                    <a:p>
                      <a:r>
                        <a:rPr lang="en-US" sz="1400" dirty="0"/>
                        <a:t>Polyvinyl chloride </a:t>
                      </a:r>
                    </a:p>
                  </a:txBody>
                  <a:tcPr/>
                </a:tc>
                <a:tc>
                  <a:txBody>
                    <a:bodyPr/>
                    <a:lstStyle/>
                    <a:p>
                      <a:r>
                        <a:rPr lang="en-US" sz="1400" dirty="0"/>
                        <a:t>PVC</a:t>
                      </a:r>
                    </a:p>
                  </a:txBody>
                  <a:tcPr/>
                </a:tc>
                <a:extLst>
                  <a:ext uri="{0D108BD9-81ED-4DB2-BD59-A6C34878D82A}">
                    <a16:rowId xmlns:a16="http://schemas.microsoft.com/office/drawing/2014/main" val="724101801"/>
                  </a:ext>
                </a:extLst>
              </a:tr>
              <a:tr h="346996">
                <a:tc>
                  <a:txBody>
                    <a:bodyPr/>
                    <a:lstStyle/>
                    <a:p>
                      <a:r>
                        <a:rPr lang="en-US" sz="1400" dirty="0"/>
                        <a:t>Rainwater pipe</a:t>
                      </a:r>
                    </a:p>
                  </a:txBody>
                  <a:tcPr/>
                </a:tc>
                <a:tc>
                  <a:txBody>
                    <a:bodyPr/>
                    <a:lstStyle/>
                    <a:p>
                      <a:r>
                        <a:rPr lang="en-US" sz="1400" dirty="0"/>
                        <a:t>RWP</a:t>
                      </a:r>
                    </a:p>
                  </a:txBody>
                  <a:tcPr/>
                </a:tc>
                <a:tc>
                  <a:txBody>
                    <a:bodyPr/>
                    <a:lstStyle/>
                    <a:p>
                      <a:r>
                        <a:rPr lang="en-US" sz="1400" dirty="0"/>
                        <a:t>Softwood </a:t>
                      </a:r>
                    </a:p>
                  </a:txBody>
                  <a:tcPr/>
                </a:tc>
                <a:tc>
                  <a:txBody>
                    <a:bodyPr/>
                    <a:lstStyle/>
                    <a:p>
                      <a:r>
                        <a:rPr lang="en-US" sz="1400" dirty="0"/>
                        <a:t>SWD</a:t>
                      </a:r>
                    </a:p>
                  </a:txBody>
                  <a:tcPr/>
                </a:tc>
                <a:extLst>
                  <a:ext uri="{0D108BD9-81ED-4DB2-BD59-A6C34878D82A}">
                    <a16:rowId xmlns:a16="http://schemas.microsoft.com/office/drawing/2014/main" val="779917610"/>
                  </a:ext>
                </a:extLst>
              </a:tr>
              <a:tr h="346996">
                <a:tc>
                  <a:txBody>
                    <a:bodyPr/>
                    <a:lstStyle/>
                    <a:p>
                      <a:r>
                        <a:rPr lang="en-US" sz="1400" dirty="0"/>
                        <a:t>Stainless steel</a:t>
                      </a:r>
                    </a:p>
                  </a:txBody>
                  <a:tcPr/>
                </a:tc>
                <a:tc>
                  <a:txBody>
                    <a:bodyPr/>
                    <a:lstStyle/>
                    <a:p>
                      <a:r>
                        <a:rPr lang="en-US" sz="1400" dirty="0"/>
                        <a:t>SS</a:t>
                      </a:r>
                    </a:p>
                  </a:txBody>
                  <a:tcPr/>
                </a:tc>
                <a:tc>
                  <a:txBody>
                    <a:bodyPr/>
                    <a:lstStyle/>
                    <a:p>
                      <a:r>
                        <a:rPr lang="en-US" sz="1400" dirty="0"/>
                        <a:t>Tongue and groove </a:t>
                      </a:r>
                    </a:p>
                  </a:txBody>
                  <a:tcPr/>
                </a:tc>
                <a:tc>
                  <a:txBody>
                    <a:bodyPr/>
                    <a:lstStyle/>
                    <a:p>
                      <a:r>
                        <a:rPr lang="en-US" sz="1400" dirty="0"/>
                        <a:t>T&amp;G</a:t>
                      </a:r>
                    </a:p>
                  </a:txBody>
                  <a:tcPr/>
                </a:tc>
                <a:extLst>
                  <a:ext uri="{0D108BD9-81ED-4DB2-BD59-A6C34878D82A}">
                    <a16:rowId xmlns:a16="http://schemas.microsoft.com/office/drawing/2014/main" val="2340188857"/>
                  </a:ext>
                </a:extLst>
              </a:tr>
            </a:tbl>
          </a:graphicData>
        </a:graphic>
      </p:graphicFrame>
      <p:sp>
        <p:nvSpPr>
          <p:cNvPr id="5" name="TextBox 4">
            <a:extLst>
              <a:ext uri="{FF2B5EF4-FFF2-40B4-BE49-F238E27FC236}">
                <a16:creationId xmlns:a16="http://schemas.microsoft.com/office/drawing/2014/main" id="{345D00F3-BF06-0983-D0B2-16AAD6830878}"/>
              </a:ext>
            </a:extLst>
          </p:cNvPr>
          <p:cNvSpPr txBox="1"/>
          <p:nvPr/>
        </p:nvSpPr>
        <p:spPr>
          <a:xfrm>
            <a:off x="1619672" y="885131"/>
            <a:ext cx="4572000" cy="461665"/>
          </a:xfrm>
          <a:prstGeom prst="rect">
            <a:avLst/>
          </a:prstGeom>
          <a:noFill/>
        </p:spPr>
        <p:txBody>
          <a:bodyPr wrap="square">
            <a:spAutoFit/>
          </a:bodyPr>
          <a:lstStyle/>
          <a:p>
            <a:r>
              <a:rPr kumimoji="0" lang="cy-GB" sz="2400" b="1" i="0" u="none" strike="noStrike" kern="0" cap="none" spc="0" normalizeH="0" baseline="0" noProof="0" dirty="0">
                <a:ln>
                  <a:noFill/>
                </a:ln>
                <a:solidFill>
                  <a:srgbClr val="C00000"/>
                </a:solidFill>
                <a:effectLst/>
                <a:uLnTx/>
                <a:uFillTx/>
                <a:latin typeface="Arial"/>
                <a:ea typeface="ＭＳ Ｐゴシック" charset="-128"/>
              </a:rPr>
              <a:t>Byrfoddau - </a:t>
            </a:r>
            <a:endParaRPr lang="en-GB" dirty="0">
              <a:solidFill>
                <a:srgbClr val="C00000"/>
              </a:solidFill>
            </a:endParaRPr>
          </a:p>
        </p:txBody>
      </p:sp>
    </p:spTree>
    <p:extLst>
      <p:ext uri="{BB962C8B-B14F-4D97-AF65-F5344CB8AC3E}">
        <p14:creationId xmlns:p14="http://schemas.microsoft.com/office/powerpoint/2010/main" val="32673445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p>
        </p:txBody>
      </p:sp>
      <p:graphicFrame>
        <p:nvGraphicFramePr>
          <p:cNvPr id="3" name="Table 2">
            <a:extLst>
              <a:ext uri="{FF2B5EF4-FFF2-40B4-BE49-F238E27FC236}">
                <a16:creationId xmlns:a16="http://schemas.microsoft.com/office/drawing/2014/main" id="{C5FBD82E-7752-4FF1-BECC-77CA7B91C9D5}"/>
              </a:ext>
            </a:extLst>
          </p:cNvPr>
          <p:cNvGraphicFramePr>
            <a:graphicFrameLocks noGrp="1"/>
          </p:cNvGraphicFramePr>
          <p:nvPr>
            <p:extLst>
              <p:ext uri="{D42A27DB-BD31-4B8C-83A1-F6EECF244321}">
                <p14:modId xmlns:p14="http://schemas.microsoft.com/office/powerpoint/2010/main" val="2401629482"/>
              </p:ext>
            </p:extLst>
          </p:nvPr>
        </p:nvGraphicFramePr>
        <p:xfrm>
          <a:off x="1997323" y="1449057"/>
          <a:ext cx="5149353" cy="4683818"/>
        </p:xfrm>
        <a:graphic>
          <a:graphicData uri="http://schemas.openxmlformats.org/drawingml/2006/table">
            <a:tbl>
              <a:tblPr firstRow="1" bandRow="1">
                <a:tableStyleId>{2D5ABB26-0587-4C30-8999-92F81FD0307C}</a:tableStyleId>
              </a:tblPr>
              <a:tblGrid>
                <a:gridCol w="3471349">
                  <a:extLst>
                    <a:ext uri="{9D8B030D-6E8A-4147-A177-3AD203B41FA5}">
                      <a16:colId xmlns:a16="http://schemas.microsoft.com/office/drawing/2014/main" val="1931475723"/>
                    </a:ext>
                  </a:extLst>
                </a:gridCol>
                <a:gridCol w="1678004">
                  <a:extLst>
                    <a:ext uri="{9D8B030D-6E8A-4147-A177-3AD203B41FA5}">
                      <a16:colId xmlns:a16="http://schemas.microsoft.com/office/drawing/2014/main" val="3530193817"/>
                    </a:ext>
                  </a:extLst>
                </a:gridCol>
              </a:tblGrid>
              <a:tr h="1276825">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35"/>
                        </a:spcBef>
                      </a:pPr>
                      <a:endParaRPr sz="17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400" b="1" spc="-25" dirty="0">
                          <a:solidFill>
                            <a:srgbClr val="0077E3"/>
                          </a:solidFill>
                          <a:latin typeface="Arial"/>
                          <a:cs typeface="Arial"/>
                        </a:rPr>
                        <a:t>Sawn</a:t>
                      </a:r>
                      <a:r>
                        <a:rPr sz="1400" b="1" spc="65" dirty="0">
                          <a:solidFill>
                            <a:srgbClr val="0077E3"/>
                          </a:solidFill>
                          <a:latin typeface="Arial"/>
                          <a:cs typeface="Arial"/>
                        </a:rPr>
                        <a:t> </a:t>
                      </a:r>
                      <a:r>
                        <a:rPr sz="1400" b="1" spc="-5" dirty="0">
                          <a:solidFill>
                            <a:srgbClr val="0077E3"/>
                          </a:solidFill>
                          <a:latin typeface="Arial"/>
                          <a:cs typeface="Arial"/>
                        </a:rPr>
                        <a:t>timber</a:t>
                      </a:r>
                      <a:r>
                        <a:rPr sz="1400" b="1" spc="65" dirty="0">
                          <a:solidFill>
                            <a:srgbClr val="0077E3"/>
                          </a:solidFill>
                          <a:latin typeface="Arial"/>
                          <a:cs typeface="Arial"/>
                        </a:rPr>
                        <a:t> </a:t>
                      </a:r>
                      <a:r>
                        <a:rPr sz="1400" b="1" spc="-15" dirty="0">
                          <a:solidFill>
                            <a:srgbClr val="0077E3"/>
                          </a:solidFill>
                          <a:latin typeface="Arial"/>
                          <a:cs typeface="Arial"/>
                        </a:rPr>
                        <a:t>(</a:t>
                      </a:r>
                      <a:r>
                        <a:rPr sz="1400" b="1" spc="-15" dirty="0" err="1">
                          <a:solidFill>
                            <a:srgbClr val="0077E3"/>
                          </a:solidFill>
                          <a:latin typeface="Arial"/>
                          <a:cs typeface="Arial"/>
                        </a:rPr>
                        <a:t>unwrot</a:t>
                      </a:r>
                      <a:r>
                        <a:rPr sz="1400" b="1" spc="-15" dirty="0">
                          <a:solidFill>
                            <a:srgbClr val="0077E3"/>
                          </a:solidFill>
                          <a:latin typeface="Arial"/>
                          <a:cs typeface="Arial"/>
                        </a:rPr>
                        <a:t>)</a:t>
                      </a:r>
                      <a:r>
                        <a:rPr lang="en-GB" sz="1400" b="1" spc="-15" dirty="0">
                          <a:solidFill>
                            <a:srgbClr val="0077E3"/>
                          </a:solidFill>
                          <a:latin typeface="Arial"/>
                          <a:cs typeface="Arial"/>
                        </a:rPr>
                        <a:t> - </a:t>
                      </a:r>
                      <a:r>
                        <a:rPr lang="cy-GB" sz="1400" b="1" dirty="0">
                          <a:solidFill>
                            <a:srgbClr val="C00000"/>
                          </a:solidFill>
                          <a:latin typeface="+mn-lt"/>
                          <a:cs typeface="Arial"/>
                        </a:rPr>
                        <a:t>Pren wedi’i lifio (heb ei weithio)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35"/>
                        </a:spcBef>
                      </a:pPr>
                      <a:endParaRPr sz="17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400" b="1" spc="-20" dirty="0">
                          <a:solidFill>
                            <a:srgbClr val="0077E3"/>
                          </a:solidFill>
                          <a:latin typeface="Arial"/>
                          <a:cs typeface="Arial"/>
                        </a:rPr>
                        <a:t>Concrete</a:t>
                      </a:r>
                      <a:r>
                        <a:rPr lang="en-GB" sz="1400" b="1" spc="-20" dirty="0">
                          <a:solidFill>
                            <a:srgbClr val="0077E3"/>
                          </a:solidFill>
                          <a:latin typeface="Arial"/>
                          <a:cs typeface="Arial"/>
                        </a:rPr>
                        <a:t> - </a:t>
                      </a:r>
                      <a:r>
                        <a:rPr lang="cy-GB" sz="1400" b="1" dirty="0">
                          <a:solidFill>
                            <a:srgbClr val="C00000"/>
                          </a:solidFill>
                          <a:latin typeface="+mn-lt"/>
                          <a:cs typeface="Arial"/>
                        </a:rPr>
                        <a:t>Concrid</a:t>
                      </a:r>
                    </a:p>
                    <a:p>
                      <a:pPr marL="89535">
                        <a:lnSpc>
                          <a:spcPct val="100000"/>
                        </a:lnSpc>
                      </a:pP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871561"/>
                  </a:ext>
                </a:extLst>
              </a:tr>
              <a:tr h="1107300">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10"/>
                        </a:spcBef>
                      </a:pPr>
                      <a:endParaRPr sz="22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400" b="1" spc="-10" dirty="0" err="1">
                          <a:solidFill>
                            <a:srgbClr val="0077E3"/>
                          </a:solidFill>
                          <a:latin typeface="Arial"/>
                          <a:cs typeface="Arial"/>
                        </a:rPr>
                        <a:t>Stonew</a:t>
                      </a:r>
                      <a:r>
                        <a:rPr lang="en-GB" sz="1400" b="1" spc="-10" dirty="0">
                          <a:solidFill>
                            <a:srgbClr val="0077E3"/>
                          </a:solidFill>
                          <a:latin typeface="Arial"/>
                          <a:cs typeface="Arial"/>
                        </a:rPr>
                        <a:t>o</a:t>
                      </a:r>
                      <a:r>
                        <a:rPr sz="1400" b="1" spc="-10" dirty="0" err="1">
                          <a:solidFill>
                            <a:srgbClr val="0077E3"/>
                          </a:solidFill>
                          <a:latin typeface="Arial"/>
                          <a:cs typeface="Arial"/>
                        </a:rPr>
                        <a:t>rk</a:t>
                      </a:r>
                      <a:r>
                        <a:rPr lang="en-GB" sz="1400" b="1" spc="-10" dirty="0">
                          <a:solidFill>
                            <a:srgbClr val="0077E3"/>
                          </a:solidFill>
                          <a:latin typeface="Arial"/>
                          <a:cs typeface="Arial"/>
                        </a:rPr>
                        <a:t> - </a:t>
                      </a:r>
                      <a:r>
                        <a:rPr lang="cy-GB" sz="1400" b="1" dirty="0">
                          <a:solidFill>
                            <a:srgbClr val="C00000"/>
                          </a:solidFill>
                          <a:latin typeface="+mn-lt"/>
                          <a:cs typeface="Arial"/>
                        </a:rPr>
                        <a:t>Gwaith cerrig</a:t>
                      </a:r>
                    </a:p>
                    <a:p>
                      <a:pPr marL="89535">
                        <a:lnSpc>
                          <a:spcPct val="100000"/>
                        </a:lnSpc>
                      </a:pP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600" dirty="0">
                        <a:latin typeface="Times New Roman"/>
                        <a:cs typeface="Times New Roman"/>
                      </a:endParaRPr>
                    </a:p>
                    <a:p>
                      <a:pPr>
                        <a:lnSpc>
                          <a:spcPct val="100000"/>
                        </a:lnSpc>
                      </a:pPr>
                      <a:endParaRPr sz="1600" dirty="0">
                        <a:latin typeface="Times New Roman"/>
                        <a:cs typeface="Times New Roman"/>
                      </a:endParaRPr>
                    </a:p>
                    <a:p>
                      <a:pPr>
                        <a:lnSpc>
                          <a:spcPct val="100000"/>
                        </a:lnSpc>
                        <a:spcBef>
                          <a:spcPts val="10"/>
                        </a:spcBef>
                      </a:pPr>
                      <a:endParaRPr sz="2200" dirty="0">
                        <a:latin typeface="Times New Roman"/>
                        <a:cs typeface="Times New Roman"/>
                      </a:endParaRPr>
                    </a:p>
                    <a:p>
                      <a:pPr marL="89535">
                        <a:lnSpc>
                          <a:spcPct val="100000"/>
                        </a:lnSpc>
                      </a:pPr>
                      <a:r>
                        <a:rPr sz="1400" b="1" spc="-20" dirty="0">
                          <a:solidFill>
                            <a:srgbClr val="0077E3"/>
                          </a:solidFill>
                          <a:latin typeface="Arial"/>
                          <a:cs typeface="Arial"/>
                        </a:rPr>
                        <a:t>Earth</a:t>
                      </a:r>
                      <a:r>
                        <a:rPr sz="1400" b="1" spc="45" dirty="0">
                          <a:solidFill>
                            <a:srgbClr val="0077E3"/>
                          </a:solidFill>
                          <a:latin typeface="Arial"/>
                          <a:cs typeface="Arial"/>
                        </a:rPr>
                        <a:t> </a:t>
                      </a:r>
                      <a:r>
                        <a:rPr sz="1400" b="1" spc="-30" dirty="0">
                          <a:solidFill>
                            <a:srgbClr val="0077E3"/>
                          </a:solidFill>
                          <a:latin typeface="Arial"/>
                          <a:cs typeface="Arial"/>
                        </a:rPr>
                        <a:t>(subsoil)</a:t>
                      </a:r>
                      <a:r>
                        <a:rPr lang="en-GB" sz="1400" b="1" spc="-30" dirty="0">
                          <a:solidFill>
                            <a:srgbClr val="0077E3"/>
                          </a:solidFill>
                          <a:latin typeface="Arial"/>
                          <a:cs typeface="Arial"/>
                        </a:rPr>
                        <a:t> - </a:t>
                      </a:r>
                      <a:r>
                        <a:rPr lang="cy-GB" sz="1400" b="1" dirty="0">
                          <a:solidFill>
                            <a:srgbClr val="C00000"/>
                          </a:solidFill>
                          <a:latin typeface="+mn-lt"/>
                          <a:cs typeface="Arial"/>
                        </a:rPr>
                        <a:t>Pridd (is-bridd)</a:t>
                      </a:r>
                      <a:endParaRPr sz="1400" dirty="0">
                        <a:solidFill>
                          <a:srgbClr val="C00000"/>
                        </a:solidFill>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965223"/>
                  </a:ext>
                </a:extLst>
              </a:tr>
              <a:tr h="2016818">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5"/>
                        </a:spcBef>
                      </a:pPr>
                      <a:endParaRPr sz="1700" dirty="0">
                        <a:latin typeface="Times New Roman"/>
                        <a:cs typeface="Times New Roman"/>
                      </a:endParaRPr>
                    </a:p>
                    <a:p>
                      <a:pPr marL="969644">
                        <a:lnSpc>
                          <a:spcPct val="100000"/>
                        </a:lnSpc>
                        <a:spcBef>
                          <a:spcPts val="5"/>
                        </a:spcBef>
                        <a:tabLst>
                          <a:tab pos="1654810" algn="l"/>
                        </a:tabLst>
                      </a:pPr>
                      <a:r>
                        <a:rPr lang="en-US" sz="1300" spc="-75" dirty="0">
                          <a:solidFill>
                            <a:srgbClr val="231F20"/>
                          </a:solidFill>
                          <a:latin typeface="Lucida Sans"/>
                          <a:cs typeface="Lucida Sans"/>
                        </a:rPr>
                        <a:t>T</a:t>
                      </a:r>
                      <a:r>
                        <a:rPr sz="1300" spc="-75" dirty="0">
                          <a:solidFill>
                            <a:srgbClr val="231F20"/>
                          </a:solidFill>
                          <a:latin typeface="Lucida Sans"/>
                          <a:cs typeface="Lucida Sans"/>
                        </a:rPr>
                        <a:t>op	</a:t>
                      </a:r>
                      <a:r>
                        <a:rPr sz="1300" spc="-50" dirty="0">
                          <a:solidFill>
                            <a:srgbClr val="231F20"/>
                          </a:solidFill>
                          <a:latin typeface="Lucida Sans"/>
                          <a:cs typeface="Lucida Sans"/>
                        </a:rPr>
                        <a:t>Bottom</a:t>
                      </a:r>
                      <a:endParaRPr sz="1300" dirty="0">
                        <a:latin typeface="Lucida Sans"/>
                        <a:cs typeface="Lucida Sans"/>
                      </a:endParaRPr>
                    </a:p>
                    <a:p>
                      <a:pPr marL="243204">
                        <a:lnSpc>
                          <a:spcPct val="100000"/>
                        </a:lnSpc>
                        <a:spcBef>
                          <a:spcPts val="640"/>
                        </a:spcBef>
                      </a:pPr>
                      <a:r>
                        <a:rPr sz="1300" spc="-45" dirty="0">
                          <a:solidFill>
                            <a:srgbClr val="231F20"/>
                          </a:solidFill>
                          <a:latin typeface="Lucida Sans"/>
                          <a:cs typeface="Lucida Sans"/>
                        </a:rPr>
                        <a:t>Side</a:t>
                      </a:r>
                      <a:endParaRPr sz="1300" dirty="0">
                        <a:latin typeface="Lucida Sans"/>
                        <a:cs typeface="Lucida Sans"/>
                      </a:endParaRPr>
                    </a:p>
                    <a:p>
                      <a:pPr>
                        <a:lnSpc>
                          <a:spcPct val="100000"/>
                        </a:lnSpc>
                      </a:pPr>
                      <a:endParaRPr sz="1400" dirty="0">
                        <a:latin typeface="Times New Roman"/>
                        <a:cs typeface="Times New Roman"/>
                      </a:endParaRPr>
                    </a:p>
                    <a:p>
                      <a:pPr marL="89535">
                        <a:lnSpc>
                          <a:spcPct val="100000"/>
                        </a:lnSpc>
                      </a:pPr>
                      <a:r>
                        <a:rPr sz="1400" b="1" spc="-20" dirty="0">
                          <a:solidFill>
                            <a:srgbClr val="919598"/>
                          </a:solidFill>
                          <a:latin typeface="Arial"/>
                          <a:cs typeface="Arial"/>
                        </a:rPr>
                        <a:t>Hinging</a:t>
                      </a:r>
                      <a:r>
                        <a:rPr sz="1400" b="1" spc="55" dirty="0">
                          <a:solidFill>
                            <a:srgbClr val="919598"/>
                          </a:solidFill>
                          <a:latin typeface="Arial"/>
                          <a:cs typeface="Arial"/>
                        </a:rPr>
                        <a:t> </a:t>
                      </a:r>
                      <a:r>
                        <a:rPr sz="1400" b="1" spc="-15" dirty="0">
                          <a:solidFill>
                            <a:srgbClr val="919598"/>
                          </a:solidFill>
                          <a:latin typeface="Arial"/>
                          <a:cs typeface="Arial"/>
                        </a:rPr>
                        <a:t>position</a:t>
                      </a:r>
                      <a:r>
                        <a:rPr sz="1400" b="1" spc="60" dirty="0">
                          <a:solidFill>
                            <a:srgbClr val="919598"/>
                          </a:solidFill>
                          <a:latin typeface="Arial"/>
                          <a:cs typeface="Arial"/>
                        </a:rPr>
                        <a:t> </a:t>
                      </a:r>
                      <a:r>
                        <a:rPr sz="1400" b="1" spc="-5" dirty="0">
                          <a:solidFill>
                            <a:srgbClr val="919598"/>
                          </a:solidFill>
                          <a:latin typeface="Arial"/>
                          <a:cs typeface="Arial"/>
                        </a:rPr>
                        <a:t>of</a:t>
                      </a:r>
                      <a:r>
                        <a:rPr sz="1400" b="1" spc="60" dirty="0">
                          <a:solidFill>
                            <a:srgbClr val="919598"/>
                          </a:solidFill>
                          <a:latin typeface="Arial"/>
                          <a:cs typeface="Arial"/>
                        </a:rPr>
                        <a:t> </a:t>
                      </a:r>
                      <a:r>
                        <a:rPr sz="1400" b="1" spc="-5" dirty="0">
                          <a:solidFill>
                            <a:srgbClr val="919598"/>
                          </a:solidFill>
                          <a:latin typeface="Arial"/>
                          <a:cs typeface="Arial"/>
                        </a:rPr>
                        <a:t>windows</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300" dirty="0">
                        <a:latin typeface="Times New Roman"/>
                        <a:cs typeface="Times New Roman"/>
                      </a:endParaRPr>
                    </a:p>
                    <a:p>
                      <a:pPr>
                        <a:lnSpc>
                          <a:spcPct val="100000"/>
                        </a:lnSpc>
                      </a:pPr>
                      <a:endParaRPr sz="1300" dirty="0">
                        <a:latin typeface="Times New Roman"/>
                        <a:cs typeface="Times New Roman"/>
                      </a:endParaRPr>
                    </a:p>
                    <a:p>
                      <a:pPr marL="114935">
                        <a:lnSpc>
                          <a:spcPct val="100000"/>
                        </a:lnSpc>
                        <a:spcBef>
                          <a:spcPts val="484"/>
                        </a:spcBef>
                      </a:pPr>
                      <a:r>
                        <a:rPr sz="1100" spc="25" dirty="0">
                          <a:solidFill>
                            <a:srgbClr val="1D1C20"/>
                          </a:solidFill>
                          <a:latin typeface="Trebuchet MS" panose="020B0603020202020204" pitchFamily="34" charset="0"/>
                          <a:cs typeface="Arial Narrow"/>
                        </a:rPr>
                        <a:t>Stairs</a:t>
                      </a:r>
                      <a:r>
                        <a:rPr sz="1100" spc="-25" dirty="0">
                          <a:solidFill>
                            <a:srgbClr val="1D1C20"/>
                          </a:solidFill>
                          <a:latin typeface="Trebuchet MS" panose="020B0603020202020204" pitchFamily="34" charset="0"/>
                          <a:cs typeface="Arial Narrow"/>
                        </a:rPr>
                        <a:t> </a:t>
                      </a:r>
                      <a:r>
                        <a:rPr sz="1100" spc="60" dirty="0">
                          <a:solidFill>
                            <a:srgbClr val="1D1C20"/>
                          </a:solidFill>
                          <a:latin typeface="Trebuchet MS" panose="020B0603020202020204" pitchFamily="34" charset="0"/>
                          <a:cs typeface="Arial Narrow"/>
                        </a:rPr>
                        <a:t>up</a:t>
                      </a:r>
                      <a:r>
                        <a:rPr lang="en-US" sz="1100" spc="60" dirty="0">
                          <a:solidFill>
                            <a:srgbClr val="1D1C20"/>
                          </a:solidFill>
                          <a:latin typeface="Trebuchet MS" panose="020B0603020202020204" pitchFamily="34" charset="0"/>
                          <a:cs typeface="Arial Narrow"/>
                        </a:rPr>
                        <a:t> </a:t>
                      </a:r>
                    </a:p>
                    <a:p>
                      <a:pPr marL="114935">
                        <a:lnSpc>
                          <a:spcPct val="100000"/>
                        </a:lnSpc>
                        <a:spcBef>
                          <a:spcPts val="484"/>
                        </a:spcBef>
                      </a:pPr>
                      <a:endParaRPr sz="1100" dirty="0">
                        <a:latin typeface="Arial Narrow"/>
                        <a:cs typeface="Arial Narrow"/>
                      </a:endParaRPr>
                    </a:p>
                    <a:p>
                      <a:pPr marL="556260">
                        <a:lnSpc>
                          <a:spcPct val="100000"/>
                        </a:lnSpc>
                        <a:spcBef>
                          <a:spcPts val="525"/>
                        </a:spcBef>
                      </a:pPr>
                      <a:r>
                        <a:rPr lang="en-US" sz="1100" dirty="0">
                          <a:solidFill>
                            <a:srgbClr val="1D1C20"/>
                          </a:solidFill>
                          <a:latin typeface="Trebuchet MS"/>
                          <a:cs typeface="Trebuchet MS"/>
                        </a:rPr>
                        <a:t>      </a:t>
                      </a:r>
                      <a:r>
                        <a:rPr sz="1100" dirty="0">
                          <a:solidFill>
                            <a:srgbClr val="1D1C20"/>
                          </a:solidFill>
                          <a:latin typeface="Trebuchet MS"/>
                          <a:cs typeface="Trebuchet MS"/>
                        </a:rPr>
                        <a:t>Stai</a:t>
                      </a:r>
                      <a:r>
                        <a:rPr sz="1100" spc="-15" dirty="0">
                          <a:solidFill>
                            <a:srgbClr val="1D1C20"/>
                          </a:solidFill>
                          <a:latin typeface="Trebuchet MS"/>
                          <a:cs typeface="Trebuchet MS"/>
                        </a:rPr>
                        <a:t>r</a:t>
                      </a:r>
                      <a:r>
                        <a:rPr sz="1100" dirty="0">
                          <a:solidFill>
                            <a:srgbClr val="1D1C20"/>
                          </a:solidFill>
                          <a:latin typeface="Trebuchet MS"/>
                          <a:cs typeface="Trebuchet MS"/>
                        </a:rPr>
                        <a:t>s</a:t>
                      </a:r>
                      <a:r>
                        <a:rPr sz="1100" spc="-60" dirty="0">
                          <a:solidFill>
                            <a:srgbClr val="1D1C20"/>
                          </a:solidFill>
                          <a:latin typeface="Trebuchet MS"/>
                          <a:cs typeface="Trebuchet MS"/>
                        </a:rPr>
                        <a:t> </a:t>
                      </a:r>
                      <a:r>
                        <a:rPr sz="1100" dirty="0">
                          <a:solidFill>
                            <a:srgbClr val="1D1C20"/>
                          </a:solidFill>
                          <a:latin typeface="Trebuchet MS"/>
                          <a:cs typeface="Trebuchet MS"/>
                        </a:rPr>
                        <a:t>d</a:t>
                      </a:r>
                      <a:r>
                        <a:rPr sz="1100" spc="-15" dirty="0">
                          <a:solidFill>
                            <a:srgbClr val="1D1C20"/>
                          </a:solidFill>
                          <a:latin typeface="Trebuchet MS"/>
                          <a:cs typeface="Trebuchet MS"/>
                        </a:rPr>
                        <a:t>o</a:t>
                      </a:r>
                      <a:r>
                        <a:rPr sz="1100" dirty="0">
                          <a:solidFill>
                            <a:srgbClr val="1D1C20"/>
                          </a:solidFill>
                          <a:latin typeface="Trebuchet MS"/>
                          <a:cs typeface="Trebuchet MS"/>
                        </a:rPr>
                        <a:t>wn</a:t>
                      </a:r>
                      <a:endParaRPr sz="1100" dirty="0">
                        <a:latin typeface="Trebuchet MS"/>
                        <a:cs typeface="Trebuchet MS"/>
                      </a:endParaRPr>
                    </a:p>
                    <a:p>
                      <a:pPr>
                        <a:lnSpc>
                          <a:spcPct val="100000"/>
                        </a:lnSpc>
                        <a:spcBef>
                          <a:spcPts val="30"/>
                        </a:spcBef>
                      </a:pPr>
                      <a:endParaRPr lang="en-US" sz="1000" dirty="0">
                        <a:latin typeface="Times New Roman"/>
                        <a:cs typeface="Times New Roman"/>
                      </a:endParaRPr>
                    </a:p>
                    <a:p>
                      <a:pPr>
                        <a:lnSpc>
                          <a:spcPct val="100000"/>
                        </a:lnSpc>
                        <a:spcBef>
                          <a:spcPts val="30"/>
                        </a:spcBef>
                      </a:pPr>
                      <a:endParaRPr sz="1000" dirty="0">
                        <a:latin typeface="Times New Roman"/>
                        <a:cs typeface="Times New Roman"/>
                      </a:endParaRPr>
                    </a:p>
                    <a:p>
                      <a:pPr marL="89535" marR="437515">
                        <a:lnSpc>
                          <a:spcPct val="107800"/>
                        </a:lnSpc>
                        <a:spcBef>
                          <a:spcPts val="5"/>
                        </a:spcBef>
                      </a:pPr>
                      <a:r>
                        <a:rPr sz="1400" b="1" spc="-25" dirty="0">
                          <a:solidFill>
                            <a:srgbClr val="919598"/>
                          </a:solidFill>
                          <a:latin typeface="Arial"/>
                          <a:cs typeface="Arial"/>
                        </a:rPr>
                        <a:t>Stairs</a:t>
                      </a:r>
                      <a:r>
                        <a:rPr sz="1400" b="1" spc="35" dirty="0">
                          <a:solidFill>
                            <a:srgbClr val="919598"/>
                          </a:solidFill>
                          <a:latin typeface="Arial"/>
                          <a:cs typeface="Arial"/>
                        </a:rPr>
                        <a:t> </a:t>
                      </a:r>
                      <a:r>
                        <a:rPr sz="1400" b="1" spc="-15" dirty="0">
                          <a:solidFill>
                            <a:srgbClr val="919598"/>
                          </a:solidFill>
                          <a:latin typeface="Arial"/>
                          <a:cs typeface="Arial"/>
                        </a:rPr>
                        <a:t>up </a:t>
                      </a:r>
                      <a:r>
                        <a:rPr sz="1400" b="1" spc="-10" dirty="0">
                          <a:solidFill>
                            <a:srgbClr val="919598"/>
                          </a:solidFill>
                          <a:latin typeface="Arial"/>
                          <a:cs typeface="Arial"/>
                        </a:rPr>
                        <a:t> </a:t>
                      </a:r>
                      <a:r>
                        <a:rPr sz="1400" b="1" spc="-15" dirty="0">
                          <a:solidFill>
                            <a:srgbClr val="919598"/>
                          </a:solidFill>
                          <a:latin typeface="Arial"/>
                          <a:cs typeface="Arial"/>
                        </a:rPr>
                        <a:t>and</a:t>
                      </a:r>
                      <a:r>
                        <a:rPr sz="1400" b="1" spc="-20" dirty="0">
                          <a:solidFill>
                            <a:srgbClr val="919598"/>
                          </a:solidFill>
                          <a:latin typeface="Arial"/>
                          <a:cs typeface="Arial"/>
                        </a:rPr>
                        <a:t> </a:t>
                      </a:r>
                      <a:r>
                        <a:rPr sz="1400" b="1" dirty="0">
                          <a:solidFill>
                            <a:srgbClr val="919598"/>
                          </a:solidFill>
                          <a:latin typeface="Arial"/>
                          <a:cs typeface="Arial"/>
                        </a:rPr>
                        <a:t>down</a:t>
                      </a:r>
                      <a:endParaRPr sz="14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3355196"/>
                  </a:ext>
                </a:extLst>
              </a:tr>
            </a:tbl>
          </a:graphicData>
        </a:graphic>
      </p:graphicFrame>
      <p:pic>
        <p:nvPicPr>
          <p:cNvPr id="8" name="Picture 7">
            <a:extLst>
              <a:ext uri="{FF2B5EF4-FFF2-40B4-BE49-F238E27FC236}">
                <a16:creationId xmlns:a16="http://schemas.microsoft.com/office/drawing/2014/main" id="{2C321C1F-2991-4BB2-97CF-7F4B6F9728C7}"/>
              </a:ext>
            </a:extLst>
          </p:cNvPr>
          <p:cNvPicPr>
            <a:picLocks noChangeAspect="1"/>
          </p:cNvPicPr>
          <p:nvPr/>
        </p:nvPicPr>
        <p:blipFill>
          <a:blip r:embed="rId3"/>
          <a:stretch>
            <a:fillRect/>
          </a:stretch>
        </p:blipFill>
        <p:spPr>
          <a:xfrm>
            <a:off x="3059832" y="1772816"/>
            <a:ext cx="1000125" cy="447675"/>
          </a:xfrm>
          <a:prstGeom prst="rect">
            <a:avLst/>
          </a:prstGeom>
        </p:spPr>
      </p:pic>
      <p:pic>
        <p:nvPicPr>
          <p:cNvPr id="10" name="Picture 9">
            <a:extLst>
              <a:ext uri="{FF2B5EF4-FFF2-40B4-BE49-F238E27FC236}">
                <a16:creationId xmlns:a16="http://schemas.microsoft.com/office/drawing/2014/main" id="{C0B6BB1A-4317-421E-B870-04E644DA1403}"/>
              </a:ext>
            </a:extLst>
          </p:cNvPr>
          <p:cNvPicPr>
            <a:picLocks noChangeAspect="1"/>
          </p:cNvPicPr>
          <p:nvPr/>
        </p:nvPicPr>
        <p:blipFill>
          <a:blip r:embed="rId4"/>
          <a:stretch>
            <a:fillRect/>
          </a:stretch>
        </p:blipFill>
        <p:spPr>
          <a:xfrm>
            <a:off x="2907431" y="2971980"/>
            <a:ext cx="1304925" cy="466725"/>
          </a:xfrm>
          <a:prstGeom prst="rect">
            <a:avLst/>
          </a:prstGeom>
        </p:spPr>
      </p:pic>
      <p:pic>
        <p:nvPicPr>
          <p:cNvPr id="12" name="Picture 11">
            <a:extLst>
              <a:ext uri="{FF2B5EF4-FFF2-40B4-BE49-F238E27FC236}">
                <a16:creationId xmlns:a16="http://schemas.microsoft.com/office/drawing/2014/main" id="{141B14C2-B6F3-45BE-81A0-5EB9C2C93F65}"/>
              </a:ext>
            </a:extLst>
          </p:cNvPr>
          <p:cNvPicPr>
            <a:picLocks noChangeAspect="1"/>
          </p:cNvPicPr>
          <p:nvPr/>
        </p:nvPicPr>
        <p:blipFill>
          <a:blip r:embed="rId5"/>
          <a:stretch>
            <a:fillRect/>
          </a:stretch>
        </p:blipFill>
        <p:spPr>
          <a:xfrm>
            <a:off x="1997323" y="4005064"/>
            <a:ext cx="695325" cy="762000"/>
          </a:xfrm>
          <a:prstGeom prst="rect">
            <a:avLst/>
          </a:prstGeom>
        </p:spPr>
      </p:pic>
      <p:pic>
        <p:nvPicPr>
          <p:cNvPr id="14" name="Picture 13">
            <a:extLst>
              <a:ext uri="{FF2B5EF4-FFF2-40B4-BE49-F238E27FC236}">
                <a16:creationId xmlns:a16="http://schemas.microsoft.com/office/drawing/2014/main" id="{3235DBFF-EE41-4DA4-AA1E-905D52E2593E}"/>
              </a:ext>
            </a:extLst>
          </p:cNvPr>
          <p:cNvPicPr>
            <a:picLocks noChangeAspect="1"/>
          </p:cNvPicPr>
          <p:nvPr/>
        </p:nvPicPr>
        <p:blipFill>
          <a:blip r:embed="rId6"/>
          <a:stretch>
            <a:fillRect/>
          </a:stretch>
        </p:blipFill>
        <p:spPr>
          <a:xfrm>
            <a:off x="2759793" y="4016269"/>
            <a:ext cx="800100" cy="485775"/>
          </a:xfrm>
          <a:prstGeom prst="rect">
            <a:avLst/>
          </a:prstGeom>
        </p:spPr>
      </p:pic>
      <p:pic>
        <p:nvPicPr>
          <p:cNvPr id="16" name="Picture 15">
            <a:extLst>
              <a:ext uri="{FF2B5EF4-FFF2-40B4-BE49-F238E27FC236}">
                <a16:creationId xmlns:a16="http://schemas.microsoft.com/office/drawing/2014/main" id="{2B52D75A-DA1C-487E-AF71-8134DEC6F28E}"/>
              </a:ext>
            </a:extLst>
          </p:cNvPr>
          <p:cNvPicPr>
            <a:picLocks noChangeAspect="1"/>
          </p:cNvPicPr>
          <p:nvPr/>
        </p:nvPicPr>
        <p:blipFill>
          <a:blip r:embed="rId7"/>
          <a:stretch>
            <a:fillRect/>
          </a:stretch>
        </p:blipFill>
        <p:spPr>
          <a:xfrm>
            <a:off x="3627038" y="4040000"/>
            <a:ext cx="771525" cy="466725"/>
          </a:xfrm>
          <a:prstGeom prst="rect">
            <a:avLst/>
          </a:prstGeom>
        </p:spPr>
      </p:pic>
      <p:pic>
        <p:nvPicPr>
          <p:cNvPr id="18" name="Picture 17">
            <a:extLst>
              <a:ext uri="{FF2B5EF4-FFF2-40B4-BE49-F238E27FC236}">
                <a16:creationId xmlns:a16="http://schemas.microsoft.com/office/drawing/2014/main" id="{6DF20ED0-7A94-4078-8B52-C735826FF129}"/>
              </a:ext>
            </a:extLst>
          </p:cNvPr>
          <p:cNvPicPr>
            <a:picLocks noChangeAspect="1"/>
          </p:cNvPicPr>
          <p:nvPr/>
        </p:nvPicPr>
        <p:blipFill>
          <a:blip r:embed="rId8"/>
          <a:stretch>
            <a:fillRect/>
          </a:stretch>
        </p:blipFill>
        <p:spPr>
          <a:xfrm>
            <a:off x="5796136" y="1772815"/>
            <a:ext cx="904875" cy="447675"/>
          </a:xfrm>
          <a:prstGeom prst="rect">
            <a:avLst/>
          </a:prstGeom>
        </p:spPr>
      </p:pic>
      <p:pic>
        <p:nvPicPr>
          <p:cNvPr id="20" name="Picture 19">
            <a:extLst>
              <a:ext uri="{FF2B5EF4-FFF2-40B4-BE49-F238E27FC236}">
                <a16:creationId xmlns:a16="http://schemas.microsoft.com/office/drawing/2014/main" id="{8A0AAD71-98FC-48E3-BAEC-5B15CBDB866B}"/>
              </a:ext>
            </a:extLst>
          </p:cNvPr>
          <p:cNvPicPr>
            <a:picLocks noChangeAspect="1"/>
          </p:cNvPicPr>
          <p:nvPr/>
        </p:nvPicPr>
        <p:blipFill>
          <a:blip r:embed="rId9"/>
          <a:stretch>
            <a:fillRect/>
          </a:stretch>
        </p:blipFill>
        <p:spPr>
          <a:xfrm>
            <a:off x="5681835" y="3021285"/>
            <a:ext cx="1133475" cy="428625"/>
          </a:xfrm>
          <a:prstGeom prst="rect">
            <a:avLst/>
          </a:prstGeom>
        </p:spPr>
      </p:pic>
      <p:pic>
        <p:nvPicPr>
          <p:cNvPr id="24" name="Picture 23">
            <a:extLst>
              <a:ext uri="{FF2B5EF4-FFF2-40B4-BE49-F238E27FC236}">
                <a16:creationId xmlns:a16="http://schemas.microsoft.com/office/drawing/2014/main" id="{C2EEF3B5-4A43-48B2-8A67-9CFEBBD99EF9}"/>
              </a:ext>
            </a:extLst>
          </p:cNvPr>
          <p:cNvPicPr>
            <a:picLocks noChangeAspect="1"/>
          </p:cNvPicPr>
          <p:nvPr/>
        </p:nvPicPr>
        <p:blipFill>
          <a:blip r:embed="rId10"/>
          <a:stretch>
            <a:fillRect/>
          </a:stretch>
        </p:blipFill>
        <p:spPr>
          <a:xfrm>
            <a:off x="6248572" y="4173705"/>
            <a:ext cx="742950" cy="476250"/>
          </a:xfrm>
          <a:prstGeom prst="rect">
            <a:avLst/>
          </a:prstGeom>
        </p:spPr>
      </p:pic>
      <p:pic>
        <p:nvPicPr>
          <p:cNvPr id="26" name="Picture 25">
            <a:extLst>
              <a:ext uri="{FF2B5EF4-FFF2-40B4-BE49-F238E27FC236}">
                <a16:creationId xmlns:a16="http://schemas.microsoft.com/office/drawing/2014/main" id="{6C00C541-E8C5-46C5-A555-A162B57C8AC1}"/>
              </a:ext>
            </a:extLst>
          </p:cNvPr>
          <p:cNvPicPr>
            <a:picLocks noChangeAspect="1"/>
          </p:cNvPicPr>
          <p:nvPr/>
        </p:nvPicPr>
        <p:blipFill>
          <a:blip r:embed="rId11"/>
          <a:stretch>
            <a:fillRect/>
          </a:stretch>
        </p:blipFill>
        <p:spPr>
          <a:xfrm>
            <a:off x="5494955" y="4649955"/>
            <a:ext cx="752475" cy="466725"/>
          </a:xfrm>
          <a:prstGeom prst="rect">
            <a:avLst/>
          </a:prstGeom>
        </p:spPr>
      </p:pic>
    </p:spTree>
    <p:extLst>
      <p:ext uri="{BB962C8B-B14F-4D97-AF65-F5344CB8AC3E}">
        <p14:creationId xmlns:p14="http://schemas.microsoft.com/office/powerpoint/2010/main" val="29579052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p>
        </p:txBody>
      </p:sp>
      <p:graphicFrame>
        <p:nvGraphicFramePr>
          <p:cNvPr id="8" name="Table 7">
            <a:extLst>
              <a:ext uri="{FF2B5EF4-FFF2-40B4-BE49-F238E27FC236}">
                <a16:creationId xmlns:a16="http://schemas.microsoft.com/office/drawing/2014/main" id="{E5EA2C98-1488-4471-B15F-86B66A03200E}"/>
              </a:ext>
            </a:extLst>
          </p:cNvPr>
          <p:cNvGraphicFramePr>
            <a:graphicFrameLocks noGrp="1"/>
          </p:cNvGraphicFramePr>
          <p:nvPr>
            <p:extLst>
              <p:ext uri="{D42A27DB-BD31-4B8C-83A1-F6EECF244321}">
                <p14:modId xmlns:p14="http://schemas.microsoft.com/office/powerpoint/2010/main" val="3631200993"/>
              </p:ext>
            </p:extLst>
          </p:nvPr>
        </p:nvGraphicFramePr>
        <p:xfrm>
          <a:off x="2915816" y="1484784"/>
          <a:ext cx="3744416" cy="4700067"/>
        </p:xfrm>
        <a:graphic>
          <a:graphicData uri="http://schemas.openxmlformats.org/drawingml/2006/table">
            <a:tbl>
              <a:tblPr firstRow="1" bandRow="1">
                <a:tableStyleId>{2D5ABB26-0587-4C30-8999-92F81FD0307C}</a:tableStyleId>
              </a:tblPr>
              <a:tblGrid>
                <a:gridCol w="1761964">
                  <a:extLst>
                    <a:ext uri="{9D8B030D-6E8A-4147-A177-3AD203B41FA5}">
                      <a16:colId xmlns:a16="http://schemas.microsoft.com/office/drawing/2014/main" val="2655462130"/>
                    </a:ext>
                  </a:extLst>
                </a:gridCol>
                <a:gridCol w="1982452">
                  <a:extLst>
                    <a:ext uri="{9D8B030D-6E8A-4147-A177-3AD203B41FA5}">
                      <a16:colId xmlns:a16="http://schemas.microsoft.com/office/drawing/2014/main" val="4219977169"/>
                    </a:ext>
                  </a:extLst>
                </a:gridCol>
              </a:tblGrid>
              <a:tr h="1044589">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a:lnSpc>
                          <a:spcPct val="100000"/>
                        </a:lnSpc>
                      </a:pPr>
                      <a:r>
                        <a:rPr sz="1400" b="1" spc="-15" dirty="0">
                          <a:solidFill>
                            <a:srgbClr val="0077E3"/>
                          </a:solidFill>
                          <a:latin typeface="Arial"/>
                          <a:cs typeface="Arial"/>
                        </a:rPr>
                        <a:t>Insulation</a:t>
                      </a:r>
                      <a:r>
                        <a:rPr lang="en-GB" sz="1400" b="1" spc="-15" dirty="0">
                          <a:solidFill>
                            <a:srgbClr val="0077E3"/>
                          </a:solidFill>
                          <a:latin typeface="Arial"/>
                          <a:cs typeface="Arial"/>
                        </a:rPr>
                        <a:t> - </a:t>
                      </a:r>
                      <a:r>
                        <a:rPr lang="en-GB" sz="1400" b="1" spc="-15" dirty="0" err="1">
                          <a:solidFill>
                            <a:srgbClr val="C00000"/>
                          </a:solidFill>
                          <a:latin typeface="Arial"/>
                          <a:cs typeface="Arial"/>
                        </a:rPr>
                        <a:t>Inswleiddiad</a:t>
                      </a:r>
                      <a:endParaRPr sz="1400" dirty="0">
                        <a:solidFill>
                          <a:srgbClr val="C00000"/>
                        </a:solidFill>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400" b="1" spc="-15" dirty="0">
                          <a:solidFill>
                            <a:srgbClr val="0077E3"/>
                          </a:solidFill>
                          <a:latin typeface="Arial"/>
                          <a:cs typeface="Arial"/>
                        </a:rPr>
                        <a:t>Brickwork</a:t>
                      </a:r>
                      <a:r>
                        <a:rPr lang="en-GB" sz="1400" b="1" spc="-15" dirty="0">
                          <a:solidFill>
                            <a:srgbClr val="0077E3"/>
                          </a:solidFill>
                          <a:latin typeface="Arial"/>
                          <a:cs typeface="Arial"/>
                        </a:rPr>
                        <a:t> - </a:t>
                      </a:r>
                      <a:r>
                        <a:rPr lang="cy-GB" sz="1400" b="1" dirty="0">
                          <a:solidFill>
                            <a:srgbClr val="C00000"/>
                          </a:solidFill>
                          <a:latin typeface="+mn-lt"/>
                          <a:cs typeface="Arial"/>
                        </a:rPr>
                        <a:t>Gwaith brics</a:t>
                      </a:r>
                    </a:p>
                    <a:p>
                      <a:pPr marL="89535">
                        <a:lnSpc>
                          <a:spcPct val="100000"/>
                        </a:lnSpc>
                      </a:pP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118384"/>
                  </a:ext>
                </a:extLst>
              </a:tr>
              <a:tr h="1902598">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marR="0" lvl="0" indent="0" algn="l" defTabSz="457200" rtl="0" eaLnBrk="1" fontAlgn="auto" latinLnBrk="0" hangingPunct="1">
                        <a:lnSpc>
                          <a:spcPct val="100000"/>
                        </a:lnSpc>
                        <a:spcBef>
                          <a:spcPts val="869"/>
                        </a:spcBef>
                        <a:spcAft>
                          <a:spcPts val="0"/>
                        </a:spcAft>
                        <a:buClrTx/>
                        <a:buSzTx/>
                        <a:buFontTx/>
                        <a:buNone/>
                        <a:tabLst/>
                        <a:defRPr/>
                      </a:pPr>
                      <a:r>
                        <a:rPr lang="en-GB" sz="1400" b="1" spc="-20" dirty="0">
                          <a:solidFill>
                            <a:srgbClr val="C00000"/>
                          </a:solidFill>
                          <a:latin typeface="+mn-lt"/>
                          <a:cs typeface="Arial"/>
                        </a:rPr>
                        <a:t>Cement</a:t>
                      </a:r>
                      <a:r>
                        <a:rPr lang="en-GB" sz="1400" b="1" spc="50" dirty="0">
                          <a:solidFill>
                            <a:srgbClr val="C00000"/>
                          </a:solidFill>
                          <a:latin typeface="+mn-lt"/>
                          <a:cs typeface="Arial"/>
                        </a:rPr>
                        <a:t> </a:t>
                      </a:r>
                      <a:r>
                        <a:rPr lang="en-GB" sz="1400" b="1" spc="-20" dirty="0">
                          <a:solidFill>
                            <a:srgbClr val="C00000"/>
                          </a:solidFill>
                          <a:latin typeface="+mn-lt"/>
                          <a:cs typeface="Arial"/>
                        </a:rPr>
                        <a:t>screed </a:t>
                      </a:r>
                      <a:r>
                        <a:rPr lang="en-GB" sz="1400" b="1" spc="-20" dirty="0">
                          <a:solidFill>
                            <a:srgbClr val="919598"/>
                          </a:solidFill>
                          <a:latin typeface="+mn-lt"/>
                          <a:cs typeface="Arial"/>
                        </a:rPr>
                        <a:t>-</a:t>
                      </a:r>
                      <a:r>
                        <a:rPr lang="cy-GB" sz="1400" b="1" dirty="0">
                          <a:solidFill>
                            <a:srgbClr val="0077E3"/>
                          </a:solidFill>
                          <a:latin typeface="+mn-lt"/>
                          <a:cs typeface="Arial"/>
                        </a:rPr>
                        <a:t>Ffyn lefelu sment -</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10"/>
                        </a:spcBef>
                      </a:pPr>
                      <a:endParaRPr sz="1400" dirty="0">
                        <a:latin typeface="Times New Roman"/>
                        <a:cs typeface="Times New Roman"/>
                      </a:endParaRPr>
                    </a:p>
                    <a:p>
                      <a:pPr marL="89535" marR="186690">
                        <a:lnSpc>
                          <a:spcPct val="107800"/>
                        </a:lnSpc>
                      </a:pPr>
                      <a:r>
                        <a:rPr sz="1400" b="1" spc="-20" dirty="0">
                          <a:solidFill>
                            <a:srgbClr val="919598"/>
                          </a:solidFill>
                          <a:latin typeface="Arial"/>
                          <a:cs typeface="Arial"/>
                        </a:rPr>
                        <a:t>Damp</a:t>
                      </a:r>
                      <a:r>
                        <a:rPr sz="1400" b="1" spc="35" dirty="0">
                          <a:solidFill>
                            <a:srgbClr val="919598"/>
                          </a:solidFill>
                          <a:latin typeface="Arial"/>
                          <a:cs typeface="Arial"/>
                        </a:rPr>
                        <a:t> </a:t>
                      </a:r>
                      <a:r>
                        <a:rPr sz="1400" b="1" spc="-5" dirty="0">
                          <a:solidFill>
                            <a:srgbClr val="919598"/>
                          </a:solidFill>
                          <a:latin typeface="Arial"/>
                          <a:cs typeface="Arial"/>
                        </a:rPr>
                        <a:t>proof</a:t>
                      </a:r>
                      <a:r>
                        <a:rPr sz="1400" b="1" spc="40" dirty="0">
                          <a:solidFill>
                            <a:srgbClr val="919598"/>
                          </a:solidFill>
                          <a:latin typeface="Arial"/>
                          <a:cs typeface="Arial"/>
                        </a:rPr>
                        <a:t> </a:t>
                      </a:r>
                      <a:r>
                        <a:rPr sz="1400" b="1" spc="-20" dirty="0">
                          <a:solidFill>
                            <a:srgbClr val="919598"/>
                          </a:solidFill>
                          <a:latin typeface="Arial"/>
                          <a:cs typeface="Arial"/>
                        </a:rPr>
                        <a:t>course/ </a:t>
                      </a:r>
                      <a:r>
                        <a:rPr sz="1400" b="1" spc="-220" dirty="0">
                          <a:solidFill>
                            <a:srgbClr val="919598"/>
                          </a:solidFill>
                          <a:latin typeface="Arial"/>
                          <a:cs typeface="Arial"/>
                        </a:rPr>
                        <a:t> </a:t>
                      </a:r>
                      <a:r>
                        <a:rPr sz="1400" b="1" spc="-10" dirty="0">
                          <a:solidFill>
                            <a:srgbClr val="919598"/>
                          </a:solidFill>
                          <a:latin typeface="Arial"/>
                          <a:cs typeface="Arial"/>
                        </a:rPr>
                        <a:t>membrane</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1079058"/>
                  </a:ext>
                </a:extLst>
              </a:tr>
              <a:tr h="1517309">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marR="85725">
                        <a:lnSpc>
                          <a:spcPct val="107800"/>
                        </a:lnSpc>
                        <a:spcBef>
                          <a:spcPts val="590"/>
                        </a:spcBef>
                      </a:pPr>
                      <a:r>
                        <a:rPr sz="1400" b="1" spc="-25" dirty="0">
                          <a:solidFill>
                            <a:srgbClr val="919598"/>
                          </a:solidFill>
                          <a:latin typeface="Arial"/>
                          <a:cs typeface="Arial"/>
                        </a:rPr>
                        <a:t>Timber</a:t>
                      </a:r>
                      <a:r>
                        <a:rPr sz="1400" b="1" spc="20" dirty="0">
                          <a:solidFill>
                            <a:srgbClr val="919598"/>
                          </a:solidFill>
                          <a:latin typeface="Arial"/>
                          <a:cs typeface="Arial"/>
                        </a:rPr>
                        <a:t> </a:t>
                      </a:r>
                      <a:r>
                        <a:rPr sz="1400" b="1" spc="-50" dirty="0">
                          <a:solidFill>
                            <a:srgbClr val="919598"/>
                          </a:solidFill>
                          <a:latin typeface="Arial"/>
                          <a:cs typeface="Arial"/>
                        </a:rPr>
                        <a:t>–</a:t>
                      </a:r>
                      <a:r>
                        <a:rPr sz="1400" b="1" spc="25" dirty="0">
                          <a:solidFill>
                            <a:srgbClr val="919598"/>
                          </a:solidFill>
                          <a:latin typeface="Arial"/>
                          <a:cs typeface="Arial"/>
                        </a:rPr>
                        <a:t> </a:t>
                      </a:r>
                      <a:r>
                        <a:rPr sz="1400" b="1" spc="-15" dirty="0">
                          <a:solidFill>
                            <a:srgbClr val="919598"/>
                          </a:solidFill>
                          <a:latin typeface="Arial"/>
                          <a:cs typeface="Arial"/>
                        </a:rPr>
                        <a:t>softwood. </a:t>
                      </a:r>
                      <a:r>
                        <a:rPr sz="1400" b="1" spc="-220" dirty="0">
                          <a:solidFill>
                            <a:srgbClr val="919598"/>
                          </a:solidFill>
                          <a:latin typeface="Arial"/>
                          <a:cs typeface="Arial"/>
                        </a:rPr>
                        <a:t> </a:t>
                      </a:r>
                      <a:r>
                        <a:rPr sz="1400" b="1" spc="-10" dirty="0">
                          <a:solidFill>
                            <a:srgbClr val="919598"/>
                          </a:solidFill>
                          <a:latin typeface="Arial"/>
                          <a:cs typeface="Arial"/>
                        </a:rPr>
                        <a:t>Machined</a:t>
                      </a:r>
                      <a:r>
                        <a:rPr sz="1400" b="1" spc="440" dirty="0">
                          <a:solidFill>
                            <a:srgbClr val="919598"/>
                          </a:solidFill>
                          <a:latin typeface="Arial"/>
                          <a:cs typeface="Arial"/>
                        </a:rPr>
                        <a:t> </a:t>
                      </a:r>
                      <a:r>
                        <a:rPr sz="1400" b="1" spc="-10" dirty="0">
                          <a:solidFill>
                            <a:srgbClr val="919598"/>
                          </a:solidFill>
                          <a:latin typeface="Arial"/>
                          <a:cs typeface="Arial"/>
                        </a:rPr>
                        <a:t>all </a:t>
                      </a:r>
                      <a:r>
                        <a:rPr sz="1400" b="1" spc="-5" dirty="0">
                          <a:solidFill>
                            <a:srgbClr val="919598"/>
                          </a:solidFill>
                          <a:latin typeface="Arial"/>
                          <a:cs typeface="Arial"/>
                        </a:rPr>
                        <a:t> </a:t>
                      </a:r>
                      <a:r>
                        <a:rPr sz="1400" b="1" spc="-15" dirty="0">
                          <a:solidFill>
                            <a:srgbClr val="919598"/>
                          </a:solidFill>
                          <a:latin typeface="Arial"/>
                          <a:cs typeface="Arial"/>
                        </a:rPr>
                        <a:t>round</a:t>
                      </a:r>
                      <a:r>
                        <a:rPr sz="1400" b="1" spc="60" dirty="0">
                          <a:solidFill>
                            <a:srgbClr val="919598"/>
                          </a:solidFill>
                          <a:latin typeface="Arial"/>
                          <a:cs typeface="Arial"/>
                        </a:rPr>
                        <a:t> </a:t>
                      </a:r>
                      <a:r>
                        <a:rPr sz="1400" b="1" spc="-10" dirty="0">
                          <a:solidFill>
                            <a:srgbClr val="919598"/>
                          </a:solidFill>
                          <a:latin typeface="Arial"/>
                          <a:cs typeface="Arial"/>
                        </a:rPr>
                        <a:t>(wrot)</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marL="89535" marR="173355">
                        <a:lnSpc>
                          <a:spcPct val="107800"/>
                        </a:lnSpc>
                        <a:spcBef>
                          <a:spcPts val="590"/>
                        </a:spcBef>
                      </a:pPr>
                      <a:r>
                        <a:rPr sz="1400" b="1" spc="-15" dirty="0">
                          <a:solidFill>
                            <a:srgbClr val="919598"/>
                          </a:solidFill>
                          <a:latin typeface="Arial"/>
                          <a:cs typeface="Arial"/>
                        </a:rPr>
                        <a:t>Timber</a:t>
                      </a:r>
                      <a:r>
                        <a:rPr sz="1400" b="1" spc="35" dirty="0">
                          <a:solidFill>
                            <a:srgbClr val="919598"/>
                          </a:solidFill>
                          <a:latin typeface="Arial"/>
                          <a:cs typeface="Arial"/>
                        </a:rPr>
                        <a:t> </a:t>
                      </a:r>
                      <a:r>
                        <a:rPr sz="1400" b="1" spc="-50" dirty="0">
                          <a:solidFill>
                            <a:srgbClr val="919598"/>
                          </a:solidFill>
                          <a:latin typeface="Arial"/>
                          <a:cs typeface="Arial"/>
                        </a:rPr>
                        <a:t>–</a:t>
                      </a:r>
                      <a:r>
                        <a:rPr sz="1400" b="1" spc="40" dirty="0">
                          <a:solidFill>
                            <a:srgbClr val="919598"/>
                          </a:solidFill>
                          <a:latin typeface="Arial"/>
                          <a:cs typeface="Arial"/>
                        </a:rPr>
                        <a:t> </a:t>
                      </a:r>
                      <a:r>
                        <a:rPr sz="1400" b="1" spc="-5" dirty="0">
                          <a:solidFill>
                            <a:srgbClr val="919598"/>
                          </a:solidFill>
                          <a:latin typeface="Arial"/>
                          <a:cs typeface="Arial"/>
                        </a:rPr>
                        <a:t>hardwood. </a:t>
                      </a:r>
                      <a:r>
                        <a:rPr sz="1400" b="1" spc="-225" dirty="0">
                          <a:solidFill>
                            <a:srgbClr val="919598"/>
                          </a:solidFill>
                          <a:latin typeface="Arial"/>
                          <a:cs typeface="Arial"/>
                        </a:rPr>
                        <a:t> </a:t>
                      </a:r>
                      <a:r>
                        <a:rPr sz="1400" b="1" spc="-10" dirty="0">
                          <a:solidFill>
                            <a:srgbClr val="919598"/>
                          </a:solidFill>
                          <a:latin typeface="Arial"/>
                          <a:cs typeface="Arial"/>
                        </a:rPr>
                        <a:t>Machined</a:t>
                      </a:r>
                      <a:r>
                        <a:rPr sz="1400" b="1" spc="50" dirty="0">
                          <a:solidFill>
                            <a:srgbClr val="919598"/>
                          </a:solidFill>
                          <a:latin typeface="Arial"/>
                          <a:cs typeface="Arial"/>
                        </a:rPr>
                        <a:t> </a:t>
                      </a:r>
                      <a:r>
                        <a:rPr sz="1400" b="1" spc="-10" dirty="0">
                          <a:solidFill>
                            <a:srgbClr val="919598"/>
                          </a:solidFill>
                          <a:latin typeface="Arial"/>
                          <a:cs typeface="Arial"/>
                        </a:rPr>
                        <a:t>all</a:t>
                      </a:r>
                      <a:r>
                        <a:rPr sz="1400" b="1" spc="55" dirty="0">
                          <a:solidFill>
                            <a:srgbClr val="919598"/>
                          </a:solidFill>
                          <a:latin typeface="Arial"/>
                          <a:cs typeface="Arial"/>
                        </a:rPr>
                        <a:t> </a:t>
                      </a:r>
                      <a:r>
                        <a:rPr sz="1400" b="1" spc="-15" dirty="0">
                          <a:solidFill>
                            <a:srgbClr val="919598"/>
                          </a:solidFill>
                          <a:latin typeface="Arial"/>
                          <a:cs typeface="Arial"/>
                        </a:rPr>
                        <a:t>round </a:t>
                      </a:r>
                      <a:r>
                        <a:rPr sz="1400" b="1" spc="-10" dirty="0">
                          <a:solidFill>
                            <a:srgbClr val="919598"/>
                          </a:solidFill>
                          <a:latin typeface="Arial"/>
                          <a:cs typeface="Arial"/>
                        </a:rPr>
                        <a:t> (wrot)</a:t>
                      </a:r>
                      <a:endParaRPr sz="1400" dirty="0">
                        <a:latin typeface="Arial"/>
                        <a:cs typeface="Arial"/>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4972775"/>
                  </a:ext>
                </a:extLst>
              </a:tr>
            </a:tbl>
          </a:graphicData>
        </a:graphic>
      </p:graphicFrame>
      <p:pic>
        <p:nvPicPr>
          <p:cNvPr id="10" name="Picture 9">
            <a:extLst>
              <a:ext uri="{FF2B5EF4-FFF2-40B4-BE49-F238E27FC236}">
                <a16:creationId xmlns:a16="http://schemas.microsoft.com/office/drawing/2014/main" id="{E3F431CC-7247-4598-B075-465530F124A2}"/>
              </a:ext>
            </a:extLst>
          </p:cNvPr>
          <p:cNvPicPr>
            <a:picLocks noChangeAspect="1"/>
          </p:cNvPicPr>
          <p:nvPr/>
        </p:nvPicPr>
        <p:blipFill>
          <a:blip r:embed="rId3"/>
          <a:stretch>
            <a:fillRect/>
          </a:stretch>
        </p:blipFill>
        <p:spPr>
          <a:xfrm>
            <a:off x="3131840" y="1772816"/>
            <a:ext cx="809625" cy="285750"/>
          </a:xfrm>
          <a:prstGeom prst="rect">
            <a:avLst/>
          </a:prstGeom>
        </p:spPr>
      </p:pic>
      <p:pic>
        <p:nvPicPr>
          <p:cNvPr id="12" name="Picture 11">
            <a:extLst>
              <a:ext uri="{FF2B5EF4-FFF2-40B4-BE49-F238E27FC236}">
                <a16:creationId xmlns:a16="http://schemas.microsoft.com/office/drawing/2014/main" id="{8E5C2147-32C6-4E52-8727-CC7925A659CA}"/>
              </a:ext>
            </a:extLst>
          </p:cNvPr>
          <p:cNvPicPr>
            <a:picLocks noChangeAspect="1"/>
          </p:cNvPicPr>
          <p:nvPr/>
        </p:nvPicPr>
        <p:blipFill>
          <a:blip r:embed="rId4"/>
          <a:stretch>
            <a:fillRect/>
          </a:stretch>
        </p:blipFill>
        <p:spPr>
          <a:xfrm>
            <a:off x="3019053" y="3374132"/>
            <a:ext cx="904875" cy="342900"/>
          </a:xfrm>
          <a:prstGeom prst="rect">
            <a:avLst/>
          </a:prstGeom>
        </p:spPr>
      </p:pic>
      <p:pic>
        <p:nvPicPr>
          <p:cNvPr id="14" name="Picture 13">
            <a:extLst>
              <a:ext uri="{FF2B5EF4-FFF2-40B4-BE49-F238E27FC236}">
                <a16:creationId xmlns:a16="http://schemas.microsoft.com/office/drawing/2014/main" id="{0BCF2BE8-7E2B-4417-9E6C-556AAC16FAE5}"/>
              </a:ext>
            </a:extLst>
          </p:cNvPr>
          <p:cNvPicPr>
            <a:picLocks noChangeAspect="1"/>
          </p:cNvPicPr>
          <p:nvPr/>
        </p:nvPicPr>
        <p:blipFill>
          <a:blip r:embed="rId5"/>
          <a:stretch>
            <a:fillRect/>
          </a:stretch>
        </p:blipFill>
        <p:spPr>
          <a:xfrm>
            <a:off x="2987253" y="4783789"/>
            <a:ext cx="762000" cy="419100"/>
          </a:xfrm>
          <a:prstGeom prst="rect">
            <a:avLst/>
          </a:prstGeom>
        </p:spPr>
      </p:pic>
      <p:pic>
        <p:nvPicPr>
          <p:cNvPr id="16" name="Picture 15">
            <a:extLst>
              <a:ext uri="{FF2B5EF4-FFF2-40B4-BE49-F238E27FC236}">
                <a16:creationId xmlns:a16="http://schemas.microsoft.com/office/drawing/2014/main" id="{A2193964-7960-45D2-A357-8A64B2B6C0E0}"/>
              </a:ext>
            </a:extLst>
          </p:cNvPr>
          <p:cNvPicPr>
            <a:picLocks noChangeAspect="1"/>
          </p:cNvPicPr>
          <p:nvPr/>
        </p:nvPicPr>
        <p:blipFill>
          <a:blip r:embed="rId6"/>
          <a:stretch>
            <a:fillRect/>
          </a:stretch>
        </p:blipFill>
        <p:spPr>
          <a:xfrm>
            <a:off x="4727823" y="1772816"/>
            <a:ext cx="847725" cy="400050"/>
          </a:xfrm>
          <a:prstGeom prst="rect">
            <a:avLst/>
          </a:prstGeom>
        </p:spPr>
      </p:pic>
      <p:pic>
        <p:nvPicPr>
          <p:cNvPr id="18" name="Picture 17">
            <a:extLst>
              <a:ext uri="{FF2B5EF4-FFF2-40B4-BE49-F238E27FC236}">
                <a16:creationId xmlns:a16="http://schemas.microsoft.com/office/drawing/2014/main" id="{DD33A697-69E2-46C5-B9B1-D9E938258314}"/>
              </a:ext>
            </a:extLst>
          </p:cNvPr>
          <p:cNvPicPr>
            <a:picLocks noChangeAspect="1"/>
          </p:cNvPicPr>
          <p:nvPr/>
        </p:nvPicPr>
        <p:blipFill>
          <a:blip r:embed="rId7"/>
          <a:stretch>
            <a:fillRect/>
          </a:stretch>
        </p:blipFill>
        <p:spPr>
          <a:xfrm>
            <a:off x="4932040" y="3271837"/>
            <a:ext cx="914400" cy="314325"/>
          </a:xfrm>
          <a:prstGeom prst="rect">
            <a:avLst/>
          </a:prstGeom>
        </p:spPr>
      </p:pic>
      <p:pic>
        <p:nvPicPr>
          <p:cNvPr id="20" name="Picture 19">
            <a:extLst>
              <a:ext uri="{FF2B5EF4-FFF2-40B4-BE49-F238E27FC236}">
                <a16:creationId xmlns:a16="http://schemas.microsoft.com/office/drawing/2014/main" id="{3538B525-EAE9-4AFB-BF9C-87DF84D010B3}"/>
              </a:ext>
            </a:extLst>
          </p:cNvPr>
          <p:cNvPicPr>
            <a:picLocks noChangeAspect="1"/>
          </p:cNvPicPr>
          <p:nvPr/>
        </p:nvPicPr>
        <p:blipFill>
          <a:blip r:embed="rId8"/>
          <a:stretch>
            <a:fillRect/>
          </a:stretch>
        </p:blipFill>
        <p:spPr>
          <a:xfrm>
            <a:off x="4956153" y="4691890"/>
            <a:ext cx="676275" cy="333375"/>
          </a:xfrm>
          <a:prstGeom prst="rect">
            <a:avLst/>
          </a:prstGeom>
        </p:spPr>
      </p:pic>
    </p:spTree>
    <p:extLst>
      <p:ext uri="{BB962C8B-B14F-4D97-AF65-F5344CB8AC3E}">
        <p14:creationId xmlns:p14="http://schemas.microsoft.com/office/powerpoint/2010/main" val="4211097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E819C-7EA8-694E-8D15-B4D270A7BF4E}"/>
              </a:ext>
            </a:extLst>
          </p:cNvPr>
          <p:cNvSpPr>
            <a:spLocks noGrp="1"/>
          </p:cNvSpPr>
          <p:nvPr>
            <p:ph type="title"/>
          </p:nvPr>
        </p:nvSpPr>
        <p:spPr/>
        <p:txBody>
          <a:bodyPr/>
          <a:lstStyle/>
          <a:p>
            <a:r>
              <a:rPr lang="en-US" dirty="0"/>
              <a:t>Hatchings and symbols</a:t>
            </a:r>
            <a:r>
              <a:rPr lang="en-GB" dirty="0"/>
              <a:t> (continued)</a:t>
            </a:r>
            <a:endParaRPr lang="en-US" dirty="0"/>
          </a:p>
        </p:txBody>
      </p:sp>
      <p:graphicFrame>
        <p:nvGraphicFramePr>
          <p:cNvPr id="11" name="Table 10">
            <a:extLst>
              <a:ext uri="{FF2B5EF4-FFF2-40B4-BE49-F238E27FC236}">
                <a16:creationId xmlns:a16="http://schemas.microsoft.com/office/drawing/2014/main" id="{57C52A37-2425-4E25-86DE-1F49F6734B23}"/>
              </a:ext>
            </a:extLst>
          </p:cNvPr>
          <p:cNvGraphicFramePr>
            <a:graphicFrameLocks noGrp="1"/>
          </p:cNvGraphicFramePr>
          <p:nvPr>
            <p:extLst>
              <p:ext uri="{D42A27DB-BD31-4B8C-83A1-F6EECF244321}">
                <p14:modId xmlns:p14="http://schemas.microsoft.com/office/powerpoint/2010/main" val="3407500979"/>
              </p:ext>
            </p:extLst>
          </p:nvPr>
        </p:nvGraphicFramePr>
        <p:xfrm>
          <a:off x="539552" y="1916832"/>
          <a:ext cx="8282353" cy="3957320"/>
        </p:xfrm>
        <a:graphic>
          <a:graphicData uri="http://schemas.openxmlformats.org/drawingml/2006/table">
            <a:tbl>
              <a:tblPr firstRow="1" bandRow="1">
                <a:tableStyleId>{2D5ABB26-0587-4C30-8999-92F81FD0307C}</a:tableStyleId>
              </a:tblPr>
              <a:tblGrid>
                <a:gridCol w="1456256">
                  <a:extLst>
                    <a:ext uri="{9D8B030D-6E8A-4147-A177-3AD203B41FA5}">
                      <a16:colId xmlns:a16="http://schemas.microsoft.com/office/drawing/2014/main" val="1504855910"/>
                    </a:ext>
                  </a:extLst>
                </a:gridCol>
                <a:gridCol w="1638488">
                  <a:extLst>
                    <a:ext uri="{9D8B030D-6E8A-4147-A177-3AD203B41FA5}">
                      <a16:colId xmlns:a16="http://schemas.microsoft.com/office/drawing/2014/main" val="3096286053"/>
                    </a:ext>
                  </a:extLst>
                </a:gridCol>
                <a:gridCol w="1137549">
                  <a:extLst>
                    <a:ext uri="{9D8B030D-6E8A-4147-A177-3AD203B41FA5}">
                      <a16:colId xmlns:a16="http://schemas.microsoft.com/office/drawing/2014/main" val="295527804"/>
                    </a:ext>
                  </a:extLst>
                </a:gridCol>
                <a:gridCol w="2176419">
                  <a:extLst>
                    <a:ext uri="{9D8B030D-6E8A-4147-A177-3AD203B41FA5}">
                      <a16:colId xmlns:a16="http://schemas.microsoft.com/office/drawing/2014/main" val="2838362881"/>
                    </a:ext>
                  </a:extLst>
                </a:gridCol>
                <a:gridCol w="1873641">
                  <a:extLst>
                    <a:ext uri="{9D8B030D-6E8A-4147-A177-3AD203B41FA5}">
                      <a16:colId xmlns:a16="http://schemas.microsoft.com/office/drawing/2014/main" val="2165756009"/>
                    </a:ext>
                  </a:extLst>
                </a:gridCol>
              </a:tblGrid>
              <a:tr h="1321618">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35" dirty="0">
                          <a:solidFill>
                            <a:srgbClr val="919598"/>
                          </a:solidFill>
                          <a:latin typeface="Arial"/>
                          <a:cs typeface="Arial"/>
                        </a:rPr>
                        <a:t>Sink</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20" dirty="0">
                          <a:solidFill>
                            <a:srgbClr val="919598"/>
                          </a:solidFill>
                          <a:latin typeface="Arial"/>
                          <a:cs typeface="Arial"/>
                        </a:rPr>
                        <a:t>Sinktop</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spcBef>
                          <a:spcPts val="25"/>
                        </a:spcBef>
                      </a:pPr>
                      <a:endParaRPr sz="1000" dirty="0">
                        <a:latin typeface="Times New Roman"/>
                        <a:cs typeface="Times New Roman"/>
                      </a:endParaRPr>
                    </a:p>
                    <a:p>
                      <a:pPr>
                        <a:lnSpc>
                          <a:spcPct val="100000"/>
                        </a:lnSpc>
                      </a:pPr>
                      <a:endParaRPr lang="en-US" sz="900" dirty="0">
                        <a:latin typeface="Times New Roman"/>
                        <a:cs typeface="Times New Roman"/>
                      </a:endParaRPr>
                    </a:p>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pPr>
                      <a:endParaRPr sz="900" dirty="0">
                        <a:latin typeface="Times New Roman"/>
                        <a:cs typeface="Times New Roman"/>
                      </a:endParaRPr>
                    </a:p>
                    <a:p>
                      <a:pPr>
                        <a:lnSpc>
                          <a:spcPct val="100000"/>
                        </a:lnSpc>
                        <a:spcBef>
                          <a:spcPts val="50"/>
                        </a:spcBef>
                      </a:pPr>
                      <a:endParaRPr sz="8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000" b="1" spc="-20" dirty="0">
                          <a:solidFill>
                            <a:srgbClr val="0077E3"/>
                          </a:solidFill>
                          <a:latin typeface="Arial"/>
                          <a:cs typeface="Arial"/>
                        </a:rPr>
                        <a:t>Wash</a:t>
                      </a:r>
                      <a:r>
                        <a:rPr sz="1000" b="1" spc="45" dirty="0">
                          <a:solidFill>
                            <a:srgbClr val="0077E3"/>
                          </a:solidFill>
                          <a:latin typeface="Arial"/>
                          <a:cs typeface="Arial"/>
                        </a:rPr>
                        <a:t> </a:t>
                      </a:r>
                      <a:r>
                        <a:rPr sz="1000" b="1" spc="-25" dirty="0">
                          <a:solidFill>
                            <a:srgbClr val="0077E3"/>
                          </a:solidFill>
                          <a:latin typeface="Arial"/>
                          <a:cs typeface="Arial"/>
                        </a:rPr>
                        <a:t>basin</a:t>
                      </a:r>
                      <a:r>
                        <a:rPr lang="en-GB" sz="1000" b="1" spc="-25" dirty="0">
                          <a:solidFill>
                            <a:srgbClr val="0077E3"/>
                          </a:solidFill>
                          <a:latin typeface="Arial"/>
                          <a:cs typeface="Arial"/>
                        </a:rPr>
                        <a:t> - </a:t>
                      </a:r>
                      <a:r>
                        <a:rPr lang="cy-GB" sz="1000" b="1" dirty="0">
                          <a:solidFill>
                            <a:srgbClr val="C00000"/>
                          </a:solidFill>
                          <a:latin typeface="+mn-lt"/>
                          <a:cs typeface="Arial"/>
                        </a:rPr>
                        <a:t>Basn ymolchi</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a:lnSpc>
                          <a:spcPct val="100000"/>
                        </a:lnSpc>
                      </a:pPr>
                      <a:r>
                        <a:rPr sz="1000" b="1" spc="-25" dirty="0">
                          <a:solidFill>
                            <a:srgbClr val="919598"/>
                          </a:solidFill>
                          <a:latin typeface="Arial"/>
                          <a:cs typeface="Arial"/>
                        </a:rPr>
                        <a:t>Bath</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0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000" b="1" spc="-15" dirty="0">
                          <a:solidFill>
                            <a:srgbClr val="0077E3"/>
                          </a:solidFill>
                          <a:latin typeface="Arial"/>
                          <a:cs typeface="Arial"/>
                        </a:rPr>
                        <a:t>Shower</a:t>
                      </a:r>
                      <a:r>
                        <a:rPr sz="1000" b="1" spc="45" dirty="0">
                          <a:solidFill>
                            <a:srgbClr val="0077E3"/>
                          </a:solidFill>
                          <a:latin typeface="Arial"/>
                          <a:cs typeface="Arial"/>
                        </a:rPr>
                        <a:t> </a:t>
                      </a:r>
                      <a:r>
                        <a:rPr sz="1000" b="1" dirty="0">
                          <a:solidFill>
                            <a:srgbClr val="0077E3"/>
                          </a:solidFill>
                          <a:latin typeface="Arial"/>
                          <a:cs typeface="Arial"/>
                        </a:rPr>
                        <a:t>tray</a:t>
                      </a:r>
                      <a:r>
                        <a:rPr lang="en-GB" sz="1000" b="1" dirty="0">
                          <a:solidFill>
                            <a:srgbClr val="0077E3"/>
                          </a:solidFill>
                          <a:latin typeface="Arial"/>
                          <a:cs typeface="Arial"/>
                        </a:rPr>
                        <a:t> - </a:t>
                      </a:r>
                      <a:r>
                        <a:rPr lang="cy-GB" sz="1000" b="1" dirty="0">
                          <a:solidFill>
                            <a:srgbClr val="C00000"/>
                          </a:solidFill>
                          <a:latin typeface="+mn-lt"/>
                          <a:cs typeface="Arial"/>
                        </a:rPr>
                        <a:t>Llawr cawod</a:t>
                      </a:r>
                    </a:p>
                    <a:p>
                      <a:pPr marL="89535">
                        <a:lnSpc>
                          <a:spcPct val="100000"/>
                        </a:lnSpc>
                      </a:pP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9388742"/>
                  </a:ext>
                </a:extLst>
              </a:tr>
              <a:tr h="988446">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spc="-50" dirty="0">
                          <a:solidFill>
                            <a:srgbClr val="0077E3"/>
                          </a:solidFill>
                          <a:latin typeface="Arial"/>
                          <a:cs typeface="Arial"/>
                        </a:rPr>
                        <a:t>WC</a:t>
                      </a:r>
                      <a:r>
                        <a:rPr lang="en-GB" sz="1000" b="1" spc="-50" dirty="0">
                          <a:solidFill>
                            <a:srgbClr val="0077E3"/>
                          </a:solidFill>
                          <a:latin typeface="Arial"/>
                          <a:cs typeface="Arial"/>
                        </a:rPr>
                        <a:t> - </a:t>
                      </a:r>
                      <a:r>
                        <a:rPr lang="en-GB" sz="1000" b="1" spc="-50" dirty="0">
                          <a:solidFill>
                            <a:srgbClr val="C00000"/>
                          </a:solidFill>
                          <a:latin typeface="Arial"/>
                          <a:cs typeface="Arial"/>
                        </a:rPr>
                        <a:t>Toiled</a:t>
                      </a:r>
                      <a:endParaRPr sz="1000" dirty="0">
                        <a:solidFill>
                          <a:srgbClr val="C00000"/>
                        </a:solidFill>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dirty="0">
                          <a:solidFill>
                            <a:srgbClr val="919598"/>
                          </a:solidFill>
                          <a:latin typeface="Arial"/>
                          <a:cs typeface="Arial"/>
                        </a:rPr>
                        <a:t>Window</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000" b="1" spc="-15" dirty="0">
                          <a:solidFill>
                            <a:srgbClr val="0077E3"/>
                          </a:solidFill>
                          <a:latin typeface="Arial"/>
                          <a:cs typeface="Arial"/>
                        </a:rPr>
                        <a:t>Door</a:t>
                      </a:r>
                      <a:r>
                        <a:rPr lang="en-GB" sz="1000" b="1" spc="-15" dirty="0">
                          <a:solidFill>
                            <a:srgbClr val="919598"/>
                          </a:solidFill>
                          <a:latin typeface="Arial"/>
                          <a:cs typeface="Arial"/>
                        </a:rPr>
                        <a:t> - </a:t>
                      </a:r>
                      <a:r>
                        <a:rPr lang="cy-GB" sz="1000" b="1" dirty="0">
                          <a:solidFill>
                            <a:srgbClr val="C00000"/>
                          </a:solidFill>
                          <a:latin typeface="+mn-lt"/>
                          <a:cs typeface="Arial"/>
                        </a:rPr>
                        <a:t>Drws</a:t>
                      </a:r>
                    </a:p>
                    <a:p>
                      <a:pPr marL="89535">
                        <a:lnSpc>
                          <a:spcPct val="100000"/>
                        </a:lnSpc>
                      </a:pP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000" b="1" spc="-15" dirty="0">
                          <a:solidFill>
                            <a:srgbClr val="0077E3"/>
                          </a:solidFill>
                          <a:latin typeface="Arial"/>
                          <a:cs typeface="Arial"/>
                        </a:rPr>
                        <a:t>Radiator</a:t>
                      </a:r>
                      <a:r>
                        <a:rPr lang="en-GB" sz="1000" b="1" spc="-15" dirty="0">
                          <a:solidFill>
                            <a:srgbClr val="0077E3"/>
                          </a:solidFill>
                          <a:latin typeface="Arial"/>
                          <a:cs typeface="Arial"/>
                        </a:rPr>
                        <a:t> - </a:t>
                      </a:r>
                      <a:r>
                        <a:rPr lang="cy-GB" sz="1000" b="1" dirty="0">
                          <a:solidFill>
                            <a:srgbClr val="C00000"/>
                          </a:solidFill>
                          <a:latin typeface="+mn-lt"/>
                          <a:cs typeface="Arial"/>
                        </a:rPr>
                        <a:t>Gwresogydd</a:t>
                      </a:r>
                    </a:p>
                    <a:p>
                      <a:pPr marL="89535">
                        <a:lnSpc>
                          <a:spcPct val="100000"/>
                        </a:lnSpc>
                      </a:pP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55"/>
                        </a:spcBef>
                      </a:pPr>
                      <a:endParaRPr sz="1200" dirty="0">
                        <a:latin typeface="Times New Roman"/>
                        <a:cs typeface="Times New Roman"/>
                      </a:endParaRPr>
                    </a:p>
                    <a:p>
                      <a:pPr marL="89535">
                        <a:lnSpc>
                          <a:spcPct val="100000"/>
                        </a:lnSpc>
                      </a:pPr>
                      <a:r>
                        <a:rPr sz="1000" b="1" spc="-35" dirty="0">
                          <a:solidFill>
                            <a:srgbClr val="919598"/>
                          </a:solidFill>
                          <a:latin typeface="Arial"/>
                          <a:cs typeface="Arial"/>
                        </a:rPr>
                        <a:t>Lamp</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3998760"/>
                  </a:ext>
                </a:extLst>
              </a:tr>
              <a:tr h="1004246">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a:lnSpc>
                          <a:spcPct val="100000"/>
                        </a:lnSpc>
                      </a:pPr>
                      <a:r>
                        <a:rPr sz="1000" b="1" spc="-20" dirty="0">
                          <a:solidFill>
                            <a:srgbClr val="919598"/>
                          </a:solidFill>
                          <a:latin typeface="Arial"/>
                          <a:cs typeface="Arial"/>
                        </a:rPr>
                        <a:t>Switch</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marR="0" lvl="0" indent="0" algn="l" defTabSz="457200" rtl="0" eaLnBrk="1" fontAlgn="auto" latinLnBrk="0" hangingPunct="1">
                        <a:lnSpc>
                          <a:spcPct val="100000"/>
                        </a:lnSpc>
                        <a:spcBef>
                          <a:spcPts val="0"/>
                        </a:spcBef>
                        <a:spcAft>
                          <a:spcPts val="0"/>
                        </a:spcAft>
                        <a:buClrTx/>
                        <a:buSzTx/>
                        <a:buFontTx/>
                        <a:buNone/>
                        <a:tabLst/>
                        <a:defRPr/>
                      </a:pPr>
                      <a:r>
                        <a:rPr sz="1000" b="1" spc="-25" dirty="0">
                          <a:solidFill>
                            <a:srgbClr val="919598"/>
                          </a:solidFill>
                          <a:latin typeface="Arial"/>
                          <a:cs typeface="Arial"/>
                        </a:rPr>
                        <a:t>Socket</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marL="89535">
                        <a:lnSpc>
                          <a:spcPct val="100000"/>
                        </a:lnSpc>
                      </a:pPr>
                      <a:r>
                        <a:rPr sz="1000" b="1" spc="-5" dirty="0">
                          <a:solidFill>
                            <a:srgbClr val="919598"/>
                          </a:solidFill>
                          <a:latin typeface="Arial"/>
                          <a:cs typeface="Arial"/>
                        </a:rPr>
                        <a:t>North</a:t>
                      </a:r>
                      <a:r>
                        <a:rPr sz="1000" b="1" spc="50" dirty="0">
                          <a:solidFill>
                            <a:srgbClr val="919598"/>
                          </a:solidFill>
                          <a:latin typeface="Arial"/>
                          <a:cs typeface="Arial"/>
                        </a:rPr>
                        <a:t> </a:t>
                      </a:r>
                      <a:r>
                        <a:rPr sz="1000" b="1" spc="-20" dirty="0">
                          <a:solidFill>
                            <a:srgbClr val="919598"/>
                          </a:solidFill>
                          <a:latin typeface="Arial"/>
                          <a:cs typeface="Arial"/>
                        </a:rPr>
                        <a:t>symbol</a:t>
                      </a:r>
                      <a:endParaRPr sz="1000" dirty="0">
                        <a:latin typeface="Arial"/>
                        <a:cs typeface="Arial"/>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pPr>
                      <a:endParaRPr sz="1200" dirty="0">
                        <a:latin typeface="Times New Roman"/>
                        <a:cs typeface="Times New Roman"/>
                      </a:endParaRPr>
                    </a:p>
                    <a:p>
                      <a:pPr>
                        <a:lnSpc>
                          <a:spcPct val="100000"/>
                        </a:lnSpc>
                        <a:spcBef>
                          <a:spcPts val="35"/>
                        </a:spcBef>
                      </a:pPr>
                      <a:endParaRPr sz="1300" dirty="0">
                        <a:latin typeface="Times New Roman"/>
                        <a:cs typeface="Times New Roman"/>
                      </a:endParaRPr>
                    </a:p>
                  </a:txBody>
                  <a:tcPr marL="0" marR="0" marT="0" marB="0">
                    <a:lnL w="6350">
                      <a:solidFill>
                        <a:srgbClr val="F48523"/>
                      </a:solidFill>
                      <a:prstDash val="solid"/>
                    </a:lnL>
                    <a:lnT w="6350">
                      <a:solidFill>
                        <a:srgbClr val="F48523"/>
                      </a:solidFill>
                      <a:prstDash val="solid"/>
                    </a:lnT>
                    <a:lnB w="6350">
                      <a:solidFill>
                        <a:srgbClr val="F48523"/>
                      </a:solidFill>
                      <a:prstDash val="solid"/>
                    </a:lnB>
                  </a:tcPr>
                </a:tc>
                <a:extLst>
                  <a:ext uri="{0D108BD9-81ED-4DB2-BD59-A6C34878D82A}">
                    <a16:rowId xmlns:a16="http://schemas.microsoft.com/office/drawing/2014/main" val="1194805408"/>
                  </a:ext>
                </a:extLst>
              </a:tr>
            </a:tbl>
          </a:graphicData>
        </a:graphic>
      </p:graphicFrame>
      <p:pic>
        <p:nvPicPr>
          <p:cNvPr id="13" name="Picture 12">
            <a:extLst>
              <a:ext uri="{FF2B5EF4-FFF2-40B4-BE49-F238E27FC236}">
                <a16:creationId xmlns:a16="http://schemas.microsoft.com/office/drawing/2014/main" id="{982BA3BB-3A66-4AA7-AA61-09D1339AF826}"/>
              </a:ext>
            </a:extLst>
          </p:cNvPr>
          <p:cNvPicPr>
            <a:picLocks noChangeAspect="1"/>
          </p:cNvPicPr>
          <p:nvPr/>
        </p:nvPicPr>
        <p:blipFill>
          <a:blip r:embed="rId3"/>
          <a:stretch>
            <a:fillRect/>
          </a:stretch>
        </p:blipFill>
        <p:spPr>
          <a:xfrm>
            <a:off x="899592" y="2348880"/>
            <a:ext cx="495300" cy="495300"/>
          </a:xfrm>
          <a:prstGeom prst="rect">
            <a:avLst/>
          </a:prstGeom>
        </p:spPr>
      </p:pic>
      <p:pic>
        <p:nvPicPr>
          <p:cNvPr id="15" name="Picture 14">
            <a:extLst>
              <a:ext uri="{FF2B5EF4-FFF2-40B4-BE49-F238E27FC236}">
                <a16:creationId xmlns:a16="http://schemas.microsoft.com/office/drawing/2014/main" id="{504E940D-A25F-46E8-9CCF-A709DD7E8F1F}"/>
              </a:ext>
            </a:extLst>
          </p:cNvPr>
          <p:cNvPicPr>
            <a:picLocks noChangeAspect="1"/>
          </p:cNvPicPr>
          <p:nvPr/>
        </p:nvPicPr>
        <p:blipFill>
          <a:blip r:embed="rId4"/>
          <a:stretch>
            <a:fillRect/>
          </a:stretch>
        </p:blipFill>
        <p:spPr>
          <a:xfrm>
            <a:off x="961504" y="3607771"/>
            <a:ext cx="371475" cy="333375"/>
          </a:xfrm>
          <a:prstGeom prst="rect">
            <a:avLst/>
          </a:prstGeom>
        </p:spPr>
      </p:pic>
      <p:pic>
        <p:nvPicPr>
          <p:cNvPr id="17" name="Picture 16">
            <a:extLst>
              <a:ext uri="{FF2B5EF4-FFF2-40B4-BE49-F238E27FC236}">
                <a16:creationId xmlns:a16="http://schemas.microsoft.com/office/drawing/2014/main" id="{EE5E498E-3C32-4222-9F6F-0175CE0831AB}"/>
              </a:ext>
            </a:extLst>
          </p:cNvPr>
          <p:cNvPicPr>
            <a:picLocks noChangeAspect="1"/>
          </p:cNvPicPr>
          <p:nvPr/>
        </p:nvPicPr>
        <p:blipFill>
          <a:blip r:embed="rId5"/>
          <a:stretch>
            <a:fillRect/>
          </a:stretch>
        </p:blipFill>
        <p:spPr>
          <a:xfrm>
            <a:off x="837679" y="4476137"/>
            <a:ext cx="495300" cy="457200"/>
          </a:xfrm>
          <a:prstGeom prst="rect">
            <a:avLst/>
          </a:prstGeom>
        </p:spPr>
      </p:pic>
      <p:pic>
        <p:nvPicPr>
          <p:cNvPr id="19" name="Picture 18">
            <a:extLst>
              <a:ext uri="{FF2B5EF4-FFF2-40B4-BE49-F238E27FC236}">
                <a16:creationId xmlns:a16="http://schemas.microsoft.com/office/drawing/2014/main" id="{257142CD-5EB3-47A0-8A00-0B820B1141FF}"/>
              </a:ext>
            </a:extLst>
          </p:cNvPr>
          <p:cNvPicPr>
            <a:picLocks noChangeAspect="1"/>
          </p:cNvPicPr>
          <p:nvPr/>
        </p:nvPicPr>
        <p:blipFill>
          <a:blip r:embed="rId6"/>
          <a:stretch>
            <a:fillRect/>
          </a:stretch>
        </p:blipFill>
        <p:spPr>
          <a:xfrm>
            <a:off x="2123728" y="2301255"/>
            <a:ext cx="1209675" cy="542925"/>
          </a:xfrm>
          <a:prstGeom prst="rect">
            <a:avLst/>
          </a:prstGeom>
        </p:spPr>
      </p:pic>
      <p:pic>
        <p:nvPicPr>
          <p:cNvPr id="21" name="Picture 20">
            <a:extLst>
              <a:ext uri="{FF2B5EF4-FFF2-40B4-BE49-F238E27FC236}">
                <a16:creationId xmlns:a16="http://schemas.microsoft.com/office/drawing/2014/main" id="{8B13022F-D3D2-4372-AC1F-D7E58AC961FD}"/>
              </a:ext>
            </a:extLst>
          </p:cNvPr>
          <p:cNvPicPr>
            <a:picLocks noChangeAspect="1"/>
          </p:cNvPicPr>
          <p:nvPr/>
        </p:nvPicPr>
        <p:blipFill>
          <a:blip r:embed="rId7"/>
          <a:stretch>
            <a:fillRect/>
          </a:stretch>
        </p:blipFill>
        <p:spPr>
          <a:xfrm>
            <a:off x="2361852" y="3436321"/>
            <a:ext cx="733425" cy="504825"/>
          </a:xfrm>
          <a:prstGeom prst="rect">
            <a:avLst/>
          </a:prstGeom>
        </p:spPr>
      </p:pic>
      <p:pic>
        <p:nvPicPr>
          <p:cNvPr id="23" name="Picture 22">
            <a:extLst>
              <a:ext uri="{FF2B5EF4-FFF2-40B4-BE49-F238E27FC236}">
                <a16:creationId xmlns:a16="http://schemas.microsoft.com/office/drawing/2014/main" id="{E86D94DC-673E-4251-9257-C77138A459EF}"/>
              </a:ext>
            </a:extLst>
          </p:cNvPr>
          <p:cNvPicPr>
            <a:picLocks noChangeAspect="1"/>
          </p:cNvPicPr>
          <p:nvPr/>
        </p:nvPicPr>
        <p:blipFill>
          <a:blip r:embed="rId8"/>
          <a:stretch>
            <a:fillRect/>
          </a:stretch>
        </p:blipFill>
        <p:spPr>
          <a:xfrm>
            <a:off x="2361852" y="4388401"/>
            <a:ext cx="638175" cy="457200"/>
          </a:xfrm>
          <a:prstGeom prst="rect">
            <a:avLst/>
          </a:prstGeom>
        </p:spPr>
      </p:pic>
      <p:pic>
        <p:nvPicPr>
          <p:cNvPr id="25" name="Picture 24">
            <a:extLst>
              <a:ext uri="{FF2B5EF4-FFF2-40B4-BE49-F238E27FC236}">
                <a16:creationId xmlns:a16="http://schemas.microsoft.com/office/drawing/2014/main" id="{D57663E7-3E4B-4484-9E01-AC13BC1095DF}"/>
              </a:ext>
            </a:extLst>
          </p:cNvPr>
          <p:cNvPicPr>
            <a:picLocks noChangeAspect="1"/>
          </p:cNvPicPr>
          <p:nvPr/>
        </p:nvPicPr>
        <p:blipFill>
          <a:blip r:embed="rId9"/>
          <a:stretch>
            <a:fillRect/>
          </a:stretch>
        </p:blipFill>
        <p:spPr>
          <a:xfrm>
            <a:off x="3922609" y="2410792"/>
            <a:ext cx="600075" cy="371475"/>
          </a:xfrm>
          <a:prstGeom prst="rect">
            <a:avLst/>
          </a:prstGeom>
        </p:spPr>
      </p:pic>
      <p:pic>
        <p:nvPicPr>
          <p:cNvPr id="27" name="Picture 26">
            <a:extLst>
              <a:ext uri="{FF2B5EF4-FFF2-40B4-BE49-F238E27FC236}">
                <a16:creationId xmlns:a16="http://schemas.microsoft.com/office/drawing/2014/main" id="{EB7FA8F6-8BC1-4BD8-A81D-3E0BE1DED90D}"/>
              </a:ext>
            </a:extLst>
          </p:cNvPr>
          <p:cNvPicPr>
            <a:picLocks noChangeAspect="1"/>
          </p:cNvPicPr>
          <p:nvPr/>
        </p:nvPicPr>
        <p:blipFill>
          <a:blip r:embed="rId10"/>
          <a:stretch>
            <a:fillRect/>
          </a:stretch>
        </p:blipFill>
        <p:spPr>
          <a:xfrm>
            <a:off x="3790950" y="3479183"/>
            <a:ext cx="781050" cy="419100"/>
          </a:xfrm>
          <a:prstGeom prst="rect">
            <a:avLst/>
          </a:prstGeom>
        </p:spPr>
      </p:pic>
      <p:pic>
        <p:nvPicPr>
          <p:cNvPr id="29" name="Picture 28">
            <a:extLst>
              <a:ext uri="{FF2B5EF4-FFF2-40B4-BE49-F238E27FC236}">
                <a16:creationId xmlns:a16="http://schemas.microsoft.com/office/drawing/2014/main" id="{260D30D4-3F2A-4356-AF1F-0D32B5833B5D}"/>
              </a:ext>
            </a:extLst>
          </p:cNvPr>
          <p:cNvPicPr>
            <a:picLocks noChangeAspect="1"/>
          </p:cNvPicPr>
          <p:nvPr/>
        </p:nvPicPr>
        <p:blipFill>
          <a:blip r:embed="rId11"/>
          <a:stretch>
            <a:fillRect/>
          </a:stretch>
        </p:blipFill>
        <p:spPr>
          <a:xfrm>
            <a:off x="3790950" y="4527760"/>
            <a:ext cx="552450" cy="409575"/>
          </a:xfrm>
          <a:prstGeom prst="rect">
            <a:avLst/>
          </a:prstGeom>
        </p:spPr>
      </p:pic>
      <p:pic>
        <p:nvPicPr>
          <p:cNvPr id="31" name="Picture 30">
            <a:extLst>
              <a:ext uri="{FF2B5EF4-FFF2-40B4-BE49-F238E27FC236}">
                <a16:creationId xmlns:a16="http://schemas.microsoft.com/office/drawing/2014/main" id="{A654CF46-7827-4D80-A8CD-AAC16C63407A}"/>
              </a:ext>
            </a:extLst>
          </p:cNvPr>
          <p:cNvPicPr>
            <a:picLocks noChangeAspect="1"/>
          </p:cNvPicPr>
          <p:nvPr/>
        </p:nvPicPr>
        <p:blipFill>
          <a:blip r:embed="rId12"/>
          <a:stretch>
            <a:fillRect/>
          </a:stretch>
        </p:blipFill>
        <p:spPr>
          <a:xfrm>
            <a:off x="5353754" y="2372691"/>
            <a:ext cx="723900" cy="447675"/>
          </a:xfrm>
          <a:prstGeom prst="rect">
            <a:avLst/>
          </a:prstGeom>
        </p:spPr>
      </p:pic>
      <p:pic>
        <p:nvPicPr>
          <p:cNvPr id="33" name="Picture 32">
            <a:extLst>
              <a:ext uri="{FF2B5EF4-FFF2-40B4-BE49-F238E27FC236}">
                <a16:creationId xmlns:a16="http://schemas.microsoft.com/office/drawing/2014/main" id="{2D731AAC-DDA6-4EFE-8638-837F8458F69B}"/>
              </a:ext>
            </a:extLst>
          </p:cNvPr>
          <p:cNvPicPr>
            <a:picLocks noChangeAspect="1"/>
          </p:cNvPicPr>
          <p:nvPr/>
        </p:nvPicPr>
        <p:blipFill>
          <a:blip r:embed="rId13"/>
          <a:stretch>
            <a:fillRect/>
          </a:stretch>
        </p:blipFill>
        <p:spPr>
          <a:xfrm>
            <a:off x="5625216" y="3580520"/>
            <a:ext cx="666750" cy="342900"/>
          </a:xfrm>
          <a:prstGeom prst="rect">
            <a:avLst/>
          </a:prstGeom>
        </p:spPr>
      </p:pic>
      <p:pic>
        <p:nvPicPr>
          <p:cNvPr id="35" name="Picture 34">
            <a:extLst>
              <a:ext uri="{FF2B5EF4-FFF2-40B4-BE49-F238E27FC236}">
                <a16:creationId xmlns:a16="http://schemas.microsoft.com/office/drawing/2014/main" id="{2CC95E74-81C1-4BDF-A5E4-1EFC9F13FAF4}"/>
              </a:ext>
            </a:extLst>
          </p:cNvPr>
          <p:cNvPicPr>
            <a:picLocks noChangeAspect="1"/>
          </p:cNvPicPr>
          <p:nvPr/>
        </p:nvPicPr>
        <p:blipFill>
          <a:blip r:embed="rId14"/>
          <a:stretch>
            <a:fillRect/>
          </a:stretch>
        </p:blipFill>
        <p:spPr>
          <a:xfrm>
            <a:off x="7524328" y="2410732"/>
            <a:ext cx="361950" cy="304800"/>
          </a:xfrm>
          <a:prstGeom prst="rect">
            <a:avLst/>
          </a:prstGeom>
        </p:spPr>
      </p:pic>
      <p:pic>
        <p:nvPicPr>
          <p:cNvPr id="37" name="Picture 36">
            <a:extLst>
              <a:ext uri="{FF2B5EF4-FFF2-40B4-BE49-F238E27FC236}">
                <a16:creationId xmlns:a16="http://schemas.microsoft.com/office/drawing/2014/main" id="{B13A6730-28D9-40EA-8545-5E1728397929}"/>
              </a:ext>
            </a:extLst>
          </p:cNvPr>
          <p:cNvPicPr>
            <a:picLocks noChangeAspect="1"/>
          </p:cNvPicPr>
          <p:nvPr/>
        </p:nvPicPr>
        <p:blipFill>
          <a:blip r:embed="rId15"/>
          <a:stretch>
            <a:fillRect/>
          </a:stretch>
        </p:blipFill>
        <p:spPr>
          <a:xfrm>
            <a:off x="7343353" y="3598246"/>
            <a:ext cx="361950" cy="342900"/>
          </a:xfrm>
          <a:prstGeom prst="rect">
            <a:avLst/>
          </a:prstGeom>
        </p:spPr>
      </p:pic>
    </p:spTree>
    <p:extLst>
      <p:ext uri="{BB962C8B-B14F-4D97-AF65-F5344CB8AC3E}">
        <p14:creationId xmlns:p14="http://schemas.microsoft.com/office/powerpoint/2010/main" val="943153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dirty="0">
                <a:solidFill>
                  <a:srgbClr val="C00000"/>
                </a:solidFill>
              </a:rPr>
              <a:t>Mesur tir â chwmpawd - </a:t>
            </a:r>
            <a:r>
              <a:rPr lang="en-GB" dirty="0"/>
              <a:t>Compass surveying </a:t>
            </a:r>
            <a:br>
              <a:rPr lang="en-GB" dirty="0"/>
            </a:br>
            <a:endParaRPr lang="en-GB" dirty="0"/>
          </a:p>
        </p:txBody>
      </p:sp>
      <p:sp>
        <p:nvSpPr>
          <p:cNvPr id="5123" name="Content Placeholder 2"/>
          <p:cNvSpPr>
            <a:spLocks noGrp="1"/>
          </p:cNvSpPr>
          <p:nvPr>
            <p:ph sz="quarter" idx="10"/>
          </p:nvPr>
        </p:nvSpPr>
        <p:spPr>
          <a:xfrm>
            <a:off x="457200" y="1646792"/>
            <a:ext cx="7779146" cy="4203208"/>
          </a:xfrm>
        </p:spPr>
        <p:txBody>
          <a:bodyPr/>
          <a:lstStyle/>
          <a:p>
            <a:r>
              <a:rPr lang="en-GB" dirty="0"/>
              <a:t>When an area is too large for chain surveying, </a:t>
            </a:r>
            <a:r>
              <a:rPr lang="en-GB" b="1" dirty="0"/>
              <a:t>compass surveying </a:t>
            </a:r>
            <a:r>
              <a:rPr lang="en-GB" dirty="0"/>
              <a:t>is used. However, it can not be used if the area contains iron ore or power lines as these can affect the </a:t>
            </a:r>
            <a:r>
              <a:rPr lang="en-GB" dirty="0">
                <a:solidFill>
                  <a:srgbClr val="0077E3"/>
                </a:solidFill>
              </a:rPr>
              <a:t>compass - </a:t>
            </a:r>
            <a:r>
              <a:rPr lang="cy-GB" dirty="0">
                <a:solidFill>
                  <a:srgbClr val="C00000"/>
                </a:solidFill>
              </a:rPr>
              <a:t>cwmpawd</a:t>
            </a:r>
            <a:r>
              <a:rPr lang="en-GB" dirty="0"/>
              <a:t> readings.</a:t>
            </a:r>
          </a:p>
          <a:p>
            <a:r>
              <a:rPr lang="en-GB" dirty="0"/>
              <a:t>While a chain uses triangulation to measure, a compass uses traversing. This is where directions of survey lines are determined with a compass and the length of the lines are measured with a chain or tape.</a:t>
            </a:r>
            <a:endParaRPr lang="en-US" dirty="0"/>
          </a:p>
          <a:p>
            <a:pPr marL="0" indent="0"/>
            <a:endParaRPr lang="en-US" dirty="0">
              <a:ea typeface="ＭＳ Ｐゴシック" pitchFamily="-105" charset="-128"/>
              <a:cs typeface="ＭＳ Ｐゴシック" pitchFamily="-105"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p:txBody>
          <a:bodyPr/>
          <a:lstStyle/>
          <a:p>
            <a:r>
              <a:rPr lang="cy-GB" u="sng" dirty="0">
                <a:solidFill>
                  <a:srgbClr val="C00000"/>
                </a:solidFill>
              </a:rPr>
              <a:t>Rhestr</a:t>
            </a:r>
            <a:r>
              <a:rPr lang="cy-GB" u="sng" dirty="0"/>
              <a:t> - </a:t>
            </a:r>
            <a:r>
              <a:rPr lang="en-US" u="sng" dirty="0">
                <a:ea typeface="ＭＳ Ｐゴシック" pitchFamily="-105" charset="-128"/>
                <a:cs typeface="ＭＳ Ｐゴシック" pitchFamily="-105" charset="-128"/>
              </a:rPr>
              <a:t>Schedule </a:t>
            </a:r>
            <a:endParaRPr lang="en-GB" u="sng" dirty="0"/>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a:xfrm>
            <a:off x="257915" y="1518892"/>
            <a:ext cx="2297861" cy="3422276"/>
          </a:xfrm>
        </p:spPr>
        <p:txBody>
          <a:bodyPr/>
          <a:lstStyle/>
          <a:p>
            <a:pPr>
              <a:buClr>
                <a:srgbClr val="FF0000"/>
              </a:buClr>
            </a:pPr>
            <a:r>
              <a:rPr lang="en-GB" sz="1800" dirty="0"/>
              <a:t>A schedule shows repetitive information (e.g. covering all the information for different doors etc.). When used alongside a floor plan it shows all the information required to select the correct component to be fitted. </a:t>
            </a:r>
          </a:p>
        </p:txBody>
      </p:sp>
      <p:sp>
        <p:nvSpPr>
          <p:cNvPr id="4" name="TextBox 3">
            <a:extLst>
              <a:ext uri="{FF2B5EF4-FFF2-40B4-BE49-F238E27FC236}">
                <a16:creationId xmlns:a16="http://schemas.microsoft.com/office/drawing/2014/main" id="{2F94678F-4CBA-7849-8647-96511E0EE03E}"/>
              </a:ext>
            </a:extLst>
          </p:cNvPr>
          <p:cNvSpPr txBox="1"/>
          <p:nvPr/>
        </p:nvSpPr>
        <p:spPr>
          <a:xfrm>
            <a:off x="3131840" y="1082811"/>
            <a:ext cx="4721696" cy="307777"/>
          </a:xfrm>
          <a:prstGeom prst="rect">
            <a:avLst/>
          </a:prstGeom>
          <a:noFill/>
        </p:spPr>
        <p:txBody>
          <a:bodyPr wrap="square" rtlCol="0">
            <a:spAutoFit/>
          </a:bodyPr>
          <a:lstStyle/>
          <a:p>
            <a:r>
              <a:rPr lang="en-US" sz="1400" dirty="0"/>
              <a:t>Example of a door schedule</a:t>
            </a:r>
          </a:p>
        </p:txBody>
      </p:sp>
      <p:sp>
        <p:nvSpPr>
          <p:cNvPr id="6" name="object 7">
            <a:extLst>
              <a:ext uri="{FF2B5EF4-FFF2-40B4-BE49-F238E27FC236}">
                <a16:creationId xmlns:a16="http://schemas.microsoft.com/office/drawing/2014/main" id="{6C754D4B-AAB6-4179-94D5-1108041C7FC4}"/>
              </a:ext>
            </a:extLst>
          </p:cNvPr>
          <p:cNvSpPr/>
          <p:nvPr/>
        </p:nvSpPr>
        <p:spPr>
          <a:xfrm>
            <a:off x="2454124" y="1417242"/>
            <a:ext cx="6539865" cy="4433570"/>
          </a:xfrm>
          <a:custGeom>
            <a:avLst/>
            <a:gdLst/>
            <a:ahLst/>
            <a:cxnLst/>
            <a:rect l="l" t="t" r="r" b="b"/>
            <a:pathLst>
              <a:path w="6539865" h="4433570">
                <a:moveTo>
                  <a:pt x="0" y="4433303"/>
                </a:moveTo>
                <a:lnTo>
                  <a:pt x="6539306" y="4433303"/>
                </a:lnTo>
                <a:lnTo>
                  <a:pt x="6539306" y="0"/>
                </a:lnTo>
                <a:lnTo>
                  <a:pt x="0" y="0"/>
                </a:lnTo>
                <a:lnTo>
                  <a:pt x="0" y="4433303"/>
                </a:lnTo>
                <a:close/>
              </a:path>
            </a:pathLst>
          </a:custGeom>
          <a:ln w="12699">
            <a:solidFill>
              <a:srgbClr val="231F20"/>
            </a:solidFill>
          </a:ln>
        </p:spPr>
        <p:txBody>
          <a:bodyPr wrap="square" lIns="0" tIns="0" rIns="0" bIns="0" rtlCol="0"/>
          <a:lstStyle/>
          <a:p>
            <a:endParaRPr/>
          </a:p>
        </p:txBody>
      </p:sp>
      <p:graphicFrame>
        <p:nvGraphicFramePr>
          <p:cNvPr id="7" name="object 8">
            <a:extLst>
              <a:ext uri="{FF2B5EF4-FFF2-40B4-BE49-F238E27FC236}">
                <a16:creationId xmlns:a16="http://schemas.microsoft.com/office/drawing/2014/main" id="{A671F27A-2787-4CC6-9D77-6B4AE622754C}"/>
              </a:ext>
            </a:extLst>
          </p:cNvPr>
          <p:cNvGraphicFramePr>
            <a:graphicFrameLocks noGrp="1"/>
          </p:cNvGraphicFramePr>
          <p:nvPr>
            <p:extLst>
              <p:ext uri="{D42A27DB-BD31-4B8C-83A1-F6EECF244321}">
                <p14:modId xmlns:p14="http://schemas.microsoft.com/office/powerpoint/2010/main" val="2156235915"/>
              </p:ext>
            </p:extLst>
          </p:nvPr>
        </p:nvGraphicFramePr>
        <p:xfrm>
          <a:off x="2555776" y="1518892"/>
          <a:ext cx="6330309" cy="4225550"/>
        </p:xfrm>
        <a:graphic>
          <a:graphicData uri="http://schemas.openxmlformats.org/drawingml/2006/table">
            <a:tbl>
              <a:tblPr firstRow="1" bandRow="1">
                <a:tableStyleId>{2D5ABB26-0587-4C30-8999-92F81FD0307C}</a:tableStyleId>
              </a:tblPr>
              <a:tblGrid>
                <a:gridCol w="704215">
                  <a:extLst>
                    <a:ext uri="{9D8B030D-6E8A-4147-A177-3AD203B41FA5}">
                      <a16:colId xmlns:a16="http://schemas.microsoft.com/office/drawing/2014/main" val="20000"/>
                    </a:ext>
                  </a:extLst>
                </a:gridCol>
                <a:gridCol w="804545">
                  <a:extLst>
                    <a:ext uri="{9D8B030D-6E8A-4147-A177-3AD203B41FA5}">
                      <a16:colId xmlns:a16="http://schemas.microsoft.com/office/drawing/2014/main" val="20001"/>
                    </a:ext>
                  </a:extLst>
                </a:gridCol>
                <a:gridCol w="704214">
                  <a:extLst>
                    <a:ext uri="{9D8B030D-6E8A-4147-A177-3AD203B41FA5}">
                      <a16:colId xmlns:a16="http://schemas.microsoft.com/office/drawing/2014/main" val="20002"/>
                    </a:ext>
                  </a:extLst>
                </a:gridCol>
                <a:gridCol w="704214">
                  <a:extLst>
                    <a:ext uri="{9D8B030D-6E8A-4147-A177-3AD203B41FA5}">
                      <a16:colId xmlns:a16="http://schemas.microsoft.com/office/drawing/2014/main" val="20003"/>
                    </a:ext>
                  </a:extLst>
                </a:gridCol>
                <a:gridCol w="704214">
                  <a:extLst>
                    <a:ext uri="{9D8B030D-6E8A-4147-A177-3AD203B41FA5}">
                      <a16:colId xmlns:a16="http://schemas.microsoft.com/office/drawing/2014/main" val="20004"/>
                    </a:ext>
                  </a:extLst>
                </a:gridCol>
                <a:gridCol w="704214">
                  <a:extLst>
                    <a:ext uri="{9D8B030D-6E8A-4147-A177-3AD203B41FA5}">
                      <a16:colId xmlns:a16="http://schemas.microsoft.com/office/drawing/2014/main" val="20005"/>
                    </a:ext>
                  </a:extLst>
                </a:gridCol>
                <a:gridCol w="704214">
                  <a:extLst>
                    <a:ext uri="{9D8B030D-6E8A-4147-A177-3AD203B41FA5}">
                      <a16:colId xmlns:a16="http://schemas.microsoft.com/office/drawing/2014/main" val="20006"/>
                    </a:ext>
                  </a:extLst>
                </a:gridCol>
                <a:gridCol w="1300479">
                  <a:extLst>
                    <a:ext uri="{9D8B030D-6E8A-4147-A177-3AD203B41FA5}">
                      <a16:colId xmlns:a16="http://schemas.microsoft.com/office/drawing/2014/main" val="20007"/>
                    </a:ext>
                  </a:extLst>
                </a:gridCol>
              </a:tblGrid>
              <a:tr h="290705">
                <a:tc gridSpan="8">
                  <a:txBody>
                    <a:bodyPr/>
                    <a:lstStyle/>
                    <a:p>
                      <a:pPr algn="ctr">
                        <a:lnSpc>
                          <a:spcPct val="100000"/>
                        </a:lnSpc>
                        <a:spcBef>
                          <a:spcPts val="430"/>
                        </a:spcBef>
                      </a:pPr>
                      <a:r>
                        <a:rPr sz="1150" b="1" dirty="0">
                          <a:solidFill>
                            <a:srgbClr val="231F20"/>
                          </a:solidFill>
                          <a:latin typeface="Gill Sans MT"/>
                          <a:cs typeface="Gill Sans MT"/>
                        </a:rPr>
                        <a:t>Master</a:t>
                      </a:r>
                      <a:r>
                        <a:rPr sz="1150" b="1" spc="85" dirty="0">
                          <a:solidFill>
                            <a:srgbClr val="231F20"/>
                          </a:solidFill>
                          <a:latin typeface="Gill Sans MT"/>
                          <a:cs typeface="Gill Sans MT"/>
                        </a:rPr>
                        <a:t> </a:t>
                      </a:r>
                      <a:r>
                        <a:rPr sz="1150" b="1" spc="-20" dirty="0">
                          <a:solidFill>
                            <a:srgbClr val="231F20"/>
                          </a:solidFill>
                          <a:latin typeface="Gill Sans MT"/>
                          <a:cs typeface="Gill Sans MT"/>
                        </a:rPr>
                        <a:t>Internal</a:t>
                      </a:r>
                      <a:r>
                        <a:rPr sz="1150" b="1" spc="90" dirty="0">
                          <a:solidFill>
                            <a:srgbClr val="231F20"/>
                          </a:solidFill>
                          <a:latin typeface="Gill Sans MT"/>
                          <a:cs typeface="Gill Sans MT"/>
                        </a:rPr>
                        <a:t> </a:t>
                      </a:r>
                      <a:r>
                        <a:rPr sz="1150" b="1" spc="-50" dirty="0">
                          <a:solidFill>
                            <a:srgbClr val="231F20"/>
                          </a:solidFill>
                          <a:latin typeface="Gill Sans MT"/>
                          <a:cs typeface="Gill Sans MT"/>
                        </a:rPr>
                        <a:t>Door</a:t>
                      </a:r>
                      <a:r>
                        <a:rPr sz="1150" b="1" spc="90" dirty="0">
                          <a:solidFill>
                            <a:srgbClr val="231F20"/>
                          </a:solidFill>
                          <a:latin typeface="Gill Sans MT"/>
                          <a:cs typeface="Gill Sans MT"/>
                        </a:rPr>
                        <a:t> </a:t>
                      </a:r>
                      <a:r>
                        <a:rPr sz="1150" b="1" dirty="0">
                          <a:solidFill>
                            <a:srgbClr val="231F20"/>
                          </a:solidFill>
                          <a:latin typeface="Gill Sans MT"/>
                          <a:cs typeface="Gill Sans MT"/>
                        </a:rPr>
                        <a:t>Schedule</a:t>
                      </a:r>
                      <a:endParaRPr sz="1150">
                        <a:latin typeface="Gill Sans MT"/>
                        <a:cs typeface="Gill Sans MT"/>
                      </a:endParaRPr>
                    </a:p>
                  </a:txBody>
                  <a:tcPr marL="0" marR="0" marT="5461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solidFill>
                      <a:srgbClr val="FFEFE1"/>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97678">
                <a:tc>
                  <a:txBody>
                    <a:bodyPr/>
                    <a:lstStyle/>
                    <a:p>
                      <a:pPr marL="89535">
                        <a:lnSpc>
                          <a:spcPct val="100000"/>
                        </a:lnSpc>
                        <a:spcBef>
                          <a:spcPts val="210"/>
                        </a:spcBef>
                      </a:pPr>
                      <a:r>
                        <a:rPr sz="1050" spc="15" dirty="0">
                          <a:solidFill>
                            <a:srgbClr val="231F20"/>
                          </a:solidFill>
                          <a:latin typeface="Gill Sans MT"/>
                          <a:cs typeface="Gill Sans MT"/>
                        </a:rPr>
                        <a:t>Ref:</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45" dirty="0">
                          <a:solidFill>
                            <a:srgbClr val="231F20"/>
                          </a:solidFill>
                          <a:latin typeface="Gill Sans MT"/>
                          <a:cs typeface="Gill Sans MT"/>
                        </a:rPr>
                        <a:t>Door</a:t>
                      </a:r>
                      <a:r>
                        <a:rPr sz="1050" spc="-10" dirty="0">
                          <a:solidFill>
                            <a:srgbClr val="231F20"/>
                          </a:solidFill>
                          <a:latin typeface="Gill Sans MT"/>
                          <a:cs typeface="Gill Sans MT"/>
                        </a:rPr>
                        <a:t> </a:t>
                      </a:r>
                      <a:r>
                        <a:rPr sz="1050" spc="25" dirty="0">
                          <a:solidFill>
                            <a:srgbClr val="231F20"/>
                          </a:solidFill>
                          <a:latin typeface="Gill Sans MT"/>
                          <a:cs typeface="Gill Sans MT"/>
                        </a:rPr>
                        <a:t>size</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S.O.</a:t>
                      </a:r>
                      <a:endParaRPr sz="1050">
                        <a:latin typeface="Gill Sans MT"/>
                        <a:cs typeface="Gill Sans MT"/>
                      </a:endParaRPr>
                    </a:p>
                    <a:p>
                      <a:pPr marL="89535">
                        <a:lnSpc>
                          <a:spcPct val="100000"/>
                        </a:lnSpc>
                        <a:spcBef>
                          <a:spcPts val="140"/>
                        </a:spcBef>
                      </a:pPr>
                      <a:r>
                        <a:rPr sz="1050" spc="15" dirty="0">
                          <a:solidFill>
                            <a:srgbClr val="231F20"/>
                          </a:solidFill>
                          <a:latin typeface="Gill Sans MT"/>
                          <a:cs typeface="Gill Sans MT"/>
                        </a:rPr>
                        <a:t>width</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S.O.</a:t>
                      </a:r>
                      <a:endParaRPr sz="1050">
                        <a:latin typeface="Gill Sans MT"/>
                        <a:cs typeface="Gill Sans MT"/>
                      </a:endParaRPr>
                    </a:p>
                    <a:p>
                      <a:pPr marL="89535">
                        <a:lnSpc>
                          <a:spcPct val="100000"/>
                        </a:lnSpc>
                        <a:spcBef>
                          <a:spcPts val="140"/>
                        </a:spcBef>
                      </a:pPr>
                      <a:r>
                        <a:rPr sz="1050" spc="30" dirty="0">
                          <a:solidFill>
                            <a:srgbClr val="231F20"/>
                          </a:solidFill>
                          <a:latin typeface="Gill Sans MT"/>
                          <a:cs typeface="Gill Sans MT"/>
                        </a:rPr>
                        <a:t>height</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304800">
                        <a:lnSpc>
                          <a:spcPct val="111100"/>
                        </a:lnSpc>
                        <a:spcBef>
                          <a:spcPts val="70"/>
                        </a:spcBef>
                      </a:pPr>
                      <a:r>
                        <a:rPr sz="1050" dirty="0">
                          <a:solidFill>
                            <a:srgbClr val="231F20"/>
                          </a:solidFill>
                          <a:latin typeface="Gill Sans MT"/>
                          <a:cs typeface="Gill Sans MT"/>
                        </a:rPr>
                        <a:t>Lintel  </a:t>
                      </a:r>
                      <a:r>
                        <a:rPr sz="1050" spc="30" dirty="0">
                          <a:solidFill>
                            <a:srgbClr val="231F20"/>
                          </a:solidFill>
                          <a:latin typeface="Gill Sans MT"/>
                          <a:cs typeface="Gill Sans MT"/>
                        </a:rPr>
                        <a:t>type</a:t>
                      </a:r>
                      <a:endParaRPr sz="1050">
                        <a:latin typeface="Gill Sans MT"/>
                        <a:cs typeface="Gill Sans MT"/>
                      </a:endParaRP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0" dirty="0">
                          <a:solidFill>
                            <a:srgbClr val="231F20"/>
                          </a:solidFill>
                          <a:latin typeface="Gill Sans MT"/>
                          <a:cs typeface="Gill Sans MT"/>
                        </a:rPr>
                        <a:t>FD30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marR="211454">
                        <a:lnSpc>
                          <a:spcPct val="111100"/>
                        </a:lnSpc>
                        <a:spcBef>
                          <a:spcPts val="70"/>
                        </a:spcBef>
                      </a:pPr>
                      <a:r>
                        <a:rPr sz="1050" spc="30" dirty="0">
                          <a:solidFill>
                            <a:srgbClr val="231F20"/>
                          </a:solidFill>
                          <a:latin typeface="Gill Sans MT"/>
                          <a:cs typeface="Gill Sans MT"/>
                        </a:rPr>
                        <a:t>Self </a:t>
                      </a:r>
                      <a:r>
                        <a:rPr sz="1050" spc="35" dirty="0">
                          <a:solidFill>
                            <a:srgbClr val="231F20"/>
                          </a:solidFill>
                          <a:latin typeface="Gill Sans MT"/>
                          <a:cs typeface="Gill Sans MT"/>
                        </a:rPr>
                        <a:t> </a:t>
                      </a:r>
                      <a:r>
                        <a:rPr sz="1050" dirty="0">
                          <a:solidFill>
                            <a:srgbClr val="231F20"/>
                          </a:solidFill>
                          <a:latin typeface="Gill Sans MT"/>
                          <a:cs typeface="Gill Sans MT"/>
                        </a:rPr>
                        <a:t>closing</a:t>
                      </a:r>
                      <a:endParaRPr sz="1050">
                        <a:latin typeface="Gill Sans MT"/>
                        <a:cs typeface="Gill Sans MT"/>
                      </a:endParaRPr>
                    </a:p>
                  </a:txBody>
                  <a:tcPr marL="0" marR="0" marT="889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10" dirty="0">
                          <a:solidFill>
                            <a:srgbClr val="231F20"/>
                          </a:solidFill>
                          <a:latin typeface="Gill Sans MT"/>
                          <a:cs typeface="Gill Sans MT"/>
                        </a:rPr>
                        <a:t>Floor </a:t>
                      </a:r>
                      <a:r>
                        <a:rPr sz="1050" spc="20" dirty="0">
                          <a:solidFill>
                            <a:srgbClr val="231F20"/>
                          </a:solidFill>
                          <a:latin typeface="Gill Sans MT"/>
                          <a:cs typeface="Gill Sans MT"/>
                        </a:rPr>
                        <a:t>level</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1"/>
                  </a:ext>
                </a:extLst>
              </a:tr>
              <a:tr h="219877">
                <a:tc gridSpan="8">
                  <a:txBody>
                    <a:bodyPr/>
                    <a:lstStyle/>
                    <a:p>
                      <a:pPr>
                        <a:lnSpc>
                          <a:spcPct val="100000"/>
                        </a:lnSpc>
                      </a:pPr>
                      <a:endParaRPr sz="1000">
                        <a:latin typeface="Times New Roman"/>
                        <a:cs typeface="Times New Roman"/>
                      </a:endParaRPr>
                    </a:p>
                  </a:txBody>
                  <a:tcPr marL="0" marR="0" marT="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19878">
                <a:tc>
                  <a:txBody>
                    <a:bodyPr/>
                    <a:lstStyle/>
                    <a:p>
                      <a:pPr marL="89535">
                        <a:lnSpc>
                          <a:spcPct val="100000"/>
                        </a:lnSpc>
                        <a:spcBef>
                          <a:spcPts val="210"/>
                        </a:spcBef>
                      </a:pPr>
                      <a:r>
                        <a:rPr sz="1050" spc="-50" dirty="0">
                          <a:solidFill>
                            <a:srgbClr val="231F20"/>
                          </a:solidFill>
                          <a:latin typeface="Gill Sans MT"/>
                          <a:cs typeface="Gill Sans MT"/>
                        </a:rPr>
                        <a:t>D1</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3"/>
                  </a:ext>
                </a:extLst>
              </a:tr>
              <a:tr h="219878">
                <a:tc>
                  <a:txBody>
                    <a:bodyPr/>
                    <a:lstStyle/>
                    <a:p>
                      <a:pPr marL="89535">
                        <a:lnSpc>
                          <a:spcPct val="100000"/>
                        </a:lnSpc>
                        <a:spcBef>
                          <a:spcPts val="210"/>
                        </a:spcBef>
                      </a:pPr>
                      <a:r>
                        <a:rPr sz="1050" spc="-50" dirty="0">
                          <a:solidFill>
                            <a:srgbClr val="231F20"/>
                          </a:solidFill>
                          <a:latin typeface="Gill Sans MT"/>
                          <a:cs typeface="Gill Sans MT"/>
                        </a:rPr>
                        <a:t>D2</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4"/>
                  </a:ext>
                </a:extLst>
              </a:tr>
              <a:tr h="219878">
                <a:tc>
                  <a:txBody>
                    <a:bodyPr/>
                    <a:lstStyle/>
                    <a:p>
                      <a:pPr marL="89535">
                        <a:lnSpc>
                          <a:spcPct val="100000"/>
                        </a:lnSpc>
                        <a:spcBef>
                          <a:spcPts val="210"/>
                        </a:spcBef>
                      </a:pPr>
                      <a:r>
                        <a:rPr sz="1050" spc="-50" dirty="0">
                          <a:solidFill>
                            <a:srgbClr val="231F20"/>
                          </a:solidFill>
                          <a:latin typeface="Gill Sans MT"/>
                          <a:cs typeface="Gill Sans MT"/>
                        </a:rPr>
                        <a:t>D3</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824</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95" dirty="0">
                          <a:solidFill>
                            <a:srgbClr val="231F20"/>
                          </a:solidFill>
                          <a:latin typeface="Gill Sans MT"/>
                          <a:cs typeface="Gill Sans MT"/>
                        </a:rPr>
                        <a:t>BOX</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9535">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5"/>
                  </a:ext>
                </a:extLst>
              </a:tr>
              <a:tr h="219878">
                <a:tc>
                  <a:txBody>
                    <a:bodyPr/>
                    <a:lstStyle/>
                    <a:p>
                      <a:pPr marL="88900">
                        <a:lnSpc>
                          <a:spcPct val="100000"/>
                        </a:lnSpc>
                        <a:spcBef>
                          <a:spcPts val="210"/>
                        </a:spcBef>
                      </a:pPr>
                      <a:r>
                        <a:rPr sz="1050" spc="-50" dirty="0">
                          <a:solidFill>
                            <a:srgbClr val="231F20"/>
                          </a:solidFill>
                          <a:latin typeface="Gill Sans MT"/>
                          <a:cs typeface="Gill Sans MT"/>
                        </a:rPr>
                        <a:t>D4</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25" dirty="0">
                          <a:solidFill>
                            <a:srgbClr val="231F20"/>
                          </a:solidFill>
                          <a:latin typeface="Gill Sans MT"/>
                          <a:cs typeface="Gill Sans MT"/>
                        </a:rPr>
                        <a:t>900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25" dirty="0">
                          <a:solidFill>
                            <a:srgbClr val="231F20"/>
                          </a:solidFill>
                          <a:latin typeface="Gill Sans MT"/>
                          <a:cs typeface="Gill Sans MT"/>
                        </a:rPr>
                        <a:t>2040</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0" dirty="0">
                          <a:solidFill>
                            <a:srgbClr val="231F20"/>
                          </a:solidFill>
                          <a:latin typeface="Gill Sans MT"/>
                          <a:cs typeface="Gill Sans MT"/>
                        </a:rPr>
                        <a:t>N/A</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5" dirty="0">
                          <a:solidFill>
                            <a:srgbClr val="231F20"/>
                          </a:solidFill>
                          <a:latin typeface="Gill Sans MT"/>
                          <a:cs typeface="Gill Sans MT"/>
                        </a:rPr>
                        <a:t>Yes</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spc="-75" dirty="0">
                          <a:solidFill>
                            <a:srgbClr val="231F20"/>
                          </a:solidFill>
                          <a:latin typeface="Gill Sans MT"/>
                          <a:cs typeface="Gill Sans MT"/>
                        </a:rPr>
                        <a:t>No</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0"/>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66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6"/>
                  </a:ext>
                </a:extLst>
              </a:tr>
              <a:tr h="219878">
                <a:tc>
                  <a:txBody>
                    <a:bodyPr/>
                    <a:lstStyle/>
                    <a:p>
                      <a:pPr marL="88900">
                        <a:lnSpc>
                          <a:spcPct val="100000"/>
                        </a:lnSpc>
                        <a:spcBef>
                          <a:spcPts val="215"/>
                        </a:spcBef>
                      </a:pPr>
                      <a:r>
                        <a:rPr sz="1050" spc="-50" dirty="0">
                          <a:solidFill>
                            <a:srgbClr val="231F20"/>
                          </a:solidFill>
                          <a:latin typeface="Gill Sans MT"/>
                          <a:cs typeface="Gill Sans MT"/>
                        </a:rPr>
                        <a:t>D5</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838</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900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dirty="0">
                          <a:solidFill>
                            <a:srgbClr val="231F20"/>
                          </a:solidFill>
                          <a:latin typeface="Gill Sans MT"/>
                          <a:cs typeface="Gill Sans MT"/>
                        </a:rPr>
                        <a:t>GROUND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7"/>
                  </a:ext>
                </a:extLst>
              </a:tr>
              <a:tr h="219878">
                <a:tc>
                  <a:txBody>
                    <a:bodyPr/>
                    <a:lstStyle/>
                    <a:p>
                      <a:pPr marL="88900">
                        <a:lnSpc>
                          <a:spcPct val="100000"/>
                        </a:lnSpc>
                        <a:spcBef>
                          <a:spcPts val="215"/>
                        </a:spcBef>
                      </a:pPr>
                      <a:r>
                        <a:rPr sz="1050" spc="-50" dirty="0">
                          <a:solidFill>
                            <a:srgbClr val="231F20"/>
                          </a:solidFill>
                          <a:latin typeface="Gill Sans MT"/>
                          <a:cs typeface="Gill Sans MT"/>
                        </a:rPr>
                        <a:t>D6</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8"/>
                  </a:ext>
                </a:extLst>
              </a:tr>
              <a:tr h="219877">
                <a:tc>
                  <a:txBody>
                    <a:bodyPr/>
                    <a:lstStyle/>
                    <a:p>
                      <a:pPr marL="88900">
                        <a:lnSpc>
                          <a:spcPct val="100000"/>
                        </a:lnSpc>
                        <a:spcBef>
                          <a:spcPts val="215"/>
                        </a:spcBef>
                      </a:pPr>
                      <a:r>
                        <a:rPr sz="1050" spc="-50" dirty="0">
                          <a:solidFill>
                            <a:srgbClr val="231F20"/>
                          </a:solidFill>
                          <a:latin typeface="Gill Sans MT"/>
                          <a:cs typeface="Gill Sans MT"/>
                        </a:rPr>
                        <a:t>D7</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0"/>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39370"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09"/>
                  </a:ext>
                </a:extLst>
              </a:tr>
              <a:tr h="219878">
                <a:tc>
                  <a:txBody>
                    <a:bodyPr/>
                    <a:lstStyle/>
                    <a:p>
                      <a:pPr marL="88900">
                        <a:lnSpc>
                          <a:spcPct val="100000"/>
                        </a:lnSpc>
                        <a:spcBef>
                          <a:spcPts val="215"/>
                        </a:spcBef>
                      </a:pPr>
                      <a:r>
                        <a:rPr sz="1050" spc="-50" dirty="0">
                          <a:solidFill>
                            <a:srgbClr val="231F20"/>
                          </a:solidFill>
                          <a:latin typeface="Gill Sans MT"/>
                          <a:cs typeface="Gill Sans MT"/>
                        </a:rPr>
                        <a:t>D8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900">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0"/>
                  </a:ext>
                </a:extLst>
              </a:tr>
              <a:tr h="219878">
                <a:tc>
                  <a:txBody>
                    <a:bodyPr/>
                    <a:lstStyle/>
                    <a:p>
                      <a:pPr marL="88265">
                        <a:lnSpc>
                          <a:spcPct val="100000"/>
                        </a:lnSpc>
                        <a:spcBef>
                          <a:spcPts val="215"/>
                        </a:spcBef>
                      </a:pPr>
                      <a:r>
                        <a:rPr sz="1050" spc="-50" dirty="0">
                          <a:solidFill>
                            <a:srgbClr val="231F20"/>
                          </a:solidFill>
                          <a:latin typeface="Gill Sans MT"/>
                          <a:cs typeface="Gill Sans MT"/>
                        </a:rPr>
                        <a:t>D9</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1"/>
                  </a:ext>
                </a:extLst>
              </a:tr>
              <a:tr h="219878">
                <a:tc>
                  <a:txBody>
                    <a:bodyPr/>
                    <a:lstStyle/>
                    <a:p>
                      <a:pPr marL="88265">
                        <a:lnSpc>
                          <a:spcPct val="100000"/>
                        </a:lnSpc>
                        <a:spcBef>
                          <a:spcPts val="215"/>
                        </a:spcBef>
                      </a:pPr>
                      <a:r>
                        <a:rPr sz="1050" spc="-25" dirty="0">
                          <a:solidFill>
                            <a:srgbClr val="231F20"/>
                          </a:solidFill>
                          <a:latin typeface="Gill Sans MT"/>
                          <a:cs typeface="Gill Sans MT"/>
                        </a:rPr>
                        <a:t>D10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FIRST</a:t>
                      </a:r>
                      <a:r>
                        <a:rPr sz="1050" dirty="0">
                          <a:solidFill>
                            <a:srgbClr val="231F20"/>
                          </a:solidFill>
                          <a:latin typeface="Gill Sans MT"/>
                          <a:cs typeface="Gill Sans MT"/>
                        </a:rPr>
                        <a:t> </a:t>
                      </a:r>
                      <a:r>
                        <a:rPr sz="1050" spc="-85"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2"/>
                  </a:ext>
                </a:extLst>
              </a:tr>
              <a:tr h="219878">
                <a:tc>
                  <a:txBody>
                    <a:bodyPr/>
                    <a:lstStyle/>
                    <a:p>
                      <a:pPr marL="88265">
                        <a:lnSpc>
                          <a:spcPct val="100000"/>
                        </a:lnSpc>
                        <a:spcBef>
                          <a:spcPts val="215"/>
                        </a:spcBef>
                      </a:pPr>
                      <a:r>
                        <a:rPr sz="1050" spc="-25" dirty="0">
                          <a:solidFill>
                            <a:srgbClr val="231F20"/>
                          </a:solidFill>
                          <a:latin typeface="Gill Sans MT"/>
                          <a:cs typeface="Gill Sans MT"/>
                        </a:rPr>
                        <a:t>D11</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686</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748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3"/>
                  </a:ext>
                </a:extLst>
              </a:tr>
              <a:tr h="219878">
                <a:tc>
                  <a:txBody>
                    <a:bodyPr/>
                    <a:lstStyle/>
                    <a:p>
                      <a:pPr marL="88265">
                        <a:lnSpc>
                          <a:spcPct val="100000"/>
                        </a:lnSpc>
                        <a:spcBef>
                          <a:spcPts val="215"/>
                        </a:spcBef>
                      </a:pPr>
                      <a:r>
                        <a:rPr sz="1050" spc="-25" dirty="0">
                          <a:solidFill>
                            <a:srgbClr val="231F20"/>
                          </a:solidFill>
                          <a:latin typeface="Gill Sans MT"/>
                          <a:cs typeface="Gill Sans MT"/>
                        </a:rPr>
                        <a:t>D12</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95" dirty="0">
                          <a:solidFill>
                            <a:srgbClr val="231F20"/>
                          </a:solidFill>
                          <a:latin typeface="Gill Sans MT"/>
                          <a:cs typeface="Gill Sans MT"/>
                        </a:rPr>
                        <a:t>BOX</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4"/>
                  </a:ext>
                </a:extLst>
              </a:tr>
              <a:tr h="397677">
                <a:tc>
                  <a:txBody>
                    <a:bodyPr/>
                    <a:lstStyle/>
                    <a:p>
                      <a:pPr marL="88265">
                        <a:lnSpc>
                          <a:spcPct val="100000"/>
                        </a:lnSpc>
                        <a:spcBef>
                          <a:spcPts val="215"/>
                        </a:spcBef>
                      </a:pPr>
                      <a:r>
                        <a:rPr sz="1050" spc="-25" dirty="0">
                          <a:solidFill>
                            <a:srgbClr val="231F20"/>
                          </a:solidFill>
                          <a:latin typeface="Gill Sans MT"/>
                          <a:cs typeface="Gill Sans MT"/>
                        </a:rPr>
                        <a:t>D13</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sz="1575" baseline="5291" dirty="0">
                          <a:solidFill>
                            <a:srgbClr val="231F20"/>
                          </a:solidFill>
                          <a:latin typeface="Gill Sans MT"/>
                          <a:cs typeface="Gill Sans MT"/>
                        </a:rPr>
                        <a:t>762</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824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8265">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marR="190500">
                        <a:lnSpc>
                          <a:spcPct val="111100"/>
                        </a:lnSpc>
                        <a:spcBef>
                          <a:spcPts val="75"/>
                        </a:spcBef>
                      </a:pPr>
                      <a:r>
                        <a:rPr sz="1050" spc="25" dirty="0">
                          <a:solidFill>
                            <a:srgbClr val="231F20"/>
                          </a:solidFill>
                          <a:latin typeface="Gill Sans MT"/>
                          <a:cs typeface="Gill Sans MT"/>
                        </a:rPr>
                        <a:t>100</a:t>
                      </a:r>
                      <a:r>
                        <a:rPr sz="1050" spc="-75" dirty="0">
                          <a:solidFill>
                            <a:srgbClr val="231F20"/>
                          </a:solidFill>
                          <a:latin typeface="Gill Sans MT"/>
                          <a:cs typeface="Gill Sans MT"/>
                        </a:rPr>
                        <a:t> </a:t>
                      </a:r>
                      <a:r>
                        <a:rPr sz="1050" spc="-114" dirty="0">
                          <a:solidFill>
                            <a:srgbClr val="231F20"/>
                          </a:solidFill>
                          <a:latin typeface="Gill Sans MT"/>
                          <a:cs typeface="Gill Sans MT"/>
                        </a:rPr>
                        <a:t>HD </a:t>
                      </a:r>
                      <a:r>
                        <a:rPr sz="1050" spc="-280" dirty="0">
                          <a:solidFill>
                            <a:srgbClr val="231F20"/>
                          </a:solidFill>
                          <a:latin typeface="Gill Sans MT"/>
                          <a:cs typeface="Gill Sans MT"/>
                        </a:rPr>
                        <a:t> </a:t>
                      </a:r>
                      <a:r>
                        <a:rPr sz="1050" spc="-95" dirty="0">
                          <a:solidFill>
                            <a:srgbClr val="231F20"/>
                          </a:solidFill>
                          <a:latin typeface="Gill Sans MT"/>
                          <a:cs typeface="Gill Sans MT"/>
                        </a:rPr>
                        <a:t>BOX</a:t>
                      </a:r>
                      <a:endParaRPr sz="1050">
                        <a:latin typeface="Gill Sans MT"/>
                        <a:cs typeface="Gill Sans MT"/>
                      </a:endParaRPr>
                    </a:p>
                  </a:txBody>
                  <a:tcPr marL="0" marR="0" marT="952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5" dirty="0">
                          <a:solidFill>
                            <a:srgbClr val="231F20"/>
                          </a:solidFill>
                          <a:latin typeface="Gill Sans MT"/>
                          <a:cs typeface="Gill Sans MT"/>
                        </a:rPr>
                        <a:t>Yes</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5"/>
                  </a:ext>
                </a:extLst>
              </a:tr>
              <a:tr h="281078">
                <a:tc>
                  <a:txBody>
                    <a:bodyPr/>
                    <a:lstStyle/>
                    <a:p>
                      <a:pPr marL="87630">
                        <a:lnSpc>
                          <a:spcPct val="100000"/>
                        </a:lnSpc>
                        <a:spcBef>
                          <a:spcPts val="215"/>
                        </a:spcBef>
                      </a:pPr>
                      <a:r>
                        <a:rPr sz="1050" spc="-25" dirty="0">
                          <a:solidFill>
                            <a:srgbClr val="231F20"/>
                          </a:solidFill>
                          <a:latin typeface="Gill Sans MT"/>
                          <a:cs typeface="Gill Sans MT"/>
                        </a:rPr>
                        <a:t>D14</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315"/>
                        </a:spcBef>
                      </a:pPr>
                      <a:r>
                        <a:rPr sz="1575" baseline="5291" dirty="0">
                          <a:solidFill>
                            <a:srgbClr val="231F20"/>
                          </a:solidFill>
                          <a:latin typeface="Gill Sans MT"/>
                          <a:cs typeface="Gill Sans MT"/>
                        </a:rPr>
                        <a:t>686</a:t>
                      </a:r>
                      <a:r>
                        <a:rPr sz="1575" spc="-202" baseline="5291" dirty="0">
                          <a:solidFill>
                            <a:srgbClr val="231F20"/>
                          </a:solidFill>
                          <a:latin typeface="Gill Sans MT"/>
                          <a:cs typeface="Gill Sans MT"/>
                        </a:rPr>
                        <a:t> </a:t>
                      </a:r>
                      <a:r>
                        <a:rPr sz="1050" dirty="0">
                          <a:solidFill>
                            <a:srgbClr val="231F20"/>
                          </a:solidFill>
                          <a:latin typeface="Garamond"/>
                          <a:cs typeface="Garamond"/>
                        </a:rPr>
                        <a:t>×</a:t>
                      </a:r>
                      <a:r>
                        <a:rPr sz="1575" baseline="5291" dirty="0">
                          <a:solidFill>
                            <a:srgbClr val="231F20"/>
                          </a:solidFill>
                          <a:latin typeface="Gill Sans MT"/>
                          <a:cs typeface="Gill Sans MT"/>
                        </a:rPr>
                        <a:t>1981</a:t>
                      </a:r>
                      <a:endParaRPr sz="1575" baseline="5291">
                        <a:latin typeface="Gill Sans MT"/>
                        <a:cs typeface="Gill Sans MT"/>
                      </a:endParaRPr>
                    </a:p>
                  </a:txBody>
                  <a:tcPr marL="0" marR="0" marT="400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25" dirty="0">
                          <a:solidFill>
                            <a:srgbClr val="231F20"/>
                          </a:solidFill>
                          <a:latin typeface="Gill Sans MT"/>
                          <a:cs typeface="Gill Sans MT"/>
                        </a:rPr>
                        <a:t>748</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25" dirty="0">
                          <a:solidFill>
                            <a:srgbClr val="231F20"/>
                          </a:solidFill>
                          <a:latin typeface="Gill Sans MT"/>
                          <a:cs typeface="Gill Sans MT"/>
                        </a:rPr>
                        <a:t>2040</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0" dirty="0">
                          <a:solidFill>
                            <a:srgbClr val="231F20"/>
                          </a:solidFill>
                          <a:latin typeface="Gill Sans MT"/>
                          <a:cs typeface="Gill Sans MT"/>
                        </a:rPr>
                        <a:t>N/A</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5" dirty="0">
                          <a:solidFill>
                            <a:srgbClr val="231F20"/>
                          </a:solidFill>
                          <a:latin typeface="Gill Sans MT"/>
                          <a:cs typeface="Gill Sans MT"/>
                        </a:rPr>
                        <a:t>No</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spc="-75" dirty="0">
                          <a:solidFill>
                            <a:srgbClr val="231F20"/>
                          </a:solidFill>
                          <a:latin typeface="Gill Sans MT"/>
                          <a:cs typeface="Gill Sans MT"/>
                        </a:rPr>
                        <a:t>No</a:t>
                      </a:r>
                      <a:endParaRPr sz="105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tc>
                  <a:txBody>
                    <a:bodyPr/>
                    <a:lstStyle/>
                    <a:p>
                      <a:pPr marL="87630">
                        <a:lnSpc>
                          <a:spcPct val="100000"/>
                        </a:lnSpc>
                        <a:spcBef>
                          <a:spcPts val="215"/>
                        </a:spcBef>
                      </a:pPr>
                      <a:r>
                        <a:rPr sz="1050" dirty="0">
                          <a:solidFill>
                            <a:srgbClr val="231F20"/>
                          </a:solidFill>
                          <a:latin typeface="Gill Sans MT"/>
                          <a:cs typeface="Gill Sans MT"/>
                        </a:rPr>
                        <a:t>SECOND</a:t>
                      </a:r>
                      <a:r>
                        <a:rPr sz="1050" spc="15" dirty="0">
                          <a:solidFill>
                            <a:srgbClr val="231F20"/>
                          </a:solidFill>
                          <a:latin typeface="Gill Sans MT"/>
                          <a:cs typeface="Gill Sans MT"/>
                        </a:rPr>
                        <a:t> </a:t>
                      </a:r>
                      <a:r>
                        <a:rPr sz="1050" dirty="0">
                          <a:solidFill>
                            <a:srgbClr val="231F20"/>
                          </a:solidFill>
                          <a:latin typeface="Gill Sans MT"/>
                          <a:cs typeface="Gill Sans MT"/>
                        </a:rPr>
                        <a:t>FLOOR</a:t>
                      </a:r>
                      <a:endParaRPr sz="1050" dirty="0">
                        <a:latin typeface="Gill Sans MT"/>
                        <a:cs typeface="Gill Sans MT"/>
                      </a:endParaRPr>
                    </a:p>
                  </a:txBody>
                  <a:tcPr marL="0" marR="0" marT="27305" marB="0">
                    <a:lnL w="6350">
                      <a:solidFill>
                        <a:srgbClr val="F48523"/>
                      </a:solidFill>
                      <a:prstDash val="solid"/>
                    </a:lnL>
                    <a:lnR w="6350">
                      <a:solidFill>
                        <a:srgbClr val="F48523"/>
                      </a:solidFill>
                      <a:prstDash val="solid"/>
                    </a:lnR>
                    <a:lnT w="6350">
                      <a:solidFill>
                        <a:srgbClr val="F48523"/>
                      </a:solidFill>
                      <a:prstDash val="solid"/>
                    </a:lnT>
                    <a:lnB w="6350">
                      <a:solidFill>
                        <a:srgbClr val="F48523"/>
                      </a:solidFill>
                      <a:prstDash val="solid"/>
                    </a:lnB>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37403384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90B8-3B90-4F26-85AB-8B34870E6511}"/>
              </a:ext>
            </a:extLst>
          </p:cNvPr>
          <p:cNvSpPr>
            <a:spLocks noGrp="1"/>
          </p:cNvSpPr>
          <p:nvPr>
            <p:ph type="title"/>
          </p:nvPr>
        </p:nvSpPr>
        <p:spPr/>
        <p:txBody>
          <a:bodyPr/>
          <a:lstStyle/>
          <a:p>
            <a:r>
              <a:rPr lang="cy-GB" u="sng" dirty="0">
                <a:solidFill>
                  <a:srgbClr val="C00000"/>
                </a:solidFill>
              </a:rPr>
              <a:t>Manyleb - </a:t>
            </a:r>
            <a:r>
              <a:rPr lang="en-US" u="sng" dirty="0">
                <a:ea typeface="ＭＳ Ｐゴシック" pitchFamily="-105" charset="-128"/>
                <a:cs typeface="ＭＳ Ｐゴシック" pitchFamily="-105" charset="-128"/>
              </a:rPr>
              <a:t>Specifications</a:t>
            </a:r>
            <a:endParaRPr lang="en-GB" u="sng" dirty="0"/>
          </a:p>
        </p:txBody>
      </p:sp>
      <p:sp>
        <p:nvSpPr>
          <p:cNvPr id="3" name="Content Placeholder 2">
            <a:extLst>
              <a:ext uri="{FF2B5EF4-FFF2-40B4-BE49-F238E27FC236}">
                <a16:creationId xmlns:a16="http://schemas.microsoft.com/office/drawing/2014/main" id="{BB42A104-5768-41DB-AD63-0C330D3CDDB7}"/>
              </a:ext>
            </a:extLst>
          </p:cNvPr>
          <p:cNvSpPr>
            <a:spLocks noGrp="1"/>
          </p:cNvSpPr>
          <p:nvPr>
            <p:ph sz="quarter" idx="10"/>
          </p:nvPr>
        </p:nvSpPr>
        <p:spPr/>
        <p:txBody>
          <a:bodyPr/>
          <a:lstStyle/>
          <a:p>
            <a:r>
              <a:rPr lang="en-GB" dirty="0"/>
              <a:t>A specification is a written document that specifies certain details of the product being produced or assembled that can not be shown via a drawing. Examples include:</a:t>
            </a:r>
          </a:p>
          <a:p>
            <a:pPr marL="342900" indent="-342900">
              <a:buClr>
                <a:srgbClr val="0077E3"/>
              </a:buClr>
              <a:buFont typeface="Arial" panose="020B0604020202020204" pitchFamily="34" charset="0"/>
              <a:buChar char="•"/>
            </a:pPr>
            <a:r>
              <a:rPr lang="en-GB" dirty="0"/>
              <a:t>the species of timber to be used</a:t>
            </a:r>
          </a:p>
          <a:p>
            <a:pPr marL="342900" indent="-342900">
              <a:buClr>
                <a:srgbClr val="0077E3"/>
              </a:buClr>
              <a:buFont typeface="Arial" panose="020B0604020202020204" pitchFamily="34" charset="0"/>
              <a:buChar char="•"/>
            </a:pPr>
            <a:r>
              <a:rPr lang="en-GB" dirty="0"/>
              <a:t>the grade of timber to be used</a:t>
            </a:r>
          </a:p>
          <a:p>
            <a:pPr marL="342900" indent="-342900">
              <a:buClr>
                <a:srgbClr val="0077E3"/>
              </a:buClr>
              <a:buFont typeface="Arial" panose="020B0604020202020204" pitchFamily="34" charset="0"/>
              <a:buChar char="•"/>
            </a:pPr>
            <a:r>
              <a:rPr lang="en-GB" dirty="0"/>
              <a:t>fire rating</a:t>
            </a:r>
          </a:p>
          <a:p>
            <a:pPr marL="342900" indent="-342900">
              <a:buClr>
                <a:srgbClr val="0077E3"/>
              </a:buClr>
              <a:buFont typeface="Arial" panose="020B0604020202020204" pitchFamily="34" charset="0"/>
              <a:buChar char="•"/>
            </a:pPr>
            <a:r>
              <a:rPr lang="en-GB" dirty="0"/>
              <a:t>the type of glass that will be used</a:t>
            </a:r>
          </a:p>
          <a:p>
            <a:pPr marL="342900" indent="-342900">
              <a:buClr>
                <a:srgbClr val="0077E3"/>
              </a:buClr>
              <a:buFont typeface="Arial" panose="020B0604020202020204" pitchFamily="34" charset="0"/>
              <a:buChar char="•"/>
            </a:pPr>
            <a:r>
              <a:rPr lang="en-GB" dirty="0"/>
              <a:t>the finish that is to be applied</a:t>
            </a:r>
          </a:p>
          <a:p>
            <a:pPr marL="342900" indent="-342900">
              <a:buClr>
                <a:srgbClr val="0077E3"/>
              </a:buClr>
              <a:buFont typeface="Arial" panose="020B0604020202020204" pitchFamily="34" charset="0"/>
              <a:buChar char="•"/>
            </a:pPr>
            <a:r>
              <a:rPr lang="en-GB" dirty="0"/>
              <a:t>the quality of </a:t>
            </a:r>
            <a:r>
              <a:rPr lang="en-GB"/>
              <a:t>the workmanship.</a:t>
            </a:r>
            <a:endParaRPr lang="en-GB" dirty="0"/>
          </a:p>
        </p:txBody>
      </p:sp>
    </p:spTree>
    <p:extLst>
      <p:ext uri="{BB962C8B-B14F-4D97-AF65-F5344CB8AC3E}">
        <p14:creationId xmlns:p14="http://schemas.microsoft.com/office/powerpoint/2010/main" val="4279713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u="sng" dirty="0">
                <a:solidFill>
                  <a:srgbClr val="C00000"/>
                </a:solidFill>
              </a:rPr>
              <a:t>Meincnodau - </a:t>
            </a:r>
            <a:r>
              <a:rPr lang="en-GB" u="sng" dirty="0"/>
              <a:t>Benchmarks</a:t>
            </a:r>
            <a:br>
              <a:rPr lang="en-GB" u="sng" dirty="0"/>
            </a:br>
            <a:endParaRPr lang="en-GB" u="sng" dirty="0"/>
          </a:p>
        </p:txBody>
      </p:sp>
      <p:sp>
        <p:nvSpPr>
          <p:cNvPr id="5123" name="Content Placeholder 2"/>
          <p:cNvSpPr>
            <a:spLocks noGrp="1"/>
          </p:cNvSpPr>
          <p:nvPr>
            <p:ph sz="quarter" idx="10"/>
          </p:nvPr>
        </p:nvSpPr>
        <p:spPr>
          <a:xfrm>
            <a:off x="457200" y="1512000"/>
            <a:ext cx="4762872" cy="4221256"/>
          </a:xfrm>
        </p:spPr>
        <p:txBody>
          <a:bodyPr/>
          <a:lstStyle/>
          <a:p>
            <a:r>
              <a:rPr lang="cy-GB" b="1" dirty="0">
                <a:solidFill>
                  <a:srgbClr val="C00000"/>
                </a:solidFill>
              </a:rPr>
              <a:t>Meincnodau</a:t>
            </a:r>
            <a:r>
              <a:rPr lang="cy-GB" b="1" dirty="0"/>
              <a:t> </a:t>
            </a:r>
            <a:r>
              <a:rPr lang="cy-GB" b="1" dirty="0">
                <a:solidFill>
                  <a:srgbClr val="C00000"/>
                </a:solidFill>
              </a:rPr>
              <a:t>arolwg</a:t>
            </a:r>
            <a:r>
              <a:rPr lang="cy-GB" b="1" dirty="0"/>
              <a:t> - </a:t>
            </a:r>
            <a:r>
              <a:rPr lang="en-GB" b="1" dirty="0">
                <a:solidFill>
                  <a:srgbClr val="0077E3"/>
                </a:solidFill>
              </a:rPr>
              <a:t>Ordnance survey benchmarks</a:t>
            </a:r>
            <a:r>
              <a:rPr lang="en-GB" b="1" dirty="0"/>
              <a:t>: </a:t>
            </a:r>
            <a:r>
              <a:rPr lang="en-GB" dirty="0"/>
              <a:t>these can be found across the country, etched into buildings. They can all be referenced back to the mean sea level from Newlyn in Cornwall and are used to transfer levels locally.</a:t>
            </a:r>
          </a:p>
          <a:p>
            <a:r>
              <a:rPr lang="cy-GB" b="1" dirty="0">
                <a:solidFill>
                  <a:srgbClr val="C00000"/>
                </a:solidFill>
              </a:rPr>
              <a:t>Meincnodau dros dro </a:t>
            </a:r>
            <a:r>
              <a:rPr lang="cy-GB" b="1" dirty="0">
                <a:solidFill>
                  <a:srgbClr val="0077E3"/>
                </a:solidFill>
              </a:rPr>
              <a:t>- </a:t>
            </a:r>
            <a:r>
              <a:rPr lang="en-GB" b="1" dirty="0">
                <a:solidFill>
                  <a:srgbClr val="0077E3"/>
                </a:solidFill>
              </a:rPr>
              <a:t>Temporary benchmarks:</a:t>
            </a:r>
            <a:r>
              <a:rPr lang="en-GB" b="1" dirty="0"/>
              <a:t> </a:t>
            </a:r>
            <a:r>
              <a:rPr lang="en-GB" dirty="0"/>
              <a:t>a fixed point on site that is referenced from the ordnance benchmark. All other heights and positions are referenced from this across site to calculate heights of foundation, floors, openings in buildings, and so on.</a:t>
            </a:r>
          </a:p>
          <a:p>
            <a:endParaRPr lang="en-GB" dirty="0"/>
          </a:p>
          <a:p>
            <a:pPr marL="0" lvl="3" indent="0">
              <a:buNone/>
              <a:defRPr/>
            </a:pPr>
            <a:endParaRPr lang="en-US" dirty="0"/>
          </a:p>
          <a:p>
            <a:pPr marL="0" indent="0"/>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FDDE5C7E-7246-43CD-ADF0-355F2A327F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20072" y="1541900"/>
            <a:ext cx="3923928" cy="1889918"/>
          </a:xfrm>
          <a:prstGeom prst="rect">
            <a:avLst/>
          </a:prstGeom>
        </p:spPr>
      </p:pic>
    </p:spTree>
    <p:extLst>
      <p:ext uri="{BB962C8B-B14F-4D97-AF65-F5344CB8AC3E}">
        <p14:creationId xmlns:p14="http://schemas.microsoft.com/office/powerpoint/2010/main" val="1745873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BAB940-6C06-DC4F-8909-5B789899414C}"/>
              </a:ext>
            </a:extLst>
          </p:cNvPr>
          <p:cNvSpPr>
            <a:spLocks noGrp="1"/>
          </p:cNvSpPr>
          <p:nvPr>
            <p:ph type="title"/>
          </p:nvPr>
        </p:nvSpPr>
        <p:spPr/>
        <p:txBody>
          <a:bodyPr/>
          <a:lstStyle/>
          <a:p>
            <a:r>
              <a:rPr lang="cy-GB" u="sng" dirty="0">
                <a:solidFill>
                  <a:srgbClr val="C00000"/>
                </a:solidFill>
              </a:rPr>
              <a:t>Cyfarpar tirfesur modern </a:t>
            </a:r>
            <a:r>
              <a:rPr lang="cy-GB" u="sng" dirty="0"/>
              <a:t>- </a:t>
            </a:r>
            <a:r>
              <a:rPr lang="en-US" u="sng" dirty="0"/>
              <a:t>Modern surveying equipment</a:t>
            </a:r>
          </a:p>
        </p:txBody>
      </p:sp>
      <p:sp>
        <p:nvSpPr>
          <p:cNvPr id="3" name="Content Placeholder 2">
            <a:extLst>
              <a:ext uri="{FF2B5EF4-FFF2-40B4-BE49-F238E27FC236}">
                <a16:creationId xmlns:a16="http://schemas.microsoft.com/office/drawing/2014/main" id="{9FEA6CDA-010D-9348-8572-D2BA06695E4C}"/>
              </a:ext>
            </a:extLst>
          </p:cNvPr>
          <p:cNvSpPr>
            <a:spLocks noGrp="1"/>
          </p:cNvSpPr>
          <p:nvPr>
            <p:ph sz="quarter" idx="10"/>
          </p:nvPr>
        </p:nvSpPr>
        <p:spPr>
          <a:xfrm>
            <a:off x="457200" y="1790808"/>
            <a:ext cx="3981619" cy="3969192"/>
          </a:xfrm>
        </p:spPr>
        <p:txBody>
          <a:bodyPr/>
          <a:lstStyle/>
          <a:p>
            <a:r>
              <a:rPr lang="cy-GB" b="1" dirty="0">
                <a:solidFill>
                  <a:srgbClr val="C00000"/>
                </a:solidFill>
              </a:rPr>
              <a:t>Theodolitau - </a:t>
            </a:r>
            <a:r>
              <a:rPr lang="en-US" b="1" dirty="0">
                <a:solidFill>
                  <a:srgbClr val="0077E3"/>
                </a:solidFill>
              </a:rPr>
              <a:t>Theodolites</a:t>
            </a:r>
            <a:endParaRPr lang="en-GB" b="1" dirty="0">
              <a:solidFill>
                <a:srgbClr val="0077E3"/>
              </a:solidFill>
            </a:endParaRPr>
          </a:p>
          <a:p>
            <a:r>
              <a:rPr lang="en-US" dirty="0"/>
              <a:t>Theodolites have been used since the mid-1700s. They are used for measuring angles both vertically and horizontally. Modern theodolites are often electronic (digital) and measure very precisely.</a:t>
            </a:r>
          </a:p>
        </p:txBody>
      </p:sp>
      <p:pic>
        <p:nvPicPr>
          <p:cNvPr id="6" name="Picture 5" descr="A picture containing tool&#10;&#10;Description automatically generated">
            <a:extLst>
              <a:ext uri="{FF2B5EF4-FFF2-40B4-BE49-F238E27FC236}">
                <a16:creationId xmlns:a16="http://schemas.microsoft.com/office/drawing/2014/main" id="{A97D1D62-6EB1-4941-9868-AEF9C4A3CC7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7440"/>
          <a:stretch/>
        </p:blipFill>
        <p:spPr>
          <a:xfrm>
            <a:off x="4438819" y="1432308"/>
            <a:ext cx="4686192" cy="3868900"/>
          </a:xfrm>
          <a:prstGeom prst="rect">
            <a:avLst/>
          </a:prstGeom>
        </p:spPr>
      </p:pic>
    </p:spTree>
    <p:extLst>
      <p:ext uri="{BB962C8B-B14F-4D97-AF65-F5344CB8AC3E}">
        <p14:creationId xmlns:p14="http://schemas.microsoft.com/office/powerpoint/2010/main" val="3237585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9056F-E586-6240-B565-6358D8C62E47}"/>
              </a:ext>
            </a:extLst>
          </p:cNvPr>
          <p:cNvSpPr>
            <a:spLocks noGrp="1"/>
          </p:cNvSpPr>
          <p:nvPr>
            <p:ph type="title"/>
          </p:nvPr>
        </p:nvSpPr>
        <p:spPr>
          <a:xfrm>
            <a:off x="899592" y="1070662"/>
            <a:ext cx="8159574" cy="382588"/>
          </a:xfrm>
        </p:spPr>
        <p:txBody>
          <a:bodyPr/>
          <a:lstStyle/>
          <a:p>
            <a:r>
              <a:rPr lang="cy-GB" u="sng" dirty="0">
                <a:solidFill>
                  <a:srgbClr val="C00000"/>
                </a:solidFill>
              </a:rPr>
              <a:t>Lefelau awtomatig - </a:t>
            </a:r>
            <a:r>
              <a:rPr lang="en-US" u="sng" dirty="0"/>
              <a:t>Automatic levels</a:t>
            </a:r>
          </a:p>
        </p:txBody>
      </p:sp>
      <p:sp>
        <p:nvSpPr>
          <p:cNvPr id="3" name="Content Placeholder 2">
            <a:extLst>
              <a:ext uri="{FF2B5EF4-FFF2-40B4-BE49-F238E27FC236}">
                <a16:creationId xmlns:a16="http://schemas.microsoft.com/office/drawing/2014/main" id="{D54E3C3F-A53B-5647-A9D2-B98C094799DB}"/>
              </a:ext>
            </a:extLst>
          </p:cNvPr>
          <p:cNvSpPr>
            <a:spLocks noGrp="1"/>
          </p:cNvSpPr>
          <p:nvPr>
            <p:ph sz="quarter" idx="10"/>
          </p:nvPr>
        </p:nvSpPr>
        <p:spPr>
          <a:xfrm>
            <a:off x="474360" y="2204864"/>
            <a:ext cx="4114800" cy="3051080"/>
          </a:xfrm>
        </p:spPr>
        <p:txBody>
          <a:bodyPr/>
          <a:lstStyle/>
          <a:p>
            <a:r>
              <a:rPr lang="en-US" dirty="0"/>
              <a:t>An automatic level  uses  a swinging prism that hangs. This will self level if positioned close to level on a tripod. They have an inbuilt telescope that enables accurate readings to be taken from a staff when transferring levels or measuring datum points.</a:t>
            </a:r>
          </a:p>
        </p:txBody>
      </p:sp>
      <p:pic>
        <p:nvPicPr>
          <p:cNvPr id="8" name="Picture 7" descr="A close - up of a drill&#10;&#10;Description automatically generated with medium confidence">
            <a:extLst>
              <a:ext uri="{FF2B5EF4-FFF2-40B4-BE49-F238E27FC236}">
                <a16:creationId xmlns:a16="http://schemas.microsoft.com/office/drawing/2014/main" id="{0676B330-462B-497C-9DE0-3F0696AA70F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32040" y="1484784"/>
            <a:ext cx="4127126" cy="3528053"/>
          </a:xfrm>
          <a:prstGeom prst="rect">
            <a:avLst/>
          </a:prstGeom>
        </p:spPr>
      </p:pic>
    </p:spTree>
    <p:extLst>
      <p:ext uri="{BB962C8B-B14F-4D97-AF65-F5344CB8AC3E}">
        <p14:creationId xmlns:p14="http://schemas.microsoft.com/office/powerpoint/2010/main" val="4248078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u="sng" dirty="0">
                <a:solidFill>
                  <a:srgbClr val="C00000"/>
                </a:solidFill>
              </a:rPr>
              <a:t>Lefelau laser </a:t>
            </a:r>
            <a:r>
              <a:rPr lang="cy-GB" u="sng" dirty="0"/>
              <a:t>- </a:t>
            </a:r>
            <a:r>
              <a:rPr lang="en-US" u="sng" dirty="0"/>
              <a:t>Laser levels</a:t>
            </a:r>
          </a:p>
        </p:txBody>
      </p:sp>
      <p:sp>
        <p:nvSpPr>
          <p:cNvPr id="5" name="TextBox 4">
            <a:extLst>
              <a:ext uri="{FF2B5EF4-FFF2-40B4-BE49-F238E27FC236}">
                <a16:creationId xmlns:a16="http://schemas.microsoft.com/office/drawing/2014/main" id="{B7647620-C821-0B4F-90E9-6CD140F6A67A}"/>
              </a:ext>
            </a:extLst>
          </p:cNvPr>
          <p:cNvSpPr txBox="1"/>
          <p:nvPr/>
        </p:nvSpPr>
        <p:spPr>
          <a:xfrm>
            <a:off x="395536" y="1484784"/>
            <a:ext cx="4918282" cy="1323439"/>
          </a:xfrm>
          <a:prstGeom prst="rect">
            <a:avLst/>
          </a:prstGeom>
          <a:noFill/>
        </p:spPr>
        <p:txBody>
          <a:bodyPr wrap="square" rtlCol="0">
            <a:spAutoFit/>
          </a:bodyPr>
          <a:lstStyle/>
          <a:p>
            <a:r>
              <a:rPr lang="en-US" dirty="0"/>
              <a:t>Rotary laser levels are available for precise setting out on sites. By using a staff and detector they can be used as a traditional automatic level. </a:t>
            </a:r>
          </a:p>
        </p:txBody>
      </p:sp>
      <p:sp>
        <p:nvSpPr>
          <p:cNvPr id="7" name="TextBox 6">
            <a:extLst>
              <a:ext uri="{FF2B5EF4-FFF2-40B4-BE49-F238E27FC236}">
                <a16:creationId xmlns:a16="http://schemas.microsoft.com/office/drawing/2014/main" id="{D177FE8E-AC79-B141-AE61-1837837026D0}"/>
              </a:ext>
            </a:extLst>
          </p:cNvPr>
          <p:cNvSpPr txBox="1"/>
          <p:nvPr/>
        </p:nvSpPr>
        <p:spPr>
          <a:xfrm>
            <a:off x="387241" y="2910571"/>
            <a:ext cx="4558242" cy="2554545"/>
          </a:xfrm>
          <a:prstGeom prst="rect">
            <a:avLst/>
          </a:prstGeom>
          <a:noFill/>
        </p:spPr>
        <p:txBody>
          <a:bodyPr wrap="square" rtlCol="0">
            <a:spAutoFit/>
          </a:bodyPr>
          <a:lstStyle/>
          <a:p>
            <a:r>
              <a:rPr lang="en-US" dirty="0"/>
              <a:t>Smaller non-rotating levels are often used by a range of tradespersons on site to set out partitions, transfer </a:t>
            </a:r>
            <a:r>
              <a:rPr lang="en-US" dirty="0">
                <a:solidFill>
                  <a:srgbClr val="0077E3"/>
                </a:solidFill>
              </a:rPr>
              <a:t>datum</a:t>
            </a:r>
            <a:r>
              <a:rPr lang="en-US" dirty="0"/>
              <a:t> -</a:t>
            </a:r>
            <a:r>
              <a:rPr lang="en-US" dirty="0">
                <a:solidFill>
                  <a:srgbClr val="C00000"/>
                </a:solidFill>
              </a:rPr>
              <a:t> </a:t>
            </a:r>
            <a:r>
              <a:rPr lang="cy-GB" dirty="0">
                <a:solidFill>
                  <a:srgbClr val="C00000"/>
                </a:solidFill>
              </a:rPr>
              <a:t>datwm</a:t>
            </a:r>
            <a:r>
              <a:rPr lang="en-US" dirty="0">
                <a:solidFill>
                  <a:srgbClr val="C00000"/>
                </a:solidFill>
              </a:rPr>
              <a:t> </a:t>
            </a:r>
            <a:r>
              <a:rPr lang="en-US" dirty="0"/>
              <a:t>point for suspended ceilings,  check for plum when fitting door frames and </a:t>
            </a:r>
            <a:r>
              <a:rPr lang="en-US" dirty="0">
                <a:solidFill>
                  <a:srgbClr val="0077E3"/>
                </a:solidFill>
              </a:rPr>
              <a:t>windows - </a:t>
            </a:r>
            <a:r>
              <a:rPr lang="cy-GB" dirty="0">
                <a:solidFill>
                  <a:srgbClr val="C00000"/>
                </a:solidFill>
              </a:rPr>
              <a:t>ffenestri</a:t>
            </a:r>
            <a:r>
              <a:rPr lang="en-US" dirty="0"/>
              <a:t>, check for level when fitting kitchens, hanging wall papers, and so on.</a:t>
            </a:r>
          </a:p>
        </p:txBody>
      </p:sp>
      <p:pic>
        <p:nvPicPr>
          <p:cNvPr id="10" name="Picture 9" descr="A picture containing person, outdoor, hat, wearing&#10;&#10;Description automatically generated">
            <a:extLst>
              <a:ext uri="{FF2B5EF4-FFF2-40B4-BE49-F238E27FC236}">
                <a16:creationId xmlns:a16="http://schemas.microsoft.com/office/drawing/2014/main" id="{8AAEFEB6-486A-43D3-A288-87D62F0BD4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85908" y="2705871"/>
            <a:ext cx="4138868" cy="275924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mpaign xmlns="bf4a143a-b26d-45c4-bfc9-243eadc6ff02" xsi:nil="true"/>
    <PriorityArea xmlns="bf4a143a-b26d-45c4-bfc9-243eadc6ff02" xsi:nil="true"/>
    <Geography xmlns="bf4a143a-b26d-45c4-bfc9-243eadc6ff02" xsi:nil="true"/>
    <lcf76f155ced4ddcb4097134ff3c332f xmlns="bf4a143a-b26d-45c4-bfc9-243eadc6ff02">
      <Terms xmlns="http://schemas.microsoft.com/office/infopath/2007/PartnerControls"/>
    </lcf76f155ced4ddcb4097134ff3c332f>
    <TaxCatchAll xmlns="418e8c98-519b-4e3e-a77f-7ee33016068f" xsi:nil="true"/>
    <Yearcreated xmlns="bf4a143a-b26d-45c4-bfc9-243eadc6ff0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6919389-BB77-4119-999A-EB5E0117562E}"/>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5027</TotalTime>
  <Words>3619</Words>
  <Application>Microsoft Office PowerPoint</Application>
  <PresentationFormat>On-screen Show (4:3)</PresentationFormat>
  <Paragraphs>625</Paragraphs>
  <Slides>52</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52</vt:i4>
      </vt:variant>
    </vt:vector>
  </HeadingPairs>
  <TitlesOfParts>
    <vt:vector size="61" baseType="lpstr">
      <vt:lpstr>Arial</vt:lpstr>
      <vt:lpstr>Arial Narrow</vt:lpstr>
      <vt:lpstr>Garamond</vt:lpstr>
      <vt:lpstr>Gill Sans MT</vt:lpstr>
      <vt:lpstr>Lucida Grande</vt:lpstr>
      <vt:lpstr>Lucida Sans</vt:lpstr>
      <vt:lpstr>Times New Roman</vt:lpstr>
      <vt:lpstr>Trebuchet MS</vt:lpstr>
      <vt:lpstr>Default Design</vt:lpstr>
      <vt:lpstr>PowerPoint 1: Know the design of buildings and structures </vt:lpstr>
      <vt:lpstr>Pwrpas tirfesur - The purpose of surveying </vt:lpstr>
      <vt:lpstr>The purpose of surveying (continued) </vt:lpstr>
      <vt:lpstr>Mesur tir â chadwynfeydd - Chain surveying </vt:lpstr>
      <vt:lpstr>Mesur tir â chwmpawd - Compass surveying  </vt:lpstr>
      <vt:lpstr>Meincnodau - Benchmarks </vt:lpstr>
      <vt:lpstr>Cyfarpar tirfesur modern - Modern surveying equipment</vt:lpstr>
      <vt:lpstr>Lefelau awtomatig - Automatic levels</vt:lpstr>
      <vt:lpstr>Lefelau laser - Laser levels</vt:lpstr>
      <vt:lpstr>Cyfarpar mesur digidol - Digital measuring equipment</vt:lpstr>
      <vt:lpstr>Sganwyr laser - Laser scanners</vt:lpstr>
      <vt:lpstr>Llygredd a gynhyrchir drwy adeiladu - Pollution generated through construction</vt:lpstr>
      <vt:lpstr>Mesurau rhagofalus - Precautionary measures</vt:lpstr>
      <vt:lpstr>Precautionary measures (continued)</vt:lpstr>
      <vt:lpstr>Ystyriaethau ecolegol - Ecological considerations</vt:lpstr>
      <vt:lpstr>Polisi ‘y llygrwr sy’n talu’ - Polluter pays policy   </vt:lpstr>
      <vt:lpstr>Egwyddorion cynaliadwyedd - Principles of sustainability</vt:lpstr>
      <vt:lpstr>Cadwraeth ecosystemau - Conservation of ecosystems</vt:lpstr>
      <vt:lpstr>Rywogaethau gwarchodedig - Protected species</vt:lpstr>
      <vt:lpstr>Renewable/sustainable energy sources (continued)</vt:lpstr>
      <vt:lpstr>Renewable/sustainable energy sources (continued)</vt:lpstr>
      <vt:lpstr>Inswleiddio - Insulation</vt:lpstr>
      <vt:lpstr>Arbed dŵr - Water conservation</vt:lpstr>
      <vt:lpstr>Rheoli dŵr gwastraff - Wastewater management</vt:lpstr>
      <vt:lpstr>Optimising site potential and building space</vt:lpstr>
      <vt:lpstr>Designing waste out of projects</vt:lpstr>
      <vt:lpstr>Deunyddiau cynaliadwy - Sustainable materials</vt:lpstr>
      <vt:lpstr> Danfon a storio - Delivery and storage</vt:lpstr>
      <vt:lpstr>The hierarchy of waste and sustainability</vt:lpstr>
      <vt:lpstr>Site waste management plan (SWMP)</vt:lpstr>
      <vt:lpstr>Gwaredu gwastraff - Waste disposal</vt:lpstr>
      <vt:lpstr>Waste disposal</vt:lpstr>
      <vt:lpstr>Plans and documents used in construction</vt:lpstr>
      <vt:lpstr>Cynllun bloc/cynllun lleoliad - Block plan/location plan</vt:lpstr>
      <vt:lpstr>Cynllun o’r safle - Site plan</vt:lpstr>
      <vt:lpstr>Cynlluniau llawr - Floor plans</vt:lpstr>
      <vt:lpstr>Lluniadau manwl - Detailed drawings </vt:lpstr>
      <vt:lpstr>Range drawings</vt:lpstr>
      <vt:lpstr>Projection types</vt:lpstr>
      <vt:lpstr>Tafluniad orthograffig - Orthographic projection</vt:lpstr>
      <vt:lpstr>Orthographic projection (continued)</vt:lpstr>
      <vt:lpstr>Perspective, isometric and axonometric projections</vt:lpstr>
      <vt:lpstr>Tafluniad isometrig - Isometric projection</vt:lpstr>
      <vt:lpstr>Diagramau weirio - Wiring diagrams</vt:lpstr>
      <vt:lpstr>Hatchings, symbols and abbreviations</vt:lpstr>
      <vt:lpstr>Abbreviations  </vt:lpstr>
      <vt:lpstr>Hatchings and symbols</vt:lpstr>
      <vt:lpstr>Hatchings and symbols</vt:lpstr>
      <vt:lpstr>Hatchings and symbols (continued)</vt:lpstr>
      <vt:lpstr>Rhestr - Schedule </vt:lpstr>
      <vt:lpstr>Manyleb - Specifications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Ifan Williams</cp:lastModifiedBy>
  <cp:revision>332</cp:revision>
  <dcterms:created xsi:type="dcterms:W3CDTF">2013-05-28T00:38:54Z</dcterms:created>
  <dcterms:modified xsi:type="dcterms:W3CDTF">2022-06-21T14:04:12Z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