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9"/>
  </p:notesMasterIdLst>
  <p:handoutMasterIdLst>
    <p:handoutMasterId r:id="rId10"/>
  </p:handoutMasterIdLst>
  <p:sldIdLst>
    <p:sldId id="288" r:id="rId5"/>
    <p:sldId id="289" r:id="rId6"/>
    <p:sldId id="290" r:id="rId7"/>
    <p:sldId id="291" r:id="rId8"/>
  </p:sldIdLst>
  <p:sldSz cx="9144000" cy="6858000" type="screen4x3"/>
  <p:notesSz cx="6858000" cy="9144000"/>
  <p:custDataLst>
    <p:tags r:id="rId1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5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3" name="mark ablett" initials="ma" lastIdx="4" clrIdx="2">
    <p:extLst>
      <p:ext uri="{19B8F6BF-5375-455C-9EA6-DF929625EA0E}">
        <p15:presenceInfo xmlns:p15="http://schemas.microsoft.com/office/powerpoint/2012/main" userId="23d989d0d59f8c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2443" autoAdjust="0"/>
  </p:normalViewPr>
  <p:slideViewPr>
    <p:cSldViewPr showGuides="1">
      <p:cViewPr varScale="1">
        <p:scale>
          <a:sx n="105" d="100"/>
          <a:sy n="105" d="100"/>
        </p:scale>
        <p:origin x="8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45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47933-502B-D146-9428-3DDD196AD9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5845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F590-26ED-4A35-BCD3-50FA137D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7CAC3-3688-2974-4B5E-EE9CD28E0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0F0E3-17D7-ACC1-1224-677C6CF7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A7848-775C-402D-8DD4-BB25200A6D00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A6A1A-2700-FF05-5881-EFA3E6CB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1FAB-4B36-9738-C601-2947B67A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CCB6-6DE2-4549-8FBF-C8A5206592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0863E-26B7-82AD-1571-76806874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C106C-1326-CDFC-3014-319301982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3006B-00D7-3458-4AF6-06539AD81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39D92-FAD1-6CAB-7B24-4DA888334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5356-6FF1-45DB-BFDE-A455BAA2EDFF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46978-BD6D-8039-BC88-FD684743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C6922-8279-F22C-07DE-6CDB9B8A6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68AF-E5B6-4222-8327-241D07523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7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400" baseline="0" dirty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baseline="0" dirty="0">
                <a:solidFill>
                  <a:schemeClr val="tx1"/>
                </a:solidFill>
              </a:rPr>
              <a:t>City &amp; Guilds Construction Level 3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D3BC0-CFBF-B46D-FB4A-0CBA60916B0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723189" y="384526"/>
            <a:ext cx="952499" cy="4333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 : Evaluate the work completed against the task brief and success criteria.  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303: Working in the construction sector in Wales</a:t>
            </a:r>
          </a:p>
        </p:txBody>
      </p:sp>
    </p:spTree>
    <p:extLst>
      <p:ext uri="{BB962C8B-B14F-4D97-AF65-F5344CB8AC3E}">
        <p14:creationId xmlns:p14="http://schemas.microsoft.com/office/powerpoint/2010/main" val="38063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>
              <a:lnSpc>
                <a:spcPts val="1800"/>
              </a:lnSpc>
              <a:spcBef>
                <a:spcPts val="400"/>
              </a:spcBef>
              <a:spcAft>
                <a:spcPts val="800"/>
              </a:spcAft>
            </a:pPr>
            <a:r>
              <a:rPr lang="en-GB" sz="2000" b="1" kern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dirty="0">
                <a:ea typeface="ＭＳ Ｐゴシック" pitchFamily="-105" charset="-128"/>
                <a:cs typeface="ＭＳ Ｐゴシック" pitchFamily="-105" charset="-128"/>
              </a:rPr>
              <a:t>This section of unit 303 looks at the following points and the impact they have on current and future tasks:-  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dirty="0">
                <a:ea typeface="ＭＳ Ｐゴシック" pitchFamily="-105" charset="-128"/>
                <a:cs typeface="ＭＳ Ｐゴシック" pitchFamily="-105" charset="-128"/>
              </a:rPr>
              <a:t>Evaluating how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successful or not the criteria have supported the efficient completion of a task.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Reasons for evaluating and discussing the quality of the completed work.</a:t>
            </a:r>
          </a:p>
          <a:p>
            <a:pPr marL="342900" indent="-34290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The advantages of tool selection and the quantity and quality of materials used.</a:t>
            </a:r>
          </a:p>
          <a:p>
            <a:pPr marL="0" indent="0" eaLnBrk="1" hangingPunct="1">
              <a:lnSpc>
                <a:spcPct val="100000"/>
              </a:lnSpc>
            </a:pP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>
              <a:lnSpc>
                <a:spcPct val="100000"/>
              </a:lnSpc>
            </a:pPr>
            <a:endParaRPr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82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72F02-983C-FE76-63E6-1DED8B137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72A0D-3331-90FD-C051-B17820FDA5A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1600" dirty="0"/>
              <a:t>Learners will need to consider the following when answering worksheets for this topic:-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 The benefits of reviewing and evaluating a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main advantages of using correct tool selection, the quantity of materials selected, efficiency of material selection and usage.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impact and cost to the environment if poor material selection and usage are made on a project?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Considerations required to meet industry and safety standards, which meets the brief for the employer/customer 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279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3020215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2270F94F19DF4FA93E73A9601C7A53" ma:contentTypeVersion="25" ma:contentTypeDescription="Create a new document." ma:contentTypeScope="" ma:versionID="db96716577cab786ac4e413ddf71e703">
  <xsd:schema xmlns:xsd="http://www.w3.org/2001/XMLSchema" xmlns:xs="http://www.w3.org/2001/XMLSchema" xmlns:p="http://schemas.microsoft.com/office/2006/metadata/properties" xmlns:ns2="dad92211-cb28-4906-b8cd-0d84e3cb6a24" xmlns:ns3="bf4a143a-b26d-45c4-bfc9-243eadc6ff02" xmlns:ns4="418e8c98-519b-4e3e-a77f-7ee33016068f" targetNamespace="http://schemas.microsoft.com/office/2006/metadata/properties" ma:root="true" ma:fieldsID="1ff919fac4d9ef9e5a5b03499f75e73c" ns2:_="" ns3:_="" ns4:_="">
    <xsd:import namespace="dad92211-cb28-4906-b8cd-0d84e3cb6a24"/>
    <xsd:import namespace="bf4a143a-b26d-45c4-bfc9-243eadc6ff02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PriorityArea" minOccurs="0"/>
                <xsd:element ref="ns3:Campaign" minOccurs="0"/>
                <xsd:element ref="ns3:Geography" minOccurs="0"/>
                <xsd:element ref="ns3:Yearcreated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92211-cb28-4906-b8cd-0d84e3cb6a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a143a-b26d-45c4-bfc9-243eadc6ff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iorityArea" ma:index="20" nillable="true" ma:displayName="Priority Area" ma:format="Dropdown" ma:internalName="PriorityArea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Campaign" ma:index="21" nillable="true" ma:displayName="Campaign " ma:format="Dropdown" ma:internalName="Campaig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Geography" ma:index="22" nillable="true" ma:displayName="Geography" ma:format="Dropdown" ma:internalName="Geograph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Yearcreated" ma:index="23" nillable="true" ma:displayName="Year created" ma:format="RadioButtons" ma:internalName="Yearcreated">
      <xsd:simpleType>
        <xsd:restriction base="dms:Choice"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c4a73a7c-d28e-4ead-a542-eec2f3c6ec34}" ma:internalName="TaxCatchAll" ma:showField="CatchAllData" ma:web="dad92211-cb28-4906-b8cd-0d84e3cb6a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mpaign xmlns="bf4a143a-b26d-45c4-bfc9-243eadc6ff02" xsi:nil="true"/>
    <PriorityArea xmlns="bf4a143a-b26d-45c4-bfc9-243eadc6ff02" xsi:nil="true"/>
    <Geography xmlns="bf4a143a-b26d-45c4-bfc9-243eadc6ff02" xsi:nil="true"/>
    <lcf76f155ced4ddcb4097134ff3c332f xmlns="bf4a143a-b26d-45c4-bfc9-243eadc6ff02">
      <Terms xmlns="http://schemas.microsoft.com/office/infopath/2007/PartnerControls"/>
    </lcf76f155ced4ddcb4097134ff3c332f>
    <TaxCatchAll xmlns="418e8c98-519b-4e3e-a77f-7ee33016068f" xsi:nil="true"/>
    <Yearcreated xmlns="bf4a143a-b26d-45c4-bfc9-243eadc6ff02" xsi:nil="true"/>
  </documentManagement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256BE5-CDFE-49FA-ACC4-DBA1031B75DF}"/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7841c2db-e6cb-41f9-bd6f-e79f8a8f3836"/>
    <ds:schemaRef ds:uri="http://schemas.openxmlformats.org/package/2006/metadata/core-properties"/>
    <ds:schemaRef ds:uri="aab04ce7-39c7-4447-9771-005607a4fdc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2238</TotalTime>
  <Words>190</Words>
  <Application>Microsoft Office PowerPoint</Application>
  <PresentationFormat>On-screen Show (4:3)</PresentationFormat>
  <Paragraphs>22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Lucida Grande</vt:lpstr>
      <vt:lpstr>Times New Roman</vt:lpstr>
      <vt:lpstr>Default Design</vt:lpstr>
      <vt:lpstr>PowerPoint 2 : Evaluate the work completed against the task brief and success criteria.  </vt:lpstr>
      <vt:lpstr>PowerPoint Presentation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Edward Jones</cp:lastModifiedBy>
  <cp:revision>191</cp:revision>
  <dcterms:created xsi:type="dcterms:W3CDTF">2013-05-28T00:38:54Z</dcterms:created>
  <dcterms:modified xsi:type="dcterms:W3CDTF">2023-09-07T13:41:56Z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0x0101003F2270F94F19DF4FA93E73A9601C7A53</vt:lpwstr>
  </property>
</Properties>
</file>