
<file path=[Content_Types].xml><?xml version="1.0" encoding="utf-8"?>
<Types xmlns="http://schemas.openxmlformats.org/package/2006/content-types">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1" r:id="rId4"/>
  </p:sldMasterIdLst>
  <p:notesMasterIdLst>
    <p:notesMasterId r:id="rId8"/>
  </p:notesMasterIdLst>
  <p:handoutMasterIdLst>
    <p:handoutMasterId r:id="rId9"/>
  </p:handoutMasterIdLst>
  <p:sldIdLst>
    <p:sldId id="287" r:id="rId5"/>
    <p:sldId id="288" r:id="rId6"/>
    <p:sldId id="289" r:id="rId7"/>
  </p:sldIdLst>
  <p:sldSz cx="9144000" cy="6858000" type="screen4x3"/>
  <p:notesSz cx="6858000" cy="9144000"/>
  <p:custDataLst>
    <p:tags r:id="rId10"/>
  </p:custDataLst>
  <p:defaultTextStyle>
    <a:defPPr>
      <a:defRPr lang="en-GB"/>
    </a:defPPr>
    <a:lvl1pPr algn="l" rtl="0" fontAlgn="base">
      <a:spcBef>
        <a:spcPct val="0"/>
      </a:spcBef>
      <a:spcAft>
        <a:spcPct val="0"/>
      </a:spcAft>
      <a:defRPr sz="2000" kern="1200">
        <a:solidFill>
          <a:schemeClr val="tx1"/>
        </a:solidFill>
        <a:latin typeface="Arial" pitchFamily="-105" charset="0"/>
        <a:ea typeface="ＭＳ Ｐゴシック" pitchFamily="-105" charset="-128"/>
        <a:cs typeface="ＭＳ Ｐゴシック" pitchFamily="-105" charset="-128"/>
      </a:defRPr>
    </a:lvl1pPr>
    <a:lvl2pPr marL="457200" algn="l" rtl="0" fontAlgn="base">
      <a:spcBef>
        <a:spcPct val="0"/>
      </a:spcBef>
      <a:spcAft>
        <a:spcPct val="0"/>
      </a:spcAft>
      <a:defRPr sz="2000" kern="1200">
        <a:solidFill>
          <a:schemeClr val="tx1"/>
        </a:solidFill>
        <a:latin typeface="Arial" pitchFamily="-105" charset="0"/>
        <a:ea typeface="ＭＳ Ｐゴシック" pitchFamily="-105" charset="-128"/>
        <a:cs typeface="ＭＳ Ｐゴシック" pitchFamily="-105" charset="-128"/>
      </a:defRPr>
    </a:lvl2pPr>
    <a:lvl3pPr marL="914400" algn="l" rtl="0" fontAlgn="base">
      <a:spcBef>
        <a:spcPct val="0"/>
      </a:spcBef>
      <a:spcAft>
        <a:spcPct val="0"/>
      </a:spcAft>
      <a:defRPr sz="2000" kern="1200">
        <a:solidFill>
          <a:schemeClr val="tx1"/>
        </a:solidFill>
        <a:latin typeface="Arial" pitchFamily="-105" charset="0"/>
        <a:ea typeface="ＭＳ Ｐゴシック" pitchFamily="-105" charset="-128"/>
        <a:cs typeface="ＭＳ Ｐゴシック" pitchFamily="-105" charset="-128"/>
      </a:defRPr>
    </a:lvl3pPr>
    <a:lvl4pPr marL="1371600" algn="l" rtl="0" fontAlgn="base">
      <a:spcBef>
        <a:spcPct val="0"/>
      </a:spcBef>
      <a:spcAft>
        <a:spcPct val="0"/>
      </a:spcAft>
      <a:defRPr sz="2000" kern="1200">
        <a:solidFill>
          <a:schemeClr val="tx1"/>
        </a:solidFill>
        <a:latin typeface="Arial" pitchFamily="-105" charset="0"/>
        <a:ea typeface="ＭＳ Ｐゴシック" pitchFamily="-105" charset="-128"/>
        <a:cs typeface="ＭＳ Ｐゴシック" pitchFamily="-105" charset="-128"/>
      </a:defRPr>
    </a:lvl4pPr>
    <a:lvl5pPr marL="1828800" algn="l" rtl="0" fontAlgn="base">
      <a:spcBef>
        <a:spcPct val="0"/>
      </a:spcBef>
      <a:spcAft>
        <a:spcPct val="0"/>
      </a:spcAft>
      <a:defRPr sz="2000" kern="1200">
        <a:solidFill>
          <a:schemeClr val="tx1"/>
        </a:solidFill>
        <a:latin typeface="Arial" pitchFamily="-105" charset="0"/>
        <a:ea typeface="ＭＳ Ｐゴシック" pitchFamily="-105" charset="-128"/>
        <a:cs typeface="ＭＳ Ｐゴシック" pitchFamily="-105" charset="-128"/>
      </a:defRPr>
    </a:lvl5pPr>
    <a:lvl6pPr marL="2286000" algn="l" defTabSz="457200" rtl="0" eaLnBrk="1" latinLnBrk="0" hangingPunct="1">
      <a:defRPr sz="2000" kern="1200">
        <a:solidFill>
          <a:schemeClr val="tx1"/>
        </a:solidFill>
        <a:latin typeface="Arial" pitchFamily="-105" charset="0"/>
        <a:ea typeface="ＭＳ Ｐゴシック" pitchFamily="-105" charset="-128"/>
        <a:cs typeface="ＭＳ Ｐゴシック" pitchFamily="-105" charset="-128"/>
      </a:defRPr>
    </a:lvl6pPr>
    <a:lvl7pPr marL="2743200" algn="l" defTabSz="457200" rtl="0" eaLnBrk="1" latinLnBrk="0" hangingPunct="1">
      <a:defRPr sz="2000" kern="1200">
        <a:solidFill>
          <a:schemeClr val="tx1"/>
        </a:solidFill>
        <a:latin typeface="Arial" pitchFamily="-105" charset="0"/>
        <a:ea typeface="ＭＳ Ｐゴシック" pitchFamily="-105" charset="-128"/>
        <a:cs typeface="ＭＳ Ｐゴシック" pitchFamily="-105" charset="-128"/>
      </a:defRPr>
    </a:lvl7pPr>
    <a:lvl8pPr marL="3200400" algn="l" defTabSz="457200" rtl="0" eaLnBrk="1" latinLnBrk="0" hangingPunct="1">
      <a:defRPr sz="2000" kern="1200">
        <a:solidFill>
          <a:schemeClr val="tx1"/>
        </a:solidFill>
        <a:latin typeface="Arial" pitchFamily="-105" charset="0"/>
        <a:ea typeface="ＭＳ Ｐゴシック" pitchFamily="-105" charset="-128"/>
        <a:cs typeface="ＭＳ Ｐゴシック" pitchFamily="-105" charset="-128"/>
      </a:defRPr>
    </a:lvl8pPr>
    <a:lvl9pPr marL="3657600" algn="l" defTabSz="457200" rtl="0" eaLnBrk="1" latinLnBrk="0" hangingPunct="1">
      <a:defRPr sz="2000" kern="1200">
        <a:solidFill>
          <a:schemeClr val="tx1"/>
        </a:solidFill>
        <a:latin typeface="Arial" pitchFamily="-105" charset="0"/>
        <a:ea typeface="ＭＳ Ｐゴシック" pitchFamily="-105" charset="-128"/>
        <a:cs typeface="ＭＳ Ｐゴシック" pitchFamily="-105" charset="-128"/>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Nell Hellier" initials="NH" lastIdx="6" clrIdx="0">
    <p:extLst>
      <p:ext uri="{19B8F6BF-5375-455C-9EA6-DF929625EA0E}">
        <p15:presenceInfo xmlns:p15="http://schemas.microsoft.com/office/powerpoint/2012/main" userId="S-1-5-21-2141923205-296626691-623648099-42385" providerId="AD"/>
      </p:ext>
    </p:extLst>
  </p:cmAuthor>
  <p:cmAuthor id="2" name="Claire Brooks" initials="CB" lastIdx="5" clrIdx="1">
    <p:extLst>
      <p:ext uri="{19B8F6BF-5375-455C-9EA6-DF929625EA0E}">
        <p15:presenceInfo xmlns:p15="http://schemas.microsoft.com/office/powerpoint/2012/main" userId="S::Claire.Brooks@cityandguilds.com::045b5ce1-bb15-4c22-aa7e-c7b600949989" providerId="AD"/>
      </p:ext>
    </p:extLst>
  </p:cmAuthor>
  <p:cmAuthor id="3" name="mark ablett" initials="ma" lastIdx="4" clrIdx="2">
    <p:extLst>
      <p:ext uri="{19B8F6BF-5375-455C-9EA6-DF929625EA0E}">
        <p15:presenceInfo xmlns:p15="http://schemas.microsoft.com/office/powerpoint/2012/main" userId="23d989d0d59f8ceb"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77E3"/>
    <a:srgbClr val="000000"/>
    <a:srgbClr val="E30613"/>
    <a:srgbClr val="D9D9D9"/>
    <a:srgbClr val="D81E05"/>
    <a:srgbClr val="CC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786" autoAdjust="0"/>
    <p:restoredTop sz="92443" autoAdjust="0"/>
  </p:normalViewPr>
  <p:slideViewPr>
    <p:cSldViewPr showGuides="1">
      <p:cViewPr varScale="1">
        <p:scale>
          <a:sx n="105" d="100"/>
          <a:sy n="105" d="100"/>
        </p:scale>
        <p:origin x="822" y="114"/>
      </p:cViewPr>
      <p:guideLst>
        <p:guide orient="horz" pos="2160"/>
        <p:guide pos="2880"/>
      </p:guideLst>
    </p:cSldViewPr>
  </p:slideViewPr>
  <p:outlineViewPr>
    <p:cViewPr>
      <p:scale>
        <a:sx n="33" d="100"/>
        <a:sy n="33" d="100"/>
      </p:scale>
      <p:origin x="0" y="-1864"/>
    </p:cViewPr>
  </p:outlineViewPr>
  <p:notesTextViewPr>
    <p:cViewPr>
      <p:scale>
        <a:sx n="100" d="100"/>
        <a:sy n="100" d="100"/>
      </p:scale>
      <p:origin x="0" y="0"/>
    </p:cViewPr>
  </p:notesTextViewPr>
  <p:sorterViewPr>
    <p:cViewPr>
      <p:scale>
        <a:sx n="66" d="100"/>
        <a:sy n="66" d="100"/>
      </p:scale>
      <p:origin x="0" y="0"/>
    </p:cViewPr>
  </p:sorterViewPr>
  <p:notesViewPr>
    <p:cSldViewPr showGuides="1">
      <p:cViewPr varScale="1">
        <p:scale>
          <a:sx n="57" d="100"/>
          <a:sy n="57" d="100"/>
        </p:scale>
        <p:origin x="-1170" y="-96"/>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commentAuthors" Target="commentAuthors.xml"/><Relationship Id="rId5" Type="http://schemas.openxmlformats.org/officeDocument/2006/relationships/slide" Target="slides/slide1.xml"/><Relationship Id="rId15" Type="http://schemas.openxmlformats.org/officeDocument/2006/relationships/tableStyles" Target="tableStyles.xml"/><Relationship Id="rId10" Type="http://schemas.openxmlformats.org/officeDocument/2006/relationships/tags" Target="tags/tag1.xml"/><Relationship Id="rId4" Type="http://schemas.openxmlformats.org/officeDocument/2006/relationships/slideMaster" Target="slideMasters/slideMaster1.xml"/><Relationship Id="rId9" Type="http://schemas.openxmlformats.org/officeDocument/2006/relationships/handoutMaster" Target="handoutMasters/handoutMaster1.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atin typeface="Arial" charset="0"/>
                <a:ea typeface="ＭＳ Ｐゴシック" charset="-128"/>
                <a:cs typeface="ＭＳ Ｐゴシック" charset="-128"/>
              </a:defRPr>
            </a:lvl1pPr>
          </a:lstStyle>
          <a:p>
            <a:pPr>
              <a:defRPr/>
            </a:pPr>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2586ABBB-9C0A-1D47-83E6-10FD6948B0D3}" type="datetime1">
              <a:rPr lang="en-US"/>
              <a:pPr/>
              <a:t>9/7/2023</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atin typeface="Arial" charset="0"/>
                <a:ea typeface="ＭＳ Ｐゴシック" charset="-128"/>
                <a:cs typeface="ＭＳ Ｐゴシック" charset="-128"/>
              </a:defRPr>
            </a:lvl1pPr>
          </a:lstStyle>
          <a:p>
            <a:pPr>
              <a:defRPr/>
            </a:pPr>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4BFAD621-1136-4040-A893-ED5AEC3FF12D}" type="slidenum">
              <a:rPr lang="en-US"/>
              <a:pPr/>
              <a:t>‹#›</a:t>
            </a:fld>
            <a:endParaRPr lang="en-US"/>
          </a:p>
        </p:txBody>
      </p:sp>
    </p:spTree>
    <p:extLst>
      <p:ext uri="{BB962C8B-B14F-4D97-AF65-F5344CB8AC3E}">
        <p14:creationId xmlns:p14="http://schemas.microsoft.com/office/powerpoint/2010/main" val="3007455718"/>
      </p:ext>
    </p:extLst>
  </p:cSld>
  <p:clrMap bg1="lt1" tx1="dk1" bg2="lt2" tx2="dk2" accent1="accent1" accent2="accent2" accent3="accent3" accent4="accent4" accent5="accent5" accent6="accent6" hlink="hlink" folHlink="folHlink"/>
  <p:hf hdr="0" ftr="0" dt="0"/>
</p:handoutMaster>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5058"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Arial" charset="0"/>
                <a:ea typeface="+mn-ea"/>
                <a:cs typeface="+mn-cs"/>
              </a:defRPr>
            </a:lvl1pPr>
          </a:lstStyle>
          <a:p>
            <a:pPr>
              <a:defRPr/>
            </a:pPr>
            <a:endParaRPr lang="en-GB"/>
          </a:p>
        </p:txBody>
      </p:sp>
      <p:sp>
        <p:nvSpPr>
          <p:cNvPr id="45059"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Arial" charset="0"/>
                <a:ea typeface="+mn-ea"/>
                <a:cs typeface="+mn-cs"/>
              </a:defRPr>
            </a:lvl1pPr>
          </a:lstStyle>
          <a:p>
            <a:pPr>
              <a:defRPr/>
            </a:pPr>
            <a:endParaRPr lang="en-GB"/>
          </a:p>
        </p:txBody>
      </p:sp>
      <p:sp>
        <p:nvSpPr>
          <p:cNvPr id="19460"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45061"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GB" noProof="0"/>
              <a:t>Click to edit Master text styles</a:t>
            </a:r>
          </a:p>
          <a:p>
            <a:pPr lvl="1"/>
            <a:r>
              <a:rPr lang="en-GB" noProof="0"/>
              <a:t>Second level</a:t>
            </a:r>
          </a:p>
          <a:p>
            <a:pPr lvl="2"/>
            <a:r>
              <a:rPr lang="en-GB" noProof="0"/>
              <a:t>Third level</a:t>
            </a:r>
          </a:p>
          <a:p>
            <a:pPr lvl="3"/>
            <a:r>
              <a:rPr lang="en-GB" noProof="0"/>
              <a:t>Fourth level</a:t>
            </a:r>
          </a:p>
          <a:p>
            <a:pPr lvl="4"/>
            <a:r>
              <a:rPr lang="en-GB" noProof="0"/>
              <a:t>Fifth level</a:t>
            </a:r>
          </a:p>
        </p:txBody>
      </p:sp>
      <p:sp>
        <p:nvSpPr>
          <p:cNvPr id="45062"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Arial" charset="0"/>
                <a:ea typeface="+mn-ea"/>
                <a:cs typeface="+mn-cs"/>
              </a:defRPr>
            </a:lvl1pPr>
          </a:lstStyle>
          <a:p>
            <a:pPr>
              <a:defRPr/>
            </a:pPr>
            <a:endParaRPr lang="en-GB"/>
          </a:p>
        </p:txBody>
      </p:sp>
      <p:sp>
        <p:nvSpPr>
          <p:cNvPr id="45063"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1D847933-502B-D146-9428-3DDD196AD935}" type="slidenum">
              <a:rPr lang="en-GB"/>
              <a:pPr/>
              <a:t>‹#›</a:t>
            </a:fld>
            <a:endParaRPr lang="en-GB"/>
          </a:p>
        </p:txBody>
      </p:sp>
    </p:spTree>
    <p:extLst>
      <p:ext uri="{BB962C8B-B14F-4D97-AF65-F5344CB8AC3E}">
        <p14:creationId xmlns:p14="http://schemas.microsoft.com/office/powerpoint/2010/main" val="254321936"/>
      </p:ext>
    </p:extLst>
  </p:cSld>
  <p:clrMap bg1="lt1" tx1="dk1" bg2="lt2" tx2="dk2" accent1="accent1" accent2="accent2" accent3="accent3" accent4="accent4" accent5="accent5" accent6="accent6" hlink="hlink" folHlink="folHlink"/>
  <p:hf hdr="0" ftr="0" dt="0"/>
  <p:notesStyle>
    <a:lvl1pPr algn="l" rtl="0" eaLnBrk="0" fontAlgn="base" hangingPunct="0">
      <a:spcBef>
        <a:spcPct val="30000"/>
      </a:spcBef>
      <a:spcAft>
        <a:spcPct val="0"/>
      </a:spcAft>
      <a:defRPr sz="1200" kern="1200">
        <a:solidFill>
          <a:schemeClr val="tx1"/>
        </a:solidFill>
        <a:latin typeface="Arial" charset="0"/>
        <a:ea typeface="ＭＳ Ｐゴシック" charset="-128"/>
        <a:cs typeface="ＭＳ Ｐゴシック" charset="-128"/>
      </a:defRPr>
    </a:lvl1pPr>
    <a:lvl2pPr marL="457200" algn="l" rtl="0" eaLnBrk="0" fontAlgn="base" hangingPunct="0">
      <a:spcBef>
        <a:spcPct val="30000"/>
      </a:spcBef>
      <a:spcAft>
        <a:spcPct val="0"/>
      </a:spcAft>
      <a:defRPr sz="1200" kern="1200">
        <a:solidFill>
          <a:schemeClr val="tx1"/>
        </a:solidFill>
        <a:latin typeface="Arial" charset="0"/>
        <a:ea typeface="ＭＳ Ｐゴシック" charset="-128"/>
        <a:cs typeface="+mn-cs"/>
      </a:defRPr>
    </a:lvl2pPr>
    <a:lvl3pPr marL="914400" algn="l" rtl="0" eaLnBrk="0" fontAlgn="base" hangingPunct="0">
      <a:spcBef>
        <a:spcPct val="30000"/>
      </a:spcBef>
      <a:spcAft>
        <a:spcPct val="0"/>
      </a:spcAft>
      <a:defRPr sz="1200" kern="1200">
        <a:solidFill>
          <a:schemeClr val="tx1"/>
        </a:solidFill>
        <a:latin typeface="Arial" charset="0"/>
        <a:ea typeface="ＭＳ Ｐゴシック" charset="-128"/>
        <a:cs typeface="+mn-cs"/>
      </a:defRPr>
    </a:lvl3pPr>
    <a:lvl4pPr marL="1371600" algn="l" rtl="0" eaLnBrk="0" fontAlgn="base" hangingPunct="0">
      <a:spcBef>
        <a:spcPct val="30000"/>
      </a:spcBef>
      <a:spcAft>
        <a:spcPct val="0"/>
      </a:spcAft>
      <a:defRPr sz="1200" kern="1200">
        <a:solidFill>
          <a:schemeClr val="tx1"/>
        </a:solidFill>
        <a:latin typeface="Arial" charset="0"/>
        <a:ea typeface="ＭＳ Ｐゴシック" charset="-128"/>
        <a:cs typeface="+mn-cs"/>
      </a:defRPr>
    </a:lvl4pPr>
    <a:lvl5pPr marL="1828800" algn="l" rtl="0" eaLnBrk="0" fontAlgn="base" hangingPunct="0">
      <a:spcBef>
        <a:spcPct val="30000"/>
      </a:spcBef>
      <a:spcAft>
        <a:spcPct val="0"/>
      </a:spcAft>
      <a:defRPr sz="1200" kern="1200">
        <a:solidFill>
          <a:schemeClr val="tx1"/>
        </a:solidFill>
        <a:latin typeface="Arial" charset="0"/>
        <a:ea typeface="ＭＳ Ｐゴシック"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Title 2"/>
          <p:cNvSpPr>
            <a:spLocks noGrp="1"/>
          </p:cNvSpPr>
          <p:nvPr>
            <p:ph type="title"/>
          </p:nvPr>
        </p:nvSpPr>
        <p:spPr>
          <a:xfrm>
            <a:off x="457200" y="1008000"/>
            <a:ext cx="8229600" cy="382588"/>
          </a:xfrm>
        </p:spPr>
        <p:txBody>
          <a:bodyPr/>
          <a:lstStyle/>
          <a:p>
            <a:r>
              <a:rPr lang="en-US" dirty="0"/>
              <a:t>Click to edit Master title style</a:t>
            </a:r>
            <a:endParaRPr lang="en-GB" dirty="0"/>
          </a:p>
        </p:txBody>
      </p:sp>
      <p:sp>
        <p:nvSpPr>
          <p:cNvPr id="5" name="Content Placeholder 4"/>
          <p:cNvSpPr>
            <a:spLocks noGrp="1"/>
          </p:cNvSpPr>
          <p:nvPr>
            <p:ph sz="quarter" idx="10"/>
          </p:nvPr>
        </p:nvSpPr>
        <p:spPr>
          <a:xfrm>
            <a:off x="457200" y="1512000"/>
            <a:ext cx="8229600" cy="4248000"/>
          </a:xfrm>
        </p:spPr>
        <p:txBody>
          <a:bodyPr/>
          <a:lstStyle/>
          <a:p>
            <a:pPr lvl="0"/>
            <a:r>
              <a:rPr lang="en-GB" dirty="0"/>
              <a:t>Click to edit Master text styles</a:t>
            </a:r>
          </a:p>
          <a:p>
            <a:pPr lvl="1"/>
            <a:r>
              <a:rPr lang="en-GB" dirty="0"/>
              <a:t>Second level</a:t>
            </a:r>
          </a:p>
          <a:p>
            <a:pPr lvl="2"/>
            <a:r>
              <a:rPr lang="en-GB" dirty="0"/>
              <a:t>Third level</a:t>
            </a:r>
          </a:p>
          <a:p>
            <a:pPr lvl="3"/>
            <a:r>
              <a:rPr lang="en-GB" dirty="0"/>
              <a:t>Fourth level</a:t>
            </a:r>
          </a:p>
          <a:p>
            <a:pPr lvl="4"/>
            <a:r>
              <a:rPr lang="en-GB" dirty="0"/>
              <a:t>Fifth level</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83F590-26ED-4A35-BCD3-50FA137D64DA}"/>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E057CAC3-3688-2974-4B5E-EE9CD28E0959}"/>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A60F0E3-17D7-ACC1-1224-677C6CF7BAD3}"/>
              </a:ext>
            </a:extLst>
          </p:cNvPr>
          <p:cNvSpPr>
            <a:spLocks noGrp="1"/>
          </p:cNvSpPr>
          <p:nvPr>
            <p:ph type="dt" sz="half" idx="10"/>
          </p:nvPr>
        </p:nvSpPr>
        <p:spPr/>
        <p:txBody>
          <a:bodyPr/>
          <a:lstStyle/>
          <a:p>
            <a:fld id="{6D7A7848-775C-402D-8DD4-BB25200A6D00}" type="datetimeFigureOut">
              <a:rPr lang="en-GB" smtClean="0"/>
              <a:t>07/09/2023</a:t>
            </a:fld>
            <a:endParaRPr lang="en-GB"/>
          </a:p>
        </p:txBody>
      </p:sp>
      <p:sp>
        <p:nvSpPr>
          <p:cNvPr id="5" name="Footer Placeholder 4">
            <a:extLst>
              <a:ext uri="{FF2B5EF4-FFF2-40B4-BE49-F238E27FC236}">
                <a16:creationId xmlns:a16="http://schemas.microsoft.com/office/drawing/2014/main" id="{B1FA6A1A-2700-FF05-5881-EFA3E6CBD3DF}"/>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D1941FAB-4B36-9738-C601-2947B67A91FD}"/>
              </a:ext>
            </a:extLst>
          </p:cNvPr>
          <p:cNvSpPr>
            <a:spLocks noGrp="1"/>
          </p:cNvSpPr>
          <p:nvPr>
            <p:ph type="sldNum" sz="quarter" idx="12"/>
          </p:nvPr>
        </p:nvSpPr>
        <p:spPr/>
        <p:txBody>
          <a:bodyPr/>
          <a:lstStyle/>
          <a:p>
            <a:fld id="{DC77CCB6-6DE2-4549-8FBF-C8A520659281}" type="slidenum">
              <a:rPr lang="en-GB" smtClean="0"/>
              <a:t>‹#›</a:t>
            </a:fld>
            <a:endParaRPr lang="en-GB"/>
          </a:p>
        </p:txBody>
      </p:sp>
    </p:spTree>
    <p:extLst>
      <p:ext uri="{BB962C8B-B14F-4D97-AF65-F5344CB8AC3E}">
        <p14:creationId xmlns:p14="http://schemas.microsoft.com/office/powerpoint/2010/main" val="2446590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9A0863E-26B7-82AD-1571-76806874F809}"/>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17DC106C-1326-CDFC-3014-319301982C00}"/>
              </a:ext>
            </a:extLst>
          </p:cNvPr>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9673006B-00D7-3458-4AF6-06539AD81DD2}"/>
              </a:ext>
            </a:extLst>
          </p:cNvPr>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B7E39D92-FAD1-6CAB-7B24-4DA888334971}"/>
              </a:ext>
            </a:extLst>
          </p:cNvPr>
          <p:cNvSpPr>
            <a:spLocks noGrp="1"/>
          </p:cNvSpPr>
          <p:nvPr>
            <p:ph type="dt" sz="half" idx="10"/>
          </p:nvPr>
        </p:nvSpPr>
        <p:spPr/>
        <p:txBody>
          <a:bodyPr/>
          <a:lstStyle/>
          <a:p>
            <a:fld id="{6F5B5356-6FF1-45DB-BFDE-A455BAA2EDFF}" type="datetimeFigureOut">
              <a:rPr lang="en-GB" smtClean="0"/>
              <a:t>07/09/2023</a:t>
            </a:fld>
            <a:endParaRPr lang="en-GB"/>
          </a:p>
        </p:txBody>
      </p:sp>
      <p:sp>
        <p:nvSpPr>
          <p:cNvPr id="6" name="Footer Placeholder 5">
            <a:extLst>
              <a:ext uri="{FF2B5EF4-FFF2-40B4-BE49-F238E27FC236}">
                <a16:creationId xmlns:a16="http://schemas.microsoft.com/office/drawing/2014/main" id="{0BD46978-BD6D-8039-BC88-FD684743BB78}"/>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0C6922-8279-F22C-07DE-6CDB9B8A627D}"/>
              </a:ext>
            </a:extLst>
          </p:cNvPr>
          <p:cNvSpPr>
            <a:spLocks noGrp="1"/>
          </p:cNvSpPr>
          <p:nvPr>
            <p:ph type="sldNum" sz="quarter" idx="12"/>
          </p:nvPr>
        </p:nvSpPr>
        <p:spPr/>
        <p:txBody>
          <a:bodyPr/>
          <a:lstStyle/>
          <a:p>
            <a:fld id="{309D68AF-E5B6-4222-8327-241D07523041}" type="slidenum">
              <a:rPr lang="en-GB" smtClean="0"/>
              <a:t>‹#›</a:t>
            </a:fld>
            <a:endParaRPr lang="en-GB"/>
          </a:p>
        </p:txBody>
      </p:sp>
    </p:spTree>
    <p:extLst>
      <p:ext uri="{BB962C8B-B14F-4D97-AF65-F5344CB8AC3E}">
        <p14:creationId xmlns:p14="http://schemas.microsoft.com/office/powerpoint/2010/main" val="6743782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bl">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a:t>Click to edit Master title style</a:t>
            </a:r>
            <a:endParaRPr lang="en-GB"/>
          </a:p>
        </p:txBody>
      </p:sp>
      <p:sp>
        <p:nvSpPr>
          <p:cNvPr id="3" name="Table Placeholder 2"/>
          <p:cNvSpPr>
            <a:spLocks noGrp="1"/>
          </p:cNvSpPr>
          <p:nvPr>
            <p:ph type="tbl" idx="1"/>
          </p:nvPr>
        </p:nvSpPr>
        <p:spPr>
          <a:xfrm>
            <a:off x="457200" y="1600202"/>
            <a:ext cx="8229600" cy="4525963"/>
          </a:xfrm>
        </p:spPr>
        <p:txBody>
          <a:bodyPr/>
          <a:lstStyle/>
          <a:p>
            <a:pPr lvl="0"/>
            <a:endParaRPr lang="en-GB" noProof="0"/>
          </a:p>
        </p:txBody>
      </p:sp>
      <p:sp>
        <p:nvSpPr>
          <p:cNvPr id="4" name="Rectangle 4">
            <a:extLst>
              <a:ext uri="{FF2B5EF4-FFF2-40B4-BE49-F238E27FC236}">
                <a16:creationId xmlns:a16="http://schemas.microsoft.com/office/drawing/2014/main" id="{695E1903-A8E2-01FC-EC68-F8911906CEC0}"/>
              </a:ext>
            </a:extLst>
          </p:cNvPr>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a:extLst>
              <a:ext uri="{FF2B5EF4-FFF2-40B4-BE49-F238E27FC236}">
                <a16:creationId xmlns:a16="http://schemas.microsoft.com/office/drawing/2014/main" id="{E0F25B01-E415-E928-0FBB-978FDE8A6C82}"/>
              </a:ext>
            </a:extLst>
          </p:cNvPr>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a:extLst>
              <a:ext uri="{FF2B5EF4-FFF2-40B4-BE49-F238E27FC236}">
                <a16:creationId xmlns:a16="http://schemas.microsoft.com/office/drawing/2014/main" id="{2F019FAC-FA34-7635-1BCD-5DE7A119DB45}"/>
              </a:ext>
            </a:extLst>
          </p:cNvPr>
          <p:cNvSpPr>
            <a:spLocks noGrp="1" noChangeArrowheads="1"/>
          </p:cNvSpPr>
          <p:nvPr>
            <p:ph type="sldNum" sz="quarter" idx="12"/>
          </p:nvPr>
        </p:nvSpPr>
        <p:spPr>
          <a:ln/>
        </p:spPr>
        <p:txBody>
          <a:bodyPr/>
          <a:lstStyle>
            <a:lvl1pPr>
              <a:defRPr/>
            </a:lvl1pPr>
          </a:lstStyle>
          <a:p>
            <a:pPr>
              <a:defRPr/>
            </a:pPr>
            <a:fld id="{CBB59B4C-233F-4777-8589-ECEFC5EB35FD}" type="slidenum">
              <a:rPr lang="en-GB" altLang="en-US"/>
              <a:pPr>
                <a:defRPr/>
              </a:pPr>
              <a:t>‹#›</a:t>
            </a:fld>
            <a:endParaRPr lang="en-GB" altLang="en-US"/>
          </a:p>
        </p:txBody>
      </p:sp>
    </p:spTree>
    <p:extLst>
      <p:ext uri="{BB962C8B-B14F-4D97-AF65-F5344CB8AC3E}">
        <p14:creationId xmlns:p14="http://schemas.microsoft.com/office/powerpoint/2010/main" val="561013910"/>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2.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1.emf"/><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 name="Text Box 11"/>
          <p:cNvSpPr txBox="1">
            <a:spLocks noChangeArrowheads="1"/>
          </p:cNvSpPr>
          <p:nvPr userDrawn="1"/>
        </p:nvSpPr>
        <p:spPr bwMode="auto">
          <a:xfrm>
            <a:off x="7239000" y="6480000"/>
            <a:ext cx="1447800" cy="228600"/>
          </a:xfrm>
          <a:prstGeom prst="rect">
            <a:avLst/>
          </a:prstGeom>
          <a:noFill/>
          <a:ln w="9525">
            <a:noFill/>
            <a:miter lim="800000"/>
            <a:headEnd/>
            <a:tailEnd/>
          </a:ln>
        </p:spPr>
        <p:txBody>
          <a:bodyPr lIns="0" tIns="0" rIns="0" bIns="0">
            <a:prstTxWarp prst="textNoShape">
              <a:avLst/>
            </a:prstTxWarp>
          </a:bodyPr>
          <a:lstStyle/>
          <a:p>
            <a:pPr algn="r">
              <a:spcBef>
                <a:spcPts val="600"/>
              </a:spcBef>
            </a:pPr>
            <a:endParaRPr lang="en-US" sz="900" baseline="0" dirty="0">
              <a:ea typeface="Arial" pitchFamily="-105" charset="0"/>
              <a:cs typeface="Arial" pitchFamily="-105" charset="0"/>
            </a:endParaRPr>
          </a:p>
          <a:p>
            <a:br>
              <a:rPr lang="en-US" sz="1100" dirty="0">
                <a:ea typeface="Arial" pitchFamily="-105" charset="0"/>
                <a:cs typeface="Arial" pitchFamily="-105" charset="0"/>
              </a:rPr>
            </a:br>
            <a:endParaRPr lang="en-US" sz="1100" dirty="0">
              <a:ea typeface="Arial" pitchFamily="-105" charset="0"/>
              <a:cs typeface="Arial" pitchFamily="-105" charset="0"/>
            </a:endParaRPr>
          </a:p>
          <a:p>
            <a:br>
              <a:rPr lang="en-US" sz="1100" dirty="0">
                <a:ea typeface="Arial" pitchFamily="-105" charset="0"/>
                <a:cs typeface="Arial" pitchFamily="-105" charset="0"/>
              </a:rPr>
            </a:br>
            <a:endParaRPr lang="en-US" sz="1100" dirty="0">
              <a:ea typeface="Arial" pitchFamily="-105" charset="0"/>
              <a:cs typeface="Arial" pitchFamily="-105" charset="0"/>
            </a:endParaRPr>
          </a:p>
          <a:p>
            <a:endParaRPr lang="en-US" sz="1200" dirty="0">
              <a:latin typeface="Times New Roman" pitchFamily="-105" charset="0"/>
            </a:endParaRPr>
          </a:p>
          <a:p>
            <a:endParaRPr lang="en-US" sz="1200" dirty="0">
              <a:latin typeface="Times New Roman" pitchFamily="-105" charset="0"/>
            </a:endParaRPr>
          </a:p>
        </p:txBody>
      </p:sp>
      <p:sp>
        <p:nvSpPr>
          <p:cNvPr id="1035" name="Title Placeholder 10"/>
          <p:cNvSpPr>
            <a:spLocks noGrp="1"/>
          </p:cNvSpPr>
          <p:nvPr>
            <p:ph type="title"/>
          </p:nvPr>
        </p:nvSpPr>
        <p:spPr bwMode="auto">
          <a:xfrm>
            <a:off x="457200" y="1008000"/>
            <a:ext cx="8218488" cy="382588"/>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lvl="0"/>
            <a:r>
              <a:rPr lang="en-GB" dirty="0"/>
              <a:t>Click to edit Master title style</a:t>
            </a:r>
            <a:endParaRPr lang="en-US" dirty="0"/>
          </a:p>
        </p:txBody>
      </p:sp>
      <p:sp>
        <p:nvSpPr>
          <p:cNvPr id="1036" name="Text Placeholder 13"/>
          <p:cNvSpPr>
            <a:spLocks noGrp="1"/>
          </p:cNvSpPr>
          <p:nvPr>
            <p:ph type="body" idx="1"/>
          </p:nvPr>
        </p:nvSpPr>
        <p:spPr bwMode="auto">
          <a:xfrm>
            <a:off x="457200" y="1512000"/>
            <a:ext cx="8229600" cy="42480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lvl="0"/>
            <a:r>
              <a:rPr lang="en-GB" dirty="0"/>
              <a:t>Click to edit Master text styles</a:t>
            </a:r>
          </a:p>
          <a:p>
            <a:pPr lvl="1"/>
            <a:r>
              <a:rPr lang="en-GB" dirty="0"/>
              <a:t>Second level</a:t>
            </a:r>
          </a:p>
          <a:p>
            <a:pPr lvl="2"/>
            <a:r>
              <a:rPr lang="en-GB" dirty="0"/>
              <a:t>Third level</a:t>
            </a:r>
          </a:p>
          <a:p>
            <a:pPr lvl="3"/>
            <a:r>
              <a:rPr lang="en-GB" dirty="0"/>
              <a:t>Fourth level</a:t>
            </a:r>
          </a:p>
          <a:p>
            <a:pPr lvl="4"/>
            <a:r>
              <a:rPr lang="en-GB" dirty="0"/>
              <a:t>Fifth level</a:t>
            </a:r>
          </a:p>
          <a:p>
            <a:pPr lvl="4"/>
            <a:endParaRPr lang="en-GB" dirty="0"/>
          </a:p>
        </p:txBody>
      </p:sp>
      <p:sp>
        <p:nvSpPr>
          <p:cNvPr id="1029" name="Rectangle 14"/>
          <p:cNvSpPr>
            <a:spLocks noChangeArrowheads="1"/>
          </p:cNvSpPr>
          <p:nvPr userDrawn="1"/>
        </p:nvSpPr>
        <p:spPr bwMode="auto">
          <a:xfrm>
            <a:off x="457200" y="257779"/>
            <a:ext cx="6091200" cy="430887"/>
          </a:xfrm>
          <a:prstGeom prst="rect">
            <a:avLst/>
          </a:prstGeom>
          <a:noFill/>
          <a:ln w="9525">
            <a:noFill/>
            <a:miter lim="800000"/>
            <a:headEnd/>
            <a:tailEnd/>
          </a:ln>
        </p:spPr>
        <p:txBody>
          <a:bodyPr wrap="square" lIns="0" tIns="0" rIns="0" bIns="0" anchor="b" anchorCtr="0">
            <a:prstTxWarp prst="textNoShape">
              <a:avLst/>
            </a:prstTxWarp>
            <a:spAutoFit/>
          </a:bodyPr>
          <a:lstStyle/>
          <a:p>
            <a:pPr marL="0" marR="0" indent="0" algn="l" defTabSz="914400" rtl="0" eaLnBrk="1" fontAlgn="base" latinLnBrk="0" hangingPunct="1">
              <a:lnSpc>
                <a:spcPct val="100000"/>
              </a:lnSpc>
              <a:spcBef>
                <a:spcPct val="0"/>
              </a:spcBef>
              <a:spcAft>
                <a:spcPct val="0"/>
              </a:spcAft>
              <a:buClrTx/>
              <a:buSzTx/>
              <a:buFontTx/>
              <a:buNone/>
              <a:tabLst/>
              <a:defRPr/>
            </a:pPr>
            <a:endParaRPr lang="en-GB" sz="1400" baseline="0" dirty="0">
              <a:solidFill>
                <a:schemeClr val="tx1"/>
              </a:solidFill>
            </a:endParaRPr>
          </a:p>
          <a:p>
            <a:pPr marL="0" marR="0" indent="0" algn="l" defTabSz="914400" rtl="0" eaLnBrk="1" fontAlgn="base" latinLnBrk="0" hangingPunct="1">
              <a:lnSpc>
                <a:spcPct val="100000"/>
              </a:lnSpc>
              <a:spcBef>
                <a:spcPct val="0"/>
              </a:spcBef>
              <a:spcAft>
                <a:spcPct val="0"/>
              </a:spcAft>
              <a:buClrTx/>
              <a:buSzTx/>
              <a:buFontTx/>
              <a:buNone/>
              <a:tabLst/>
              <a:defRPr/>
            </a:pPr>
            <a:r>
              <a:rPr lang="en-GB" sz="1400" b="1" baseline="0" dirty="0">
                <a:solidFill>
                  <a:schemeClr val="tx1"/>
                </a:solidFill>
              </a:rPr>
              <a:t>City &amp; Guilds Construction Level 3</a:t>
            </a:r>
            <a:endParaRPr lang="en-US" sz="1400" baseline="0" dirty="0">
              <a:solidFill>
                <a:schemeClr val="tx1"/>
              </a:solidFill>
            </a:endParaRPr>
          </a:p>
        </p:txBody>
      </p:sp>
      <p:cxnSp>
        <p:nvCxnSpPr>
          <p:cNvPr id="15" name="Straight Connector 14">
            <a:extLst>
              <a:ext uri="{FF2B5EF4-FFF2-40B4-BE49-F238E27FC236}">
                <a16:creationId xmlns:a16="http://schemas.microsoft.com/office/drawing/2014/main" id="{A2179D90-178B-9644-ABBE-ACA37CB4C747}"/>
              </a:ext>
            </a:extLst>
          </p:cNvPr>
          <p:cNvCxnSpPr>
            <a:cxnSpLocks/>
          </p:cNvCxnSpPr>
          <p:nvPr userDrawn="1"/>
        </p:nvCxnSpPr>
        <p:spPr>
          <a:xfrm>
            <a:off x="457200" y="900000"/>
            <a:ext cx="8229600" cy="0"/>
          </a:xfrm>
          <a:prstGeom prst="line">
            <a:avLst/>
          </a:prstGeom>
          <a:ln>
            <a:solidFill>
              <a:srgbClr val="0077E3"/>
            </a:solidFill>
          </a:ln>
        </p:spPr>
        <p:style>
          <a:lnRef idx="1">
            <a:schemeClr val="accent6"/>
          </a:lnRef>
          <a:fillRef idx="0">
            <a:schemeClr val="accent6"/>
          </a:fillRef>
          <a:effectRef idx="0">
            <a:schemeClr val="accent6"/>
          </a:effectRef>
          <a:fontRef idx="minor">
            <a:schemeClr val="tx1"/>
          </a:fontRef>
        </p:style>
      </p:cxnSp>
      <p:pic>
        <p:nvPicPr>
          <p:cNvPr id="11" name="Picture 10">
            <a:extLst>
              <a:ext uri="{FF2B5EF4-FFF2-40B4-BE49-F238E27FC236}">
                <a16:creationId xmlns:a16="http://schemas.microsoft.com/office/drawing/2014/main" id="{6A7BE4C5-B6E4-7B41-B4EA-AC5B28CB82C3}"/>
              </a:ext>
            </a:extLst>
          </p:cNvPr>
          <p:cNvPicPr>
            <a:picLocks noChangeAspect="1"/>
          </p:cNvPicPr>
          <p:nvPr userDrawn="1"/>
        </p:nvPicPr>
        <p:blipFill>
          <a:blip r:embed="rId6"/>
          <a:stretch>
            <a:fillRect/>
          </a:stretch>
        </p:blipFill>
        <p:spPr>
          <a:xfrm>
            <a:off x="0" y="5868000"/>
            <a:ext cx="9144000" cy="547995"/>
          </a:xfrm>
          <a:prstGeom prst="rect">
            <a:avLst/>
          </a:prstGeom>
        </p:spPr>
      </p:pic>
      <p:pic>
        <p:nvPicPr>
          <p:cNvPr id="3" name="Picture 2">
            <a:extLst>
              <a:ext uri="{FF2B5EF4-FFF2-40B4-BE49-F238E27FC236}">
                <a16:creationId xmlns:a16="http://schemas.microsoft.com/office/drawing/2014/main" id="{829D3BC0-CFBF-B46D-FB4A-0CBA60916B04}"/>
              </a:ext>
            </a:extLst>
          </p:cNvPr>
          <p:cNvPicPr>
            <a:picLocks noChangeAspect="1"/>
          </p:cNvPicPr>
          <p:nvPr userDrawn="1"/>
        </p:nvPicPr>
        <p:blipFill>
          <a:blip r:embed="rId7"/>
          <a:stretch>
            <a:fillRect/>
          </a:stretch>
        </p:blipFill>
        <p:spPr>
          <a:xfrm>
            <a:off x="7723189" y="384526"/>
            <a:ext cx="952499" cy="433387"/>
          </a:xfrm>
          <a:prstGeom prst="rect">
            <a:avLst/>
          </a:prstGeom>
        </p:spPr>
      </p:pic>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Lst>
  <p:hf hdr="0" ftr="0" dt="0"/>
  <p:txStyles>
    <p:titleStyle>
      <a:lvl1pPr algn="l" rtl="0" eaLnBrk="0" fontAlgn="base" hangingPunct="0">
        <a:spcBef>
          <a:spcPct val="0"/>
        </a:spcBef>
        <a:spcAft>
          <a:spcPct val="0"/>
        </a:spcAft>
        <a:defRPr sz="2400" b="1" baseline="0">
          <a:solidFill>
            <a:srgbClr val="0077E3"/>
          </a:solidFill>
          <a:latin typeface="+mj-lt"/>
          <a:ea typeface="ＭＳ Ｐゴシック" charset="-128"/>
          <a:cs typeface="ＭＳ Ｐゴシック" charset="-128"/>
        </a:defRPr>
      </a:lvl1pPr>
      <a:lvl2pPr algn="l" rtl="0" eaLnBrk="0" fontAlgn="base" hangingPunct="0">
        <a:spcBef>
          <a:spcPct val="0"/>
        </a:spcBef>
        <a:spcAft>
          <a:spcPct val="0"/>
        </a:spcAft>
        <a:defRPr sz="2400" b="1">
          <a:solidFill>
            <a:srgbClr val="E30613"/>
          </a:solidFill>
          <a:latin typeface="Arial" charset="0"/>
          <a:ea typeface="ＭＳ Ｐゴシック" charset="-128"/>
          <a:cs typeface="ＭＳ Ｐゴシック" charset="-128"/>
        </a:defRPr>
      </a:lvl2pPr>
      <a:lvl3pPr algn="l" rtl="0" eaLnBrk="0" fontAlgn="base" hangingPunct="0">
        <a:spcBef>
          <a:spcPct val="0"/>
        </a:spcBef>
        <a:spcAft>
          <a:spcPct val="0"/>
        </a:spcAft>
        <a:defRPr sz="2400" b="1">
          <a:solidFill>
            <a:srgbClr val="E30613"/>
          </a:solidFill>
          <a:latin typeface="Arial" charset="0"/>
          <a:ea typeface="ＭＳ Ｐゴシック" charset="-128"/>
          <a:cs typeface="ＭＳ Ｐゴシック" charset="-128"/>
        </a:defRPr>
      </a:lvl3pPr>
      <a:lvl4pPr algn="l" rtl="0" eaLnBrk="0" fontAlgn="base" hangingPunct="0">
        <a:spcBef>
          <a:spcPct val="0"/>
        </a:spcBef>
        <a:spcAft>
          <a:spcPct val="0"/>
        </a:spcAft>
        <a:defRPr sz="2400" b="1">
          <a:solidFill>
            <a:srgbClr val="E30613"/>
          </a:solidFill>
          <a:latin typeface="Arial" charset="0"/>
          <a:ea typeface="ＭＳ Ｐゴシック" charset="-128"/>
          <a:cs typeface="ＭＳ Ｐゴシック" charset="-128"/>
        </a:defRPr>
      </a:lvl4pPr>
      <a:lvl5pPr algn="l" rtl="0" eaLnBrk="0" fontAlgn="base" hangingPunct="0">
        <a:spcBef>
          <a:spcPct val="0"/>
        </a:spcBef>
        <a:spcAft>
          <a:spcPct val="0"/>
        </a:spcAft>
        <a:defRPr sz="2400" b="1">
          <a:solidFill>
            <a:srgbClr val="E30613"/>
          </a:solidFill>
          <a:latin typeface="Arial" charset="0"/>
          <a:ea typeface="ＭＳ Ｐゴシック" charset="-128"/>
          <a:cs typeface="ＭＳ Ｐゴシック" charset="-128"/>
        </a:defRPr>
      </a:lvl5pPr>
      <a:lvl6pPr marL="457200" algn="ctr" rtl="0" fontAlgn="base">
        <a:spcBef>
          <a:spcPct val="0"/>
        </a:spcBef>
        <a:spcAft>
          <a:spcPct val="0"/>
        </a:spcAft>
        <a:defRPr sz="4400">
          <a:solidFill>
            <a:srgbClr val="CC0000"/>
          </a:solidFill>
          <a:latin typeface="Arial" charset="0"/>
        </a:defRPr>
      </a:lvl6pPr>
      <a:lvl7pPr marL="914400" algn="ctr" rtl="0" fontAlgn="base">
        <a:spcBef>
          <a:spcPct val="0"/>
        </a:spcBef>
        <a:spcAft>
          <a:spcPct val="0"/>
        </a:spcAft>
        <a:defRPr sz="4400">
          <a:solidFill>
            <a:srgbClr val="CC0000"/>
          </a:solidFill>
          <a:latin typeface="Arial" charset="0"/>
        </a:defRPr>
      </a:lvl7pPr>
      <a:lvl8pPr marL="1371600" algn="ctr" rtl="0" fontAlgn="base">
        <a:spcBef>
          <a:spcPct val="0"/>
        </a:spcBef>
        <a:spcAft>
          <a:spcPct val="0"/>
        </a:spcAft>
        <a:defRPr sz="4400">
          <a:solidFill>
            <a:srgbClr val="CC0000"/>
          </a:solidFill>
          <a:latin typeface="Arial" charset="0"/>
        </a:defRPr>
      </a:lvl8pPr>
      <a:lvl9pPr marL="1828800" algn="ctr" rtl="0" fontAlgn="base">
        <a:spcBef>
          <a:spcPct val="0"/>
        </a:spcBef>
        <a:spcAft>
          <a:spcPct val="0"/>
        </a:spcAft>
        <a:defRPr sz="4400">
          <a:solidFill>
            <a:srgbClr val="CC0000"/>
          </a:solidFill>
          <a:latin typeface="Arial" charset="0"/>
        </a:defRPr>
      </a:lvl9pPr>
    </p:titleStyle>
    <p:bodyStyle>
      <a:lvl1pPr marL="0" indent="0" algn="l" rtl="0" eaLnBrk="0" fontAlgn="base" hangingPunct="0">
        <a:lnSpc>
          <a:spcPts val="2400"/>
        </a:lnSpc>
        <a:spcBef>
          <a:spcPts val="1000"/>
        </a:spcBef>
        <a:spcAft>
          <a:spcPts val="1000"/>
        </a:spcAft>
        <a:defRPr lang="en-GB" sz="2000" dirty="0">
          <a:solidFill>
            <a:schemeClr val="tx1"/>
          </a:solidFill>
          <a:latin typeface="+mn-lt"/>
          <a:ea typeface="ＭＳ Ｐゴシック" charset="-128"/>
          <a:cs typeface="ＭＳ Ｐゴシック" charset="-128"/>
        </a:defRPr>
      </a:lvl1pPr>
      <a:lvl2pPr marL="215900" indent="-215900" algn="l" rtl="0" eaLnBrk="0" fontAlgn="base" hangingPunct="0">
        <a:lnSpc>
          <a:spcPts val="2400"/>
        </a:lnSpc>
        <a:spcBef>
          <a:spcPts val="500"/>
        </a:spcBef>
        <a:spcAft>
          <a:spcPts val="500"/>
        </a:spcAft>
        <a:buClr>
          <a:srgbClr val="0077E3"/>
        </a:buClr>
        <a:buFont typeface="Arial" pitchFamily="-105" charset="0"/>
        <a:buChar char="•"/>
        <a:defRPr lang="en-GB" sz="2000" dirty="0">
          <a:solidFill>
            <a:schemeClr val="tx1"/>
          </a:solidFill>
          <a:latin typeface="+mn-lt"/>
          <a:ea typeface="ＭＳ Ｐゴシック" charset="-128"/>
          <a:cs typeface="+mn-cs"/>
        </a:defRPr>
      </a:lvl2pPr>
      <a:lvl3pPr marL="0" indent="0" algn="l" rtl="0" eaLnBrk="0" fontAlgn="base" hangingPunct="0">
        <a:lnSpc>
          <a:spcPts val="2000"/>
        </a:lnSpc>
        <a:spcBef>
          <a:spcPts val="500"/>
        </a:spcBef>
        <a:spcAft>
          <a:spcPts val="500"/>
        </a:spcAft>
        <a:buFont typeface="Lucida Grande" pitchFamily="-105" charset="0"/>
        <a:defRPr lang="en-GB" sz="1600" dirty="0">
          <a:solidFill>
            <a:schemeClr val="tx1"/>
          </a:solidFill>
          <a:latin typeface="+mn-lt"/>
          <a:ea typeface="ＭＳ Ｐゴシック" charset="-128"/>
          <a:cs typeface="+mn-cs"/>
        </a:defRPr>
      </a:lvl3pPr>
      <a:lvl4pPr marL="215900" indent="-215900" algn="l" rtl="0" eaLnBrk="0" fontAlgn="base" hangingPunct="0">
        <a:lnSpc>
          <a:spcPts val="2000"/>
        </a:lnSpc>
        <a:spcBef>
          <a:spcPts val="500"/>
        </a:spcBef>
        <a:spcAft>
          <a:spcPts val="500"/>
        </a:spcAft>
        <a:buClr>
          <a:srgbClr val="0077E3"/>
        </a:buClr>
        <a:buFont typeface="Arial" pitchFamily="-105" charset="0"/>
        <a:buChar char="•"/>
        <a:defRPr lang="en-GB" sz="1600" dirty="0">
          <a:solidFill>
            <a:schemeClr val="tx1"/>
          </a:solidFill>
          <a:latin typeface="+mn-lt"/>
          <a:ea typeface="ＭＳ Ｐゴシック" charset="-128"/>
          <a:cs typeface="ＭＳ Ｐゴシック" charset="-128"/>
        </a:defRPr>
      </a:lvl4pPr>
      <a:lvl5pPr marL="431800" indent="-215900" algn="l" rtl="0" eaLnBrk="0" fontAlgn="base" hangingPunct="0">
        <a:lnSpc>
          <a:spcPts val="2000"/>
        </a:lnSpc>
        <a:spcBef>
          <a:spcPct val="0"/>
        </a:spcBef>
        <a:spcAft>
          <a:spcPts val="500"/>
        </a:spcAft>
        <a:buFont typeface="Arial" pitchFamily="-105" charset="0"/>
        <a:buChar char="–"/>
        <a:defRPr lang="en-US" sz="1600" dirty="0">
          <a:solidFill>
            <a:schemeClr val="tx1"/>
          </a:solidFill>
          <a:latin typeface="+mn-lt"/>
          <a:ea typeface="ＭＳ Ｐゴシック" charset="-128"/>
          <a:cs typeface="ＭＳ Ｐゴシック" charset="-128"/>
        </a:defRPr>
      </a:lvl5pPr>
      <a:lvl6pPr marL="457200" indent="-457200" algn="l" defTabSz="914400" rtl="0" fontAlgn="base">
        <a:spcBef>
          <a:spcPct val="20000"/>
        </a:spcBef>
        <a:spcAft>
          <a:spcPct val="0"/>
        </a:spcAft>
        <a:buChar char="»"/>
        <a:defRPr lang="en-GB" sz="1600" kern="0" baseline="0" dirty="0" smtClean="0">
          <a:solidFill>
            <a:schemeClr val="tx1"/>
          </a:solidFill>
          <a:latin typeface="+mn-lt"/>
          <a:ea typeface="ＭＳ Ｐゴシック" charset="-128"/>
          <a:cs typeface="ＭＳ Ｐゴシック" charset="-128"/>
        </a:defRPr>
      </a:lvl6pPr>
      <a:lvl7pPr marL="2971800" indent="-228600" algn="l" defTabSz="914400" rtl="0" fontAlgn="base">
        <a:spcBef>
          <a:spcPct val="20000"/>
        </a:spcBef>
        <a:spcAft>
          <a:spcPct val="0"/>
        </a:spcAft>
        <a:buClr>
          <a:srgbClr val="E30613"/>
        </a:buClr>
        <a:buChar char="»"/>
        <a:defRPr lang="en-GB" sz="1600" kern="0" baseline="0" dirty="0" smtClean="0">
          <a:solidFill>
            <a:schemeClr val="tx1"/>
          </a:solidFill>
          <a:latin typeface="+mn-lt"/>
          <a:ea typeface="ＭＳ Ｐゴシック" charset="-128"/>
          <a:cs typeface="ＭＳ Ｐゴシック" charset="-128"/>
        </a:defRPr>
      </a:lvl7pPr>
      <a:lvl8pPr marL="3429000" indent="-228600" algn="l" defTabSz="914400" rtl="0" fontAlgn="base">
        <a:spcBef>
          <a:spcPct val="20000"/>
        </a:spcBef>
        <a:spcAft>
          <a:spcPct val="0"/>
        </a:spcAft>
        <a:buChar char="»"/>
        <a:defRPr lang="en-GB" sz="1600" kern="0" dirty="0" smtClean="0">
          <a:solidFill>
            <a:schemeClr val="tx1"/>
          </a:solidFill>
          <a:latin typeface="+mn-lt"/>
          <a:ea typeface="ＭＳ Ｐゴシック" charset="-128"/>
          <a:cs typeface="ＭＳ Ｐゴシック" charset="-128"/>
        </a:defRPr>
      </a:lvl8pPr>
      <a:lvl9pPr marL="3886200" indent="-228600" algn="l" defTabSz="914400" rtl="0" fontAlgn="base">
        <a:spcBef>
          <a:spcPct val="20000"/>
        </a:spcBef>
        <a:spcAft>
          <a:spcPct val="0"/>
        </a:spcAft>
        <a:buChar char="»"/>
        <a:defRPr lang="en-GB" sz="1000" kern="0" baseline="0" dirty="0" smtClean="0">
          <a:solidFill>
            <a:schemeClr val="tx1"/>
          </a:solidFill>
          <a:latin typeface="+mn-lt"/>
          <a:ea typeface="ＭＳ Ｐゴシック" charset="-128"/>
          <a:cs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Rectangle 2">
            <a:extLst>
              <a:ext uri="{FF2B5EF4-FFF2-40B4-BE49-F238E27FC236}">
                <a16:creationId xmlns:a16="http://schemas.microsoft.com/office/drawing/2014/main" id="{9A14E35C-8EF1-697F-A82B-EAE41B2D9BDB}"/>
              </a:ext>
            </a:extLst>
          </p:cNvPr>
          <p:cNvSpPr>
            <a:spLocks noGrp="1" noChangeArrowheads="1"/>
          </p:cNvSpPr>
          <p:nvPr>
            <p:ph type="title"/>
          </p:nvPr>
        </p:nvSpPr>
        <p:spPr/>
        <p:txBody>
          <a:bodyPr/>
          <a:lstStyle/>
          <a:p>
            <a:pPr algn="ctr" eaLnBrk="1" hangingPunct="1"/>
            <a:r>
              <a:rPr lang="en-GB" altLang="en-US" b="1" dirty="0">
                <a:solidFill>
                  <a:schemeClr val="accent2"/>
                </a:solidFill>
              </a:rPr>
              <a:t>Risk Assessment</a:t>
            </a:r>
          </a:p>
        </p:txBody>
      </p:sp>
      <p:sp>
        <p:nvSpPr>
          <p:cNvPr id="80899" name="Rectangle 3">
            <a:extLst>
              <a:ext uri="{FF2B5EF4-FFF2-40B4-BE49-F238E27FC236}">
                <a16:creationId xmlns:a16="http://schemas.microsoft.com/office/drawing/2014/main" id="{02DB06CC-996F-B530-6D94-CE09B734D5A3}"/>
              </a:ext>
            </a:extLst>
          </p:cNvPr>
          <p:cNvSpPr>
            <a:spLocks noGrp="1" noChangeArrowheads="1"/>
          </p:cNvSpPr>
          <p:nvPr>
            <p:ph type="body" idx="1"/>
          </p:nvPr>
        </p:nvSpPr>
        <p:spPr/>
        <p:txBody>
          <a:bodyPr/>
          <a:lstStyle/>
          <a:p>
            <a:pPr marL="0" indent="0"/>
            <a:endParaRPr lang="en-GB" altLang="en-US" b="1"/>
          </a:p>
          <a:p>
            <a:pPr marL="0" indent="0">
              <a:buNone/>
            </a:pPr>
            <a:r>
              <a:rPr lang="en-GB" altLang="en-US" b="1"/>
              <a:t>Under the Management of Health and Safety at Work Act regulations all work must have been subject to a Risk Assessment to detect and define hazards, and then put into place suitable control methods to remove or reduce them.</a:t>
            </a:r>
          </a:p>
        </p:txBody>
      </p:sp>
    </p:spTree>
    <p:extLst>
      <p:ext uri="{BB962C8B-B14F-4D97-AF65-F5344CB8AC3E}">
        <p14:creationId xmlns:p14="http://schemas.microsoft.com/office/powerpoint/2010/main" val="14071960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22" name="Rectangle 2">
            <a:extLst>
              <a:ext uri="{FF2B5EF4-FFF2-40B4-BE49-F238E27FC236}">
                <a16:creationId xmlns:a16="http://schemas.microsoft.com/office/drawing/2014/main" id="{3CB18640-85D3-C58F-20C6-87F6055E1293}"/>
              </a:ext>
            </a:extLst>
          </p:cNvPr>
          <p:cNvSpPr>
            <a:spLocks noGrp="1" noChangeArrowheads="1"/>
          </p:cNvSpPr>
          <p:nvPr>
            <p:ph type="title"/>
          </p:nvPr>
        </p:nvSpPr>
        <p:spPr>
          <a:xfrm>
            <a:off x="1485900" y="890588"/>
            <a:ext cx="6172200" cy="857250"/>
          </a:xfrm>
        </p:spPr>
        <p:txBody>
          <a:bodyPr/>
          <a:lstStyle/>
          <a:p>
            <a:pPr algn="ctr" eaLnBrk="1" hangingPunct="1"/>
            <a:r>
              <a:rPr lang="en-GB" altLang="en-US" b="1" dirty="0">
                <a:solidFill>
                  <a:schemeClr val="accent2"/>
                </a:solidFill>
              </a:rPr>
              <a:t>Risk Assessment</a:t>
            </a:r>
          </a:p>
        </p:txBody>
      </p:sp>
      <p:sp>
        <p:nvSpPr>
          <p:cNvPr id="81923" name="Rectangle 3">
            <a:extLst>
              <a:ext uri="{FF2B5EF4-FFF2-40B4-BE49-F238E27FC236}">
                <a16:creationId xmlns:a16="http://schemas.microsoft.com/office/drawing/2014/main" id="{9895C54C-CC07-5BEC-9B30-B6D7D5398D96}"/>
              </a:ext>
            </a:extLst>
          </p:cNvPr>
          <p:cNvSpPr>
            <a:spLocks noGrp="1" noChangeArrowheads="1"/>
          </p:cNvSpPr>
          <p:nvPr>
            <p:ph type="body" idx="1"/>
          </p:nvPr>
        </p:nvSpPr>
        <p:spPr>
          <a:xfrm>
            <a:off x="1331120" y="1593057"/>
            <a:ext cx="6669881" cy="4266010"/>
          </a:xfrm>
        </p:spPr>
        <p:txBody>
          <a:bodyPr/>
          <a:lstStyle/>
          <a:p>
            <a:pPr marL="0" indent="0">
              <a:buNone/>
            </a:pPr>
            <a:r>
              <a:rPr lang="en-GB" altLang="en-US" sz="1800" b="1" dirty="0"/>
              <a:t>A risk assessment is nothing more than a careful examination of what, in your work, could cause harm to people, so that you can weigh up whether you have taken enough precautions or should do more to prevent harm.</a:t>
            </a:r>
          </a:p>
          <a:p>
            <a:pPr marL="0" indent="0">
              <a:buNone/>
            </a:pPr>
            <a:r>
              <a:rPr lang="en-GB" altLang="en-US" sz="1800" b="1" dirty="0"/>
              <a:t>The aim is to make sure no one gets hurt or becomes ill. </a:t>
            </a:r>
          </a:p>
          <a:p>
            <a:pPr marL="0" indent="0">
              <a:buNone/>
            </a:pPr>
            <a:r>
              <a:rPr lang="en-GB" altLang="en-US" sz="1800" b="1" dirty="0"/>
              <a:t>Accidents and ill health can ruin lives, and affect a business too if output is lost, machinery is damaged, insurance costs increase, or you have to go to court.</a:t>
            </a:r>
          </a:p>
          <a:p>
            <a:pPr marL="0" indent="0">
              <a:buNone/>
            </a:pPr>
            <a:r>
              <a:rPr lang="en-GB" altLang="en-US" sz="1800" b="1" dirty="0"/>
              <a:t>A risk assessment does not need to be complicated.</a:t>
            </a:r>
            <a:r>
              <a:rPr lang="en-GB" altLang="en-US" sz="1800" dirty="0"/>
              <a:t> </a:t>
            </a:r>
          </a:p>
        </p:txBody>
      </p:sp>
    </p:spTree>
    <p:extLst>
      <p:ext uri="{BB962C8B-B14F-4D97-AF65-F5344CB8AC3E}">
        <p14:creationId xmlns:p14="http://schemas.microsoft.com/office/powerpoint/2010/main" val="22520923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6" name="Rectangle 117">
            <a:extLst>
              <a:ext uri="{FF2B5EF4-FFF2-40B4-BE49-F238E27FC236}">
                <a16:creationId xmlns:a16="http://schemas.microsoft.com/office/drawing/2014/main" id="{879EFCEE-7318-06F0-D157-772999DE09AB}"/>
              </a:ext>
            </a:extLst>
          </p:cNvPr>
          <p:cNvSpPr>
            <a:spLocks noGrp="1" noChangeArrowheads="1"/>
          </p:cNvSpPr>
          <p:nvPr>
            <p:ph type="title"/>
          </p:nvPr>
        </p:nvSpPr>
        <p:spPr>
          <a:xfrm>
            <a:off x="457200" y="980728"/>
            <a:ext cx="8229600" cy="436910"/>
          </a:xfrm>
        </p:spPr>
        <p:txBody>
          <a:bodyPr>
            <a:normAutofit fontScale="90000"/>
          </a:bodyPr>
          <a:lstStyle/>
          <a:p>
            <a:pPr algn="ctr" eaLnBrk="1" hangingPunct="1"/>
            <a:r>
              <a:rPr lang="en-GB" altLang="en-US" sz="3000" b="1" dirty="0">
                <a:solidFill>
                  <a:schemeClr val="accent2"/>
                </a:solidFill>
              </a:rPr>
              <a:t>Risk Assessment Rating Chart</a:t>
            </a:r>
          </a:p>
        </p:txBody>
      </p:sp>
      <p:graphicFrame>
        <p:nvGraphicFramePr>
          <p:cNvPr id="110713" name="Group 121">
            <a:extLst>
              <a:ext uri="{FF2B5EF4-FFF2-40B4-BE49-F238E27FC236}">
                <a16:creationId xmlns:a16="http://schemas.microsoft.com/office/drawing/2014/main" id="{ABDD3B6F-2E2D-9E1A-9FB4-1BC24D1D3942}"/>
              </a:ext>
            </a:extLst>
          </p:cNvPr>
          <p:cNvGraphicFramePr>
            <a:graphicFrameLocks noGrp="1"/>
          </p:cNvGraphicFramePr>
          <p:nvPr>
            <p:ph idx="1"/>
          </p:nvPr>
        </p:nvGraphicFramePr>
        <p:xfrm>
          <a:off x="1485900" y="2057401"/>
          <a:ext cx="6172200" cy="2768205"/>
        </p:xfrm>
        <a:graphic>
          <a:graphicData uri="http://schemas.openxmlformats.org/drawingml/2006/table">
            <a:tbl>
              <a:tblPr/>
              <a:tblGrid>
                <a:gridCol w="1543050">
                  <a:extLst>
                    <a:ext uri="{9D8B030D-6E8A-4147-A177-3AD203B41FA5}">
                      <a16:colId xmlns:a16="http://schemas.microsoft.com/office/drawing/2014/main" val="20000"/>
                    </a:ext>
                  </a:extLst>
                </a:gridCol>
                <a:gridCol w="1543050">
                  <a:extLst>
                    <a:ext uri="{9D8B030D-6E8A-4147-A177-3AD203B41FA5}">
                      <a16:colId xmlns:a16="http://schemas.microsoft.com/office/drawing/2014/main" val="20001"/>
                    </a:ext>
                  </a:extLst>
                </a:gridCol>
                <a:gridCol w="1543050">
                  <a:extLst>
                    <a:ext uri="{9D8B030D-6E8A-4147-A177-3AD203B41FA5}">
                      <a16:colId xmlns:a16="http://schemas.microsoft.com/office/drawing/2014/main" val="20002"/>
                    </a:ext>
                  </a:extLst>
                </a:gridCol>
                <a:gridCol w="1543050">
                  <a:extLst>
                    <a:ext uri="{9D8B030D-6E8A-4147-A177-3AD203B41FA5}">
                      <a16:colId xmlns:a16="http://schemas.microsoft.com/office/drawing/2014/main" val="20003"/>
                    </a:ext>
                  </a:extLst>
                </a:gridCol>
              </a:tblGrid>
              <a:tr h="777479">
                <a:tc gridSpan="2">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Effect of hazard </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hMerge="1">
                  <a:txBody>
                    <a:bodyPr/>
                    <a:lstStyle/>
                    <a:p>
                      <a:endParaRPr lang="en-GB"/>
                    </a:p>
                  </a:txBody>
                  <a:tcPr/>
                </a:tc>
                <a:tc gridSpan="2">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 Likelihood of harm ( risk) </a:t>
                      </a:r>
                      <a:endParaRPr kumimoji="0" lang="en-GB" altLang="en-US" sz="1500" b="0" i="0" u="none" strike="noStrike" cap="none" normalizeH="0" baseline="0">
                        <a:ln>
                          <a:noFill/>
                        </a:ln>
                        <a:solidFill>
                          <a:schemeClr val="tx1"/>
                        </a:solidFill>
                        <a:effectLst/>
                        <a:latin typeface="Arial" panose="020B0604020202020204" pitchFamily="34" charset="0"/>
                      </a:endParaRPr>
                    </a:p>
                    <a:p>
                      <a:pPr marL="342900" marR="0" lvl="0" indent="-342900" algn="l" defTabSz="914400" rtl="0" eaLnBrk="0" fontAlgn="base" latinLnBrk="0" hangingPunct="0">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 </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hMerge="1">
                  <a:txBody>
                    <a:bodyPr/>
                    <a:lstStyle/>
                    <a:p>
                      <a:endParaRPr lang="en-GB"/>
                    </a:p>
                  </a:txBody>
                  <a:tcPr/>
                </a:tc>
                <a:extLst>
                  <a:ext uri="{0D108BD9-81ED-4DB2-BD59-A6C34878D82A}">
                    <a16:rowId xmlns:a16="http://schemas.microsoft.com/office/drawing/2014/main" val="10000"/>
                  </a:ext>
                </a:extLst>
              </a:tr>
              <a:tr h="378619">
                <a:tc gridSpan="2">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Category Rating </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hMerge="1">
                  <a:txBody>
                    <a:bodyPr/>
                    <a:lstStyle/>
                    <a:p>
                      <a:endParaRPr lang="en-GB"/>
                    </a:p>
                  </a:txBody>
                  <a:tcPr/>
                </a:tc>
                <a:tc gridSpan="2">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 Category Rating</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hMerge="1">
                  <a:txBody>
                    <a:bodyPr/>
                    <a:lstStyle/>
                    <a:p>
                      <a:endParaRPr lang="en-GB"/>
                    </a:p>
                  </a:txBody>
                  <a:tcPr/>
                </a:tc>
                <a:extLst>
                  <a:ext uri="{0D108BD9-81ED-4DB2-BD59-A6C34878D82A}">
                    <a16:rowId xmlns:a16="http://schemas.microsoft.com/office/drawing/2014/main" val="10001"/>
                  </a:ext>
                </a:extLst>
              </a:tr>
              <a:tr h="536972">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Major</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3</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High</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3</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extLst>
                  <a:ext uri="{0D108BD9-81ED-4DB2-BD59-A6C34878D82A}">
                    <a16:rowId xmlns:a16="http://schemas.microsoft.com/office/drawing/2014/main" val="10002"/>
                  </a:ext>
                </a:extLst>
              </a:tr>
              <a:tr h="538163">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Serious</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2</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Medium</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2</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extLst>
                  <a:ext uri="{0D108BD9-81ED-4DB2-BD59-A6C34878D82A}">
                    <a16:rowId xmlns:a16="http://schemas.microsoft.com/office/drawing/2014/main" val="10003"/>
                  </a:ext>
                </a:extLst>
              </a:tr>
              <a:tr h="536972">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Slight</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1</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Low</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lvl1pPr marL="342900" indent="-342900">
                        <a:spcBef>
                          <a:spcPct val="20000"/>
                        </a:spcBef>
                        <a:defRPr sz="2800">
                          <a:solidFill>
                            <a:schemeClr val="tx1"/>
                          </a:solidFill>
                          <a:latin typeface="Arial" panose="020B0604020202020204" pitchFamily="34" charset="0"/>
                        </a:defRPr>
                      </a:lvl1pPr>
                      <a:lvl2pPr marL="742950" indent="-285750">
                        <a:spcBef>
                          <a:spcPct val="20000"/>
                        </a:spcBef>
                        <a:defRPr sz="2400">
                          <a:solidFill>
                            <a:schemeClr val="tx1"/>
                          </a:solidFill>
                          <a:latin typeface="Arial" panose="020B0604020202020204" pitchFamily="34" charset="0"/>
                        </a:defRPr>
                      </a:lvl2pPr>
                      <a:lvl3pPr marL="1143000" indent="-228600">
                        <a:spcBef>
                          <a:spcPct val="20000"/>
                        </a:spcBef>
                        <a:defRPr sz="2000">
                          <a:solidFill>
                            <a:schemeClr val="tx1"/>
                          </a:solidFill>
                          <a:latin typeface="Arial" panose="020B0604020202020204" pitchFamily="34" charset="0"/>
                        </a:defRPr>
                      </a:lvl3pPr>
                      <a:lvl4pPr marL="1600200" indent="-228600">
                        <a:spcBef>
                          <a:spcPct val="20000"/>
                        </a:spcBef>
                        <a:defRPr>
                          <a:solidFill>
                            <a:schemeClr val="tx1"/>
                          </a:solidFill>
                          <a:latin typeface="Arial" panose="020B0604020202020204" pitchFamily="34" charset="0"/>
                        </a:defRPr>
                      </a:lvl4pPr>
                      <a:lvl5pPr marL="2057400" indent="-228600">
                        <a:spcBef>
                          <a:spcPct val="20000"/>
                        </a:spcBef>
                        <a:defRPr>
                          <a:solidFill>
                            <a:schemeClr val="tx1"/>
                          </a:solidFill>
                          <a:latin typeface="Arial" panose="020B0604020202020204" pitchFamily="34" charset="0"/>
                        </a:defRPr>
                      </a:lvl5pPr>
                      <a:lvl6pPr marL="2514600" indent="-228600" fontAlgn="base">
                        <a:spcBef>
                          <a:spcPct val="20000"/>
                        </a:spcBef>
                        <a:spcAft>
                          <a:spcPct val="0"/>
                        </a:spcAft>
                        <a:defRPr>
                          <a:solidFill>
                            <a:schemeClr val="tx1"/>
                          </a:solidFill>
                          <a:latin typeface="Arial" panose="020B0604020202020204" pitchFamily="34" charset="0"/>
                        </a:defRPr>
                      </a:lvl6pPr>
                      <a:lvl7pPr marL="2971800" indent="-228600" fontAlgn="base">
                        <a:spcBef>
                          <a:spcPct val="20000"/>
                        </a:spcBef>
                        <a:spcAft>
                          <a:spcPct val="0"/>
                        </a:spcAft>
                        <a:defRPr>
                          <a:solidFill>
                            <a:schemeClr val="tx1"/>
                          </a:solidFill>
                          <a:latin typeface="Arial" panose="020B0604020202020204" pitchFamily="34" charset="0"/>
                        </a:defRPr>
                      </a:lvl7pPr>
                      <a:lvl8pPr marL="3429000" indent="-228600" fontAlgn="base">
                        <a:spcBef>
                          <a:spcPct val="20000"/>
                        </a:spcBef>
                        <a:spcAft>
                          <a:spcPct val="0"/>
                        </a:spcAft>
                        <a:defRPr>
                          <a:solidFill>
                            <a:schemeClr val="tx1"/>
                          </a:solidFill>
                          <a:latin typeface="Arial" panose="020B0604020202020204" pitchFamily="34" charset="0"/>
                        </a:defRPr>
                      </a:lvl8pPr>
                      <a:lvl9pPr marL="3886200" indent="-228600" fontAlgn="base">
                        <a:spcBef>
                          <a:spcPct val="20000"/>
                        </a:spcBef>
                        <a:spcAft>
                          <a:spcPct val="0"/>
                        </a:spcAft>
                        <a:defRPr>
                          <a:solidFill>
                            <a:schemeClr val="tx1"/>
                          </a:solidFill>
                          <a:latin typeface="Arial" panose="020B0604020202020204" pitchFamily="34" charset="0"/>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GB" altLang="en-US" sz="1500" b="1"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rPr>
                        <a:t>1</a:t>
                      </a:r>
                      <a:endParaRPr kumimoji="0" lang="en-GB" altLang="en-US" sz="1500" b="0" i="0" u="none" strike="noStrike" cap="none" normalizeH="0" baseline="0">
                        <a:ln>
                          <a:noFill/>
                        </a:ln>
                        <a:solidFill>
                          <a:schemeClr val="tx1"/>
                        </a:solidFill>
                        <a:effectLst/>
                        <a:latin typeface="Arial" panose="020B0604020202020204" pitchFamily="34" charset="0"/>
                      </a:endParaRPr>
                    </a:p>
                  </a:txBody>
                  <a:tcPr marL="68580" marR="68580" marT="34290" marB="3429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1835172995"/>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ARTICULATE_PROJECT_OPEN" val="0"/>
</p:tagLst>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3F2270F94F19DF4FA93E73A9601C7A53" ma:contentTypeVersion="25" ma:contentTypeDescription="Create a new document." ma:contentTypeScope="" ma:versionID="db96716577cab786ac4e413ddf71e703">
  <xsd:schema xmlns:xsd="http://www.w3.org/2001/XMLSchema" xmlns:xs="http://www.w3.org/2001/XMLSchema" xmlns:p="http://schemas.microsoft.com/office/2006/metadata/properties" xmlns:ns2="dad92211-cb28-4906-b8cd-0d84e3cb6a24" xmlns:ns3="bf4a143a-b26d-45c4-bfc9-243eadc6ff02" xmlns:ns4="418e8c98-519b-4e3e-a77f-7ee33016068f" targetNamespace="http://schemas.microsoft.com/office/2006/metadata/properties" ma:root="true" ma:fieldsID="1ff919fac4d9ef9e5a5b03499f75e73c" ns2:_="" ns3:_="" ns4:_="">
    <xsd:import namespace="dad92211-cb28-4906-b8cd-0d84e3cb6a24"/>
    <xsd:import namespace="bf4a143a-b26d-45c4-bfc9-243eadc6ff02"/>
    <xsd:import namespace="418e8c98-519b-4e3e-a77f-7ee33016068f"/>
    <xsd:element name="properties">
      <xsd:complexType>
        <xsd:sequence>
          <xsd:element name="documentManagement">
            <xsd:complexType>
              <xsd:all>
                <xsd:element ref="ns2:SharedWithUsers" minOccurs="0"/>
                <xsd:element ref="ns2:SharedWithDetails" minOccurs="0"/>
                <xsd:element ref="ns3:MediaServiceMetadata" minOccurs="0"/>
                <xsd:element ref="ns3:MediaServiceFastMetadata" minOccurs="0"/>
                <xsd:element ref="ns3:MediaServiceAutoTags" minOccurs="0"/>
                <xsd:element ref="ns3:MediaServiceDateTaken" minOccurs="0"/>
                <xsd:element ref="ns3:MediaServiceOCR" minOccurs="0"/>
                <xsd:element ref="ns3:MediaServiceEventHashCode" minOccurs="0"/>
                <xsd:element ref="ns3:MediaServiceGenerationTime" minOccurs="0"/>
                <xsd:element ref="ns3:MediaServiceLocation" minOccurs="0"/>
                <xsd:element ref="ns3:MediaServiceAutoKeyPoints" minOccurs="0"/>
                <xsd:element ref="ns3:MediaServiceKeyPoints" minOccurs="0"/>
                <xsd:element ref="ns3:PriorityArea" minOccurs="0"/>
                <xsd:element ref="ns3:Campaign" minOccurs="0"/>
                <xsd:element ref="ns3:Geography" minOccurs="0"/>
                <xsd:element ref="ns3:Yearcreated" minOccurs="0"/>
                <xsd:element ref="ns3:MediaLengthInSeconds" minOccurs="0"/>
                <xsd:element ref="ns3:lcf76f155ced4ddcb4097134ff3c332f" minOccurs="0"/>
                <xsd:element ref="ns4:TaxCatchAll" minOccurs="0"/>
                <xsd:element ref="ns3:MediaServiceObjectDetectorVersion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dad92211-cb28-4906-b8cd-0d84e3cb6a24" elementFormDefault="qualified">
    <xsd:import namespace="http://schemas.microsoft.com/office/2006/documentManagement/types"/>
    <xsd:import namespace="http://schemas.microsoft.com/office/infopath/2007/PartnerControls"/>
    <xsd:element name="SharedWithUsers" ma:index="8" nillable="true" ma:displayName="Shared With" ma:descripti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Shared With Details" ma:description="" ma:internalName="SharedWithDetail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bf4a143a-b26d-45c4-bfc9-243eadc6ff02" elementFormDefault="qualified">
    <xsd:import namespace="http://schemas.microsoft.com/office/2006/documentManagement/types"/>
    <xsd:import namespace="http://schemas.microsoft.com/office/infopath/2007/PartnerControls"/>
    <xsd:element name="MediaServiceMetadata" ma:index="10" nillable="true" ma:displayName="MediaServiceMetadata" ma:description="" ma:hidden="true" ma:internalName="MediaServiceMetadata" ma:readOnly="true">
      <xsd:simpleType>
        <xsd:restriction base="dms:Note"/>
      </xsd:simpleType>
    </xsd:element>
    <xsd:element name="MediaServiceFastMetadata" ma:index="11" nillable="true" ma:displayName="MediaServiceFastMetadata" ma:description="" ma:hidden="true" ma:internalName="MediaServiceFastMetadata" ma:readOnly="true">
      <xsd:simpleType>
        <xsd:restriction base="dms:Note"/>
      </xsd:simpleType>
    </xsd:element>
    <xsd:element name="MediaServiceAutoTags" ma:index="12" nillable="true" ma:displayName="MediaServiceAutoTags" ma:description="" ma:internalName="MediaServiceAutoTags" ma:readOnly="true">
      <xsd:simpleType>
        <xsd:restriction base="dms:Text"/>
      </xsd:simpleType>
    </xsd:element>
    <xsd:element name="MediaServiceDateTaken" ma:index="13" nillable="true" ma:displayName="MediaServiceDateTaken" ma:description="" ma:hidden="true" ma:internalName="MediaServiceDateTaken" ma:readOnly="true">
      <xsd:simpleType>
        <xsd:restriction base="dms:Text"/>
      </xsd:simpleType>
    </xsd:element>
    <xsd:element name="MediaServiceOCR" ma:index="14" nillable="true" ma:displayName="MediaServiceOCR" ma:internalName="MediaServiceOCR" ma:readOnly="true">
      <xsd:simpleType>
        <xsd:restriction base="dms:Note">
          <xsd:maxLength value="255"/>
        </xsd:restriction>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element name="MediaServiceAutoKeyPoints" ma:index="18" nillable="true" ma:displayName="MediaServiceAutoKeyPoints" ma:hidden="true" ma:internalName="MediaServiceAutoKeyPoints" ma:readOnly="true">
      <xsd:simpleType>
        <xsd:restriction base="dms:Note"/>
      </xsd:simpleType>
    </xsd:element>
    <xsd:element name="MediaServiceKeyPoints" ma:index="19" nillable="true" ma:displayName="KeyPoints" ma:internalName="MediaServiceKeyPoints" ma:readOnly="true">
      <xsd:simpleType>
        <xsd:restriction base="dms:Note">
          <xsd:maxLength value="255"/>
        </xsd:restriction>
      </xsd:simpleType>
    </xsd:element>
    <xsd:element name="PriorityArea" ma:index="20" nillable="true" ma:displayName="Priority Area" ma:format="Dropdown" ma:internalName="PriorityArea">
      <xsd:complexType>
        <xsd:complexContent>
          <xsd:extension base="dms:MultiChoice">
            <xsd:sequence>
              <xsd:element name="Value" maxOccurs="unbounded" minOccurs="0" nillable="true">
                <xsd:simpleType>
                  <xsd:restriction base="dms:Choice">
                    <xsd:enumeration value="Choice 1"/>
                    <xsd:enumeration value="Choice 2"/>
                    <xsd:enumeration value="Choice 3"/>
                  </xsd:restriction>
                </xsd:simpleType>
              </xsd:element>
            </xsd:sequence>
          </xsd:extension>
        </xsd:complexContent>
      </xsd:complexType>
    </xsd:element>
    <xsd:element name="Campaign" ma:index="21" nillable="true" ma:displayName="Campaign " ma:format="Dropdown" ma:internalName="Campaign">
      <xsd:complexType>
        <xsd:complexContent>
          <xsd:extension base="dms:MultiChoice">
            <xsd:sequence>
              <xsd:element name="Value" maxOccurs="unbounded" minOccurs="0" nillable="true">
                <xsd:simpleType>
                  <xsd:restriction base="dms:Choice">
                    <xsd:enumeration value="Choice 1"/>
                    <xsd:enumeration value="Choice 2"/>
                    <xsd:enumeration value="Choice 3"/>
                  </xsd:restriction>
                </xsd:simpleType>
              </xsd:element>
            </xsd:sequence>
          </xsd:extension>
        </xsd:complexContent>
      </xsd:complexType>
    </xsd:element>
    <xsd:element name="Geography" ma:index="22" nillable="true" ma:displayName="Geography" ma:format="Dropdown" ma:internalName="Geography">
      <xsd:complexType>
        <xsd:complexContent>
          <xsd:extension base="dms:MultiChoice">
            <xsd:sequence>
              <xsd:element name="Value" maxOccurs="unbounded" minOccurs="0" nillable="true">
                <xsd:simpleType>
                  <xsd:restriction base="dms:Choice">
                    <xsd:enumeration value="Choice 1"/>
                    <xsd:enumeration value="Choice 2"/>
                    <xsd:enumeration value="Choice 3"/>
                  </xsd:restriction>
                </xsd:simpleType>
              </xsd:element>
            </xsd:sequence>
          </xsd:extension>
        </xsd:complexContent>
      </xsd:complexType>
    </xsd:element>
    <xsd:element name="Yearcreated" ma:index="23" nillable="true" ma:displayName="Year created" ma:format="RadioButtons" ma:internalName="Yearcreated">
      <xsd:simpleType>
        <xsd:restriction base="dms:Choice">
          <xsd:enumeration value="2016"/>
          <xsd:enumeration value="2017"/>
          <xsd:enumeration value="2018"/>
          <xsd:enumeration value="2019"/>
          <xsd:enumeration value="2020"/>
        </xsd:restriction>
      </xsd:simpleType>
    </xsd:element>
    <xsd:element name="MediaLengthInSeconds" ma:index="24" nillable="true" ma:displayName="Length (seconds)" ma:internalName="MediaLengthInSeconds" ma:readOnly="true">
      <xsd:simpleType>
        <xsd:restriction base="dms:Unknown"/>
      </xsd:simpleType>
    </xsd:element>
    <xsd:element name="lcf76f155ced4ddcb4097134ff3c332f" ma:index="26" nillable="true" ma:taxonomy="true" ma:internalName="lcf76f155ced4ddcb4097134ff3c332f" ma:taxonomyFieldName="MediaServiceImageTags" ma:displayName="Image Tags" ma:readOnly="false" ma:fieldId="{5cf76f15-5ced-4ddc-b409-7134ff3c332f}" ma:taxonomyMulti="true" ma:sspId="68719a6c-9fc0-4287-adae-59b7713c0fdc" ma:termSetId="09814cd3-568e-fe90-9814-8d621ff8fb84" ma:anchorId="fba54fb3-c3e1-fe81-a776-ca4b69148c4d" ma:open="true" ma:isKeyword="false">
      <xsd:complexType>
        <xsd:sequence>
          <xsd:element ref="pc:Terms" minOccurs="0" maxOccurs="1"/>
        </xsd:sequence>
      </xsd:complexType>
    </xsd:element>
    <xsd:element name="MediaServiceObjectDetectorVersions" ma:index="28" nillable="true" ma:displayName="MediaServiceObjectDetectorVersions" ma:description="" ma:hidden="true" ma:indexed="true" ma:internalName="MediaServiceObjectDetectorVersions"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418e8c98-519b-4e3e-a77f-7ee33016068f" elementFormDefault="qualified">
    <xsd:import namespace="http://schemas.microsoft.com/office/2006/documentManagement/types"/>
    <xsd:import namespace="http://schemas.microsoft.com/office/infopath/2007/PartnerControls"/>
    <xsd:element name="TaxCatchAll" ma:index="27" nillable="true" ma:displayName="Taxonomy Catch All Column" ma:hidden="true" ma:list="{c4a73a7c-d28e-4ead-a542-eec2f3c6ec34}" ma:internalName="TaxCatchAll" ma:showField="CatchAllData" ma:web="dad92211-cb28-4906-b8cd-0d84e3cb6a24">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Campaign xmlns="bf4a143a-b26d-45c4-bfc9-243eadc6ff02" xsi:nil="true"/>
    <PriorityArea xmlns="bf4a143a-b26d-45c4-bfc9-243eadc6ff02" xsi:nil="true"/>
    <Geography xmlns="bf4a143a-b26d-45c4-bfc9-243eadc6ff02" xsi:nil="true"/>
    <lcf76f155ced4ddcb4097134ff3c332f xmlns="bf4a143a-b26d-45c4-bfc9-243eadc6ff02">
      <Terms xmlns="http://schemas.microsoft.com/office/infopath/2007/PartnerControls"/>
    </lcf76f155ced4ddcb4097134ff3c332f>
    <TaxCatchAll xmlns="418e8c98-519b-4e3e-a77f-7ee33016068f" xsi:nil="true"/>
    <Yearcreated xmlns="bf4a143a-b26d-45c4-bfc9-243eadc6ff02" xsi:nil="true"/>
  </documentManagement>
</p:properties>
</file>

<file path=customXml/itemProps1.xml><?xml version="1.0" encoding="utf-8"?>
<ds:datastoreItem xmlns:ds="http://schemas.openxmlformats.org/officeDocument/2006/customXml" ds:itemID="{51036693-0DAE-48A3-A42A-8F3FD82F9C74}">
  <ds:schemaRefs>
    <ds:schemaRef ds:uri="http://schemas.microsoft.com/sharepoint/v3/contenttype/forms"/>
  </ds:schemaRefs>
</ds:datastoreItem>
</file>

<file path=customXml/itemProps2.xml><?xml version="1.0" encoding="utf-8"?>
<ds:datastoreItem xmlns:ds="http://schemas.openxmlformats.org/officeDocument/2006/customXml" ds:itemID="{5E698F90-B4C0-4E13-9A40-FDDEC350B912}"/>
</file>

<file path=customXml/itemProps3.xml><?xml version="1.0" encoding="utf-8"?>
<ds:datastoreItem xmlns:ds="http://schemas.openxmlformats.org/officeDocument/2006/customXml" ds:itemID="{A5CCB350-B76C-41FC-AE69-633CA55F79C0}">
  <ds:schemaRefs>
    <ds:schemaRef ds:uri="http://purl.org/dc/terms/"/>
    <ds:schemaRef ds:uri="http://schemas.microsoft.com/office/infopath/2007/PartnerControls"/>
    <ds:schemaRef ds:uri="http://purl.org/dc/dcmitype/"/>
    <ds:schemaRef ds:uri="http://schemas.microsoft.com/office/2006/documentManagement/types"/>
    <ds:schemaRef ds:uri="http://purl.org/dc/elements/1.1/"/>
    <ds:schemaRef ds:uri="7841c2db-e6cb-41f9-bd6f-e79f8a8f3836"/>
    <ds:schemaRef ds:uri="http://schemas.openxmlformats.org/package/2006/metadata/core-properties"/>
    <ds:schemaRef ds:uri="aab04ce7-39c7-4447-9771-005607a4fdc3"/>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
  <TotalTime>2238</TotalTime>
  <Words>178</Words>
  <Application>Microsoft Office PowerPoint</Application>
  <PresentationFormat>On-screen Show (4:3)</PresentationFormat>
  <Paragraphs>26</Paragraphs>
  <Slides>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Lucida Grande</vt:lpstr>
      <vt:lpstr>Times New Roman</vt:lpstr>
      <vt:lpstr>Default Design</vt:lpstr>
      <vt:lpstr>Risk Assessment</vt:lpstr>
      <vt:lpstr>Risk Assessment</vt:lpstr>
      <vt:lpstr>Risk Assessment Rating Chart</vt:lpstr>
    </vt:vector>
  </TitlesOfParts>
  <Company>City &amp; Guilds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janicec</dc:creator>
  <cp:lastModifiedBy>Edward Jones</cp:lastModifiedBy>
  <cp:revision>191</cp:revision>
  <dcterms:created xsi:type="dcterms:W3CDTF">2013-05-28T00:38:54Z</dcterms:created>
  <dcterms:modified xsi:type="dcterms:W3CDTF">2023-09-07T13:36:23Z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0x0101003F2270F94F19DF4FA93E73A9601C7A53</vt:lpwstr>
  </property>
</Properties>
</file>

<file path=docProps/thumbnail.jpeg>
</file>